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5ACC9-7457-4A93-9D40-3C50C95B0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5C0DA5-E8C3-4642-92B3-F73BCB15D3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DE6B68-73DF-49EC-9465-63136187B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57FB7C-9A35-4936-818A-D5C5B204D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BC849D-EE4A-4C3D-B858-2022397D7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292284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5F16D-637E-49B8-A051-95B3B02B5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64B0B3-19A7-4D9F-99D4-BA97B24C5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FFBB1-B990-490C-8C08-9F27333CF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3C2D05-34B0-4F14-9C29-81666D7D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9FB387-60EB-4547-BB6C-F71EBAB4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91820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260C1-A8FE-4018-BF82-751600B40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D07425-4013-49C6-ABEB-8113F7A2F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9E58D2-8F93-4007-8DBF-9FA8BBEF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EC532A-9404-4DC2-8E1E-850AEEE66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E00362-6A21-4DAC-A199-983F8C079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96648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8DA21-EE23-4591-B9A6-481747FEF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077795-F3FF-4F78-897B-6B74FAAE7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F80B8D-603C-412C-9E9B-9B68EAC18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818008-EC7E-49B3-8E23-DA1F6D05E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720D4D-2DF3-4696-B4B6-D8EC24CDB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5A0576-3D0F-4888-A9D0-B2903D19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51984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10240-EA2C-40CA-BA87-2FDFE8180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9E911E-44B4-4CF5-A0C5-C3F69C26F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77B1A4-2DDE-46EA-AF23-CA2E6173F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F5904-F4B3-494C-AD75-015EE0F7EE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50F6B0-541A-4A73-B55C-340ACFA9B1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7B519A-6101-4350-B2B0-09A903FC0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EC9678-BD7C-419B-BA19-74FCE2D8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1CD1F1-C4F9-42AB-81DB-83069B8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41898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EA29A-BEE8-401A-8270-14AFEFD43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EB0DB89-56F7-4BA4-B010-16C321D75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3EE2F7C-9051-4A51-9049-970D5725D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5D539FD-B59D-424F-AD40-45AD58409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284791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EB916D-557D-4DDF-AB48-461FF7A42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423F083-7A1E-4970-BF9E-5C3A9683B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FC9774-5E5A-427E-AE0D-236B63AE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32848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49D30-A1A2-404E-BF46-B062342C8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9413E-CE73-48F8-A483-2CD50244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75D7C4-47CD-4112-B5BC-67BB00575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832BC4-7D57-4B85-8D82-E40397AF4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220AB4-9DD2-48BE-898E-844318C76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357A2F-B933-41FC-B2D5-EE2A898C6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472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C9DAD-CD0F-4813-8B6A-48042B3D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805EB5-F22C-4CF6-8754-A689914E61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F6798A-FB49-4C0C-A95C-9B29BDEDB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D243DE-4AFD-4C64-8AAA-DC1C23753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F6E11-FE0B-44B0-A0CB-F6F46A39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B10CE5-F279-4373-B2B5-63AF15E4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67410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441374-704A-451B-8B48-1A8F381C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43A1D9-7C2C-4934-A74A-9492EA6FF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DAEDAE-526A-485E-A198-2F10AAD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B56C9B-0BE2-481E-88A2-0C66792A8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C157E4-5EE3-42D5-A030-E2F300DB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287295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D88AA2-6E7F-4507-A332-81659FFDCB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F87C66-F1F1-488A-BA32-62EC55356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0868FC-313B-4F80-838E-C04F0A4E6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7D4FE4-FC96-4BFF-94FD-8C75647C5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DE6283-448E-4FD9-B1BE-C261606F4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76833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5302C-C354-46A3-86B2-E238E2A0B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DF9C7C-934E-4F18-B526-2A138E2E7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BE46A8-BF39-4425-B286-E88BB9425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3386-2FAC-4F57-B15D-FF5B4055178F}" type="datetimeFigureOut">
              <a:rPr lang="ru-BY" smtClean="0"/>
              <a:t>19.10.2025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1E22A7-7B14-4BD2-9596-398598AA3F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233210-4199-4C72-A0A9-C589BCE61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1E814-ED8B-4A57-B9FC-156BCF082D67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97344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9317B7-5264-4EAA-A28A-8C3663B271ED}"/>
              </a:ext>
            </a:extLst>
          </p:cNvPr>
          <p:cNvSpPr txBox="1"/>
          <p:nvPr/>
        </p:nvSpPr>
        <p:spPr>
          <a:xfrm>
            <a:off x="2769372" y="789656"/>
            <a:ext cx="7321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sz="2800" b="1" dirty="0"/>
              <a:t>Прабабушка-учительница с учениками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C0FD5E-079A-4655-BD3B-ED05FC2C14A3}"/>
              </a:ext>
            </a:extLst>
          </p:cNvPr>
          <p:cNvSpPr/>
          <p:nvPr/>
        </p:nvSpPr>
        <p:spPr>
          <a:xfrm>
            <a:off x="2027609" y="-133674"/>
            <a:ext cx="8136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«Когда они были молоды» 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223E62-8839-4BA3-A945-4762B754A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844" y="1558455"/>
            <a:ext cx="3531208" cy="470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52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DA2B6F-7F75-4D1C-9470-9B257FAC11B0}"/>
              </a:ext>
            </a:extLst>
          </p:cNvPr>
          <p:cNvSpPr/>
          <p:nvPr/>
        </p:nvSpPr>
        <p:spPr>
          <a:xfrm>
            <a:off x="2840988" y="0"/>
            <a:ext cx="67962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 анализа фотографии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0E9F02-435C-4888-9FD7-4BFB121125E3}"/>
              </a:ext>
            </a:extLst>
          </p:cNvPr>
          <p:cNvSpPr txBox="1"/>
          <p:nvPr/>
        </p:nvSpPr>
        <p:spPr>
          <a:xfrm>
            <a:off x="852779" y="852801"/>
            <a:ext cx="728140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Опишите людей, которых вы видите на фото, а также их действия и/или объекты на снимке.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фотографии изображены три человека: взрослая женщина (прабабушка, в роли учительницы) и двое детей – девочка слева и мальчик справа, её ученики.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7D0737-CC4D-47CC-BA2B-79BC93DC86DF}"/>
              </a:ext>
            </a:extLst>
          </p:cNvPr>
          <p:cNvSpPr/>
          <p:nvPr/>
        </p:nvSpPr>
        <p:spPr>
          <a:xfrm>
            <a:off x="0" y="2496375"/>
            <a:ext cx="6518081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сгруппированы люди и/или объекты? Опишите, что вы видите на заднем плане, на переднем плане, в центре, слева и справа на фотографии.</a:t>
            </a:r>
          </a:p>
          <a:p>
            <a:pPr algn="ctr"/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Люди сгруппированы тесно, создавая впечатление заботливой связи между учительницей и её учениками. Прабабушка находится в центре композиции, дети перед ней.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26A3D-6A30-44F6-93F0-7F18832BF965}"/>
              </a:ext>
            </a:extLst>
          </p:cNvPr>
          <p:cNvSpPr txBox="1"/>
          <p:nvPr/>
        </p:nvSpPr>
        <p:spPr>
          <a:xfrm>
            <a:off x="730527" y="4813216"/>
            <a:ext cx="66959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Что, по вашему мнению, происходит на этой фотографии?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групповой портрет учительницы со своими учениками. Фотография передает атмосферу наставничества, заботы, гордости за учеников и значимости школьного образования в тот период.</a:t>
            </a:r>
          </a:p>
        </p:txBody>
      </p:sp>
    </p:spTree>
    <p:extLst>
      <p:ext uri="{BB962C8B-B14F-4D97-AF65-F5344CB8AC3E}">
        <p14:creationId xmlns:p14="http://schemas.microsoft.com/office/powerpoint/2010/main" val="3095264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3A4C9F-F56E-4EF6-B3B4-C87F88EA64D7}"/>
              </a:ext>
            </a:extLst>
          </p:cNvPr>
          <p:cNvSpPr txBox="1"/>
          <p:nvPr/>
        </p:nvSpPr>
        <p:spPr>
          <a:xfrm>
            <a:off x="137161" y="126730"/>
            <a:ext cx="60946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Кто эти люди? Чем они занимаются? Какие это объекты?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твоя прабабушка в молодости, как учительница, и двое её учеников. Они позируют для памятного снимка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BY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1600E-4482-4E4C-8EAB-F215BE03B225}"/>
              </a:ext>
            </a:extLst>
          </p:cNvPr>
          <p:cNvSpPr txBox="1"/>
          <p:nvPr/>
        </p:nvSpPr>
        <p:spPr>
          <a:xfrm>
            <a:off x="2299916" y="1444248"/>
            <a:ext cx="60946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ли на самом фото текстовая информация: плакаты, реклама, надписи? Есть ли надпись на обороте фото? О чём она?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самой фотографии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сожалению 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текстовой информации нет.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4D9B23-E9C0-415F-B056-0320E652F44D}"/>
              </a:ext>
            </a:extLst>
          </p:cNvPr>
          <p:cNvSpPr txBox="1"/>
          <p:nvPr/>
        </p:nvSpPr>
        <p:spPr>
          <a:xfrm>
            <a:off x="407506" y="3072097"/>
            <a:ext cx="60946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Ответьте, когда, по вашему мнению, был сделан снимок (год, период, события).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Черно-белое фото, характерная школьная форма (с белыми воротничками), прическа женщины и значок у девочки очень сильно указывают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1960-е или 1970-е годы.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22F83E-AC75-4398-B7EB-C7C4A18AE6D2}"/>
              </a:ext>
            </a:extLst>
          </p:cNvPr>
          <p:cNvSpPr txBox="1"/>
          <p:nvPr/>
        </p:nvSpPr>
        <p:spPr>
          <a:xfrm>
            <a:off x="1480931" y="5021167"/>
            <a:ext cx="60946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Это постановочное фото? Люди позировали перед фотокамерой?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Да, это явно постановочное фото. Люди расположены специально, улыбаются, смотрят друг на друга или в сторону, что характерно для групповых портретов и студийных съемок того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2489795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AC755B-5301-4BCA-A46E-00C76364F68F}"/>
              </a:ext>
            </a:extLst>
          </p:cNvPr>
          <p:cNvSpPr txBox="1"/>
          <p:nvPr/>
        </p:nvSpPr>
        <p:spPr>
          <a:xfrm>
            <a:off x="136499" y="2690336"/>
            <a:ext cx="60946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На какие вопросы фотография не может ответить? Какая информация отсутствует?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не может ответить на точные имена людей (кроме прабабушки), точную дату и место съёмки, название школы.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384C27-306E-4A95-BCA9-FA9C65715527}"/>
              </a:ext>
            </a:extLst>
          </p:cNvPr>
          <p:cNvSpPr txBox="1"/>
          <p:nvPr/>
        </p:nvSpPr>
        <p:spPr>
          <a:xfrm>
            <a:off x="1226490" y="406323"/>
            <a:ext cx="60946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Почему именно в этом месте и именно в это время появился человек с фотоаппаратом?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Скорее всего, это был школьный фотограф или приглашенный профессионал. Поводом могла быть памятная фотосессия для класса, окончание учебного года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BY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4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E675AC-838C-4B07-8B3C-3A8A9C0940A8}"/>
              </a:ext>
            </a:extLst>
          </p:cNvPr>
          <p:cNvSpPr txBox="1"/>
          <p:nvPr/>
        </p:nvSpPr>
        <p:spPr>
          <a:xfrm>
            <a:off x="2900569" y="262634"/>
            <a:ext cx="63908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Медицинская работница (бабушка) и пациентка</a:t>
            </a:r>
            <a:endParaRPr lang="ru-BY" sz="28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56A904-5593-48BB-B729-414143A3E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87152" y="2055137"/>
            <a:ext cx="4945268" cy="370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44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6957D5-3D3A-4539-83A9-61743B4D3C82}"/>
              </a:ext>
            </a:extLst>
          </p:cNvPr>
          <p:cNvSpPr txBox="1"/>
          <p:nvPr/>
        </p:nvSpPr>
        <p:spPr>
          <a:xfrm>
            <a:off x="1441174" y="0"/>
            <a:ext cx="88001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 анализа фотографии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A372D-7923-4CDC-944F-E7412E2C9355}"/>
              </a:ext>
            </a:extLst>
          </p:cNvPr>
          <p:cNvSpPr txBox="1"/>
          <p:nvPr/>
        </p:nvSpPr>
        <p:spPr>
          <a:xfrm>
            <a:off x="1108544" y="1029119"/>
            <a:ext cx="60946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Опишите людей, которых вы видите на фото, а также их действия и/или объекты на снимке.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фотографии изображены две молодые женщины в помещении, похожем на медицинский кабинет. Она одета в белый медицинский халат. Её руки заняты: она держит стетоскоп, будто собирается проводить обследование</a:t>
            </a:r>
            <a:r>
              <a:rPr lang="ru-BY" dirty="0"/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1BB7D8-CB15-4859-8749-BEE5DDE941CC}"/>
              </a:ext>
            </a:extLst>
          </p:cNvPr>
          <p:cNvSpPr txBox="1"/>
          <p:nvPr/>
        </p:nvSpPr>
        <p:spPr>
          <a:xfrm>
            <a:off x="345219" y="3669980"/>
            <a:ext cx="609467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dirty="0"/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сгруппированы люди и/или объекты? Опишите, что вы видите на заднем плане, на переднем плане, в центре, слева и справа на фотографии.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фотографии — две молодые женщины. Женщина-медик (бабушка) расположена на переднем плане слева. На заднем плане — стена с полками, на которых аккуратно расставлены медицинские принадлежности, ваза с цветами, а также плакат "Санбюллетень".</a:t>
            </a:r>
          </a:p>
        </p:txBody>
      </p:sp>
    </p:spTree>
    <p:extLst>
      <p:ext uri="{BB962C8B-B14F-4D97-AF65-F5344CB8AC3E}">
        <p14:creationId xmlns:p14="http://schemas.microsoft.com/office/powerpoint/2010/main" val="3998673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03BDF3-1445-4F16-B243-6E4695951B96}"/>
              </a:ext>
            </a:extLst>
          </p:cNvPr>
          <p:cNvSpPr txBox="1"/>
          <p:nvPr/>
        </p:nvSpPr>
        <p:spPr>
          <a:xfrm>
            <a:off x="1814885" y="2519"/>
            <a:ext cx="60946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Что, по вашему мнению, происходит на этой фотографии?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Вероятно, это постановочный кадр, изображающий момент работы или практики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работницы (бабушки).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82457C-C040-49A2-8EDA-AD80AE736607}"/>
              </a:ext>
            </a:extLst>
          </p:cNvPr>
          <p:cNvSpPr txBox="1"/>
          <p:nvPr/>
        </p:nvSpPr>
        <p:spPr>
          <a:xfrm>
            <a:off x="248480" y="1952485"/>
            <a:ext cx="609467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Кто эти люди? Чем они занимаются? Какие это объекты?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Женщина, сидящая за столом, – это медицинская работница (бабушка). Вторая женщина, вероятно, её  пациентка. Они находятся в медицинском кабинете. Основные объекты: стетоскоп, медицинские халаты, плакат "Санбюллетень", различные медицинские инструменты на полках.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3906F9-3F7E-40E9-997C-1E3C440927AB}"/>
              </a:ext>
            </a:extLst>
          </p:cNvPr>
          <p:cNvSpPr txBox="1"/>
          <p:nvPr/>
        </p:nvSpPr>
        <p:spPr>
          <a:xfrm>
            <a:off x="1083366" y="4620514"/>
            <a:ext cx="60946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Есть ли на самом фото текстовая информация: плакаты, реклама, надписи? Есть ли надпись на обороте фото? О чём она?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заднем плане отчетливо виден плакат с надписью "Санбюллетень" (сокращение от "Санитарный бюллетень").</a:t>
            </a:r>
          </a:p>
        </p:txBody>
      </p:sp>
    </p:spTree>
    <p:extLst>
      <p:ext uri="{BB962C8B-B14F-4D97-AF65-F5344CB8AC3E}">
        <p14:creationId xmlns:p14="http://schemas.microsoft.com/office/powerpoint/2010/main" val="3408916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272ED8-D634-48D1-9959-C2F85A1D91D2}"/>
              </a:ext>
            </a:extLst>
          </p:cNvPr>
          <p:cNvSpPr txBox="1"/>
          <p:nvPr/>
        </p:nvSpPr>
        <p:spPr>
          <a:xfrm>
            <a:off x="1003853" y="84944"/>
            <a:ext cx="60946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Ответьте, когда, по вашему мнению, был сделан снимок (год, период, события).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Черно-белое фото, характерная одежда (медицинские халаты), прически, а также плакат "Санбюллетень", очень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0-е или 19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0-е годы.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F26498-F8AA-408D-8CF0-3786B1020D73}"/>
              </a:ext>
            </a:extLst>
          </p:cNvPr>
          <p:cNvSpPr txBox="1"/>
          <p:nvPr/>
        </p:nvSpPr>
        <p:spPr>
          <a:xfrm>
            <a:off x="81501" y="1721084"/>
            <a:ext cx="60946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Это постановочное фото? Люди позировали перед фотокамерой?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Да, это постановочное фото. Женщины смотрят в камеру, их позы довольно статичны, что характерно для фотографий, сделанных с определенной целью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CAC99-4451-4EDB-970F-2623DBE56119}"/>
              </a:ext>
            </a:extLst>
          </p:cNvPr>
          <p:cNvSpPr txBox="1"/>
          <p:nvPr/>
        </p:nvSpPr>
        <p:spPr>
          <a:xfrm>
            <a:off x="582433" y="3357224"/>
            <a:ext cx="60946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Почему именно в этом месте и именно в это время появился человек с фотоаппаратом?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могла быть сделана для: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Памятного фотоальбома, посвященного студенческим годам или началу карьеры в медицине.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Личного архива, как символ выбранной профессии.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2FFF1F-B70F-4DA8-886B-05891CF536A5}"/>
              </a:ext>
            </a:extLst>
          </p:cNvPr>
          <p:cNvSpPr txBox="1"/>
          <p:nvPr/>
        </p:nvSpPr>
        <p:spPr>
          <a:xfrm>
            <a:off x="900485" y="5270362"/>
            <a:ext cx="60946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На какие вопросы фотография не может ответить? Какая информация отсутствует?</a:t>
            </a:r>
          </a:p>
          <a:p>
            <a:r>
              <a:rPr lang="ru-BY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не может ответить на вопросы: Точное имя второй женщины на фото. В каком конкретно медицинском учреждении сделан снимок.</a:t>
            </a:r>
          </a:p>
        </p:txBody>
      </p:sp>
    </p:spTree>
    <p:extLst>
      <p:ext uri="{BB962C8B-B14F-4D97-AF65-F5344CB8AC3E}">
        <p14:creationId xmlns:p14="http://schemas.microsoft.com/office/powerpoint/2010/main" val="11862792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832</Words>
  <Application>Microsoft Office PowerPoint</Application>
  <PresentationFormat>Широкоэкранный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 рымов</dc:creator>
  <cp:lastModifiedBy>саша рымов</cp:lastModifiedBy>
  <cp:revision>6</cp:revision>
  <dcterms:created xsi:type="dcterms:W3CDTF">2025-10-19T08:50:17Z</dcterms:created>
  <dcterms:modified xsi:type="dcterms:W3CDTF">2025-10-19T10:29:21Z</dcterms:modified>
</cp:coreProperties>
</file>