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8D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BA481-2459-4332-B18D-0F6FA223F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455" y="744375"/>
            <a:ext cx="8991600" cy="1645920"/>
          </a:xfrm>
        </p:spPr>
        <p:txBody>
          <a:bodyPr/>
          <a:lstStyle/>
          <a:p>
            <a:r>
              <a:rPr lang="ru-RU" dirty="0"/>
              <a:t>Неделя работы над собой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16E237F2-0DA7-4BE3-A430-1411A7207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43" y="4998126"/>
            <a:ext cx="2705142" cy="854496"/>
          </a:xfrm>
        </p:spPr>
        <p:txBody>
          <a:bodyPr>
            <a:noAutofit/>
          </a:bodyPr>
          <a:lstStyle/>
          <a:p>
            <a:r>
              <a:rPr lang="ru-RU" sz="2800" dirty="0" err="1"/>
              <a:t>Бержанина</a:t>
            </a:r>
            <a:r>
              <a:rPr lang="ru-RU" sz="2800" dirty="0"/>
              <a:t> Милана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5D8667-81D2-4890-9DA8-794704F73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428" y="2635855"/>
            <a:ext cx="5291092" cy="35696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790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8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D45B120A-5374-4920-B90B-719A01F70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401611"/>
              </p:ext>
            </p:extLst>
          </p:nvPr>
        </p:nvGraphicFramePr>
        <p:xfrm>
          <a:off x="0" y="0"/>
          <a:ext cx="12192000" cy="6857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9520">
                  <a:extLst>
                    <a:ext uri="{9D8B030D-6E8A-4147-A177-3AD203B41FA5}">
                      <a16:colId xmlns:a16="http://schemas.microsoft.com/office/drawing/2014/main" val="147048960"/>
                    </a:ext>
                  </a:extLst>
                </a:gridCol>
                <a:gridCol w="9682480">
                  <a:extLst>
                    <a:ext uri="{9D8B030D-6E8A-4147-A177-3AD203B41FA5}">
                      <a16:colId xmlns:a16="http://schemas.microsoft.com/office/drawing/2014/main" val="2224797312"/>
                    </a:ext>
                  </a:extLst>
                </a:gridCol>
              </a:tblGrid>
              <a:tr h="80003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      дни недели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ctr"/>
                      <a:r>
                        <a:rPr lang="ru-RU" dirty="0"/>
                        <a:t> </a:t>
                      </a:r>
                      <a:r>
                        <a:rPr lang="ru-RU" sz="4400" b="0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расписание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608349"/>
                  </a:ext>
                </a:extLst>
              </a:tr>
              <a:tr h="865423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C00000"/>
                          </a:solidFill>
                        </a:rPr>
                        <a:t>  понедельник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Зарядка, прочесть одну книгу не по школьной программе, правильное питание, небольшая тренировка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33365"/>
                  </a:ext>
                </a:extLst>
              </a:tr>
              <a:tr h="865423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C00000"/>
                          </a:solidFill>
                        </a:rPr>
                        <a:t>вторник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Зарядка, попробовать новое хобби, час без телефона перед сном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267411"/>
                  </a:ext>
                </a:extLst>
              </a:tr>
              <a:tr h="865423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C00000"/>
                          </a:solidFill>
                        </a:rPr>
                        <a:t>среда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Зарядка, поход к врачу, небольшая тренировка,  правильное питание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60358"/>
                  </a:ext>
                </a:extLst>
              </a:tr>
              <a:tr h="865423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C00000"/>
                          </a:solidFill>
                        </a:rPr>
                        <a:t>четверг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Зарядка, прогулка с друзьями, час без телефона перед сном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021454"/>
                  </a:ext>
                </a:extLst>
              </a:tr>
              <a:tr h="865423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C00000"/>
                          </a:solidFill>
                        </a:rPr>
                        <a:t>пятница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Зарядка, правильное питание, изучение иностранного языка, например просмотр сериала на иностранном языке, небольшая тренировка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57334"/>
                  </a:ext>
                </a:extLst>
              </a:tr>
              <a:tr h="865423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C00000"/>
                          </a:solidFill>
                        </a:rPr>
                        <a:t>суббота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Зарядка, день без интернета, навести порядок на рабочем месте, попробовать новое хобби, прогулка на свежем воздухе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132297"/>
                  </a:ext>
                </a:extLst>
              </a:tr>
              <a:tr h="865423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C00000"/>
                          </a:solidFill>
                        </a:rPr>
                        <a:t>воскресенье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Зарядка, день без интернета, генеральная уборка, релаксация, отдых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342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07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{BEA51186-09AC-4619-826E-CA6CB323E01E}TFfb9a325e-b4a8-473d-b025-df086f5ae493f5a90170-b053b8ef8758</Template>
  <TotalTime>49</TotalTime>
  <Words>117</Words>
  <Application>Microsoft Office PowerPoint</Application>
  <PresentationFormat>Широкоэкранный</PresentationFormat>
  <Paragraphs>18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Corbel</vt:lpstr>
      <vt:lpstr>Gill Sans MT</vt:lpstr>
      <vt:lpstr>Посылка</vt:lpstr>
      <vt:lpstr>Неделя работы над собой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работы над собой</dc:title>
  <dc:creator>Angelina Berzhanina</dc:creator>
  <cp:lastModifiedBy>Angelina Berzhanina</cp:lastModifiedBy>
  <cp:revision>6</cp:revision>
  <dcterms:created xsi:type="dcterms:W3CDTF">2025-10-22T14:06:22Z</dcterms:created>
  <dcterms:modified xsi:type="dcterms:W3CDTF">2025-10-22T15:01:45Z</dcterms:modified>
</cp:coreProperties>
</file>