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1" r:id="rId9"/>
    <p:sldId id="268" r:id="rId10"/>
    <p:sldId id="263" r:id="rId11"/>
    <p:sldId id="269" r:id="rId12"/>
    <p:sldId id="264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C4302E-47F2-4C09-A119-CFD1346C0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Новое - это хорошо забытое старое?</a:t>
            </a:r>
          </a:p>
        </p:txBody>
      </p:sp>
    </p:spTree>
    <p:extLst>
      <p:ext uri="{BB962C8B-B14F-4D97-AF65-F5344CB8AC3E}">
        <p14:creationId xmlns:p14="http://schemas.microsoft.com/office/powerpoint/2010/main" val="316965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A5C5936-8C02-46C9-881B-5279AC3AC0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411" y="296304"/>
            <a:ext cx="11492753" cy="520802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В современном мире мы сталкиваемся с новыми трендами, технологиями и идеями, которые, на первый взгляд, кажутся совершенно новыми. Однако, если посмотреть назад, увидим что многие из этих новшеств имеют корни в прошлом. </a:t>
            </a:r>
            <a:b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Данное исследование направлено на изучение концепции 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«нового» как хорошо забытое «старое» 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областях: моде, музыке, технологиях и культуре.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40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FE6AF-F9CD-4639-A914-81424C19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62113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Проанализировать примеры «нового», которое имеет корни в прошлом.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Выявить причины возрождения старых идей и их адаптации к современным условиям.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Исследовать влияние исторических контекстов на восприятие новых трендов.</a:t>
            </a:r>
          </a:p>
        </p:txBody>
      </p:sp>
    </p:spTree>
    <p:extLst>
      <p:ext uri="{BB962C8B-B14F-4D97-AF65-F5344CB8AC3E}">
        <p14:creationId xmlns:p14="http://schemas.microsoft.com/office/powerpoint/2010/main" val="189147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BB1D89-D4A8-482F-A0B8-31C32CCB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5" y="313765"/>
            <a:ext cx="11241741" cy="599738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Мода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</a:t>
            </a: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Модные тренды часто цикличны. Например, стиль 90-х годов вернулся в гардеробы в виде </a:t>
            </a:r>
            <a:r>
              <a:rPr lang="ru-RU" sz="4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оверсайз</a:t>
            </a: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одежды, ярких принтов и кроссовок, </a:t>
            </a:r>
            <a:r>
              <a:rPr lang="ru-RU" sz="4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миниюбок</a:t>
            </a: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джинсов-клеш. Дизайнеры и модельеры черпают вдохновение из архивов, адаптируя старые элементы одежды под современные требования.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35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4DE515-10FE-4F5F-8CFD-BEB38BD5F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37" b="5937"/>
          <a:stretch/>
        </p:blipFill>
        <p:spPr>
          <a:xfrm>
            <a:off x="193948" y="167881"/>
            <a:ext cx="3478306" cy="3478306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0B2700-1490-4CDB-BB1C-A2E6FECAE6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0" b="10000"/>
          <a:stretch/>
        </p:blipFill>
        <p:spPr>
          <a:xfrm>
            <a:off x="4212648" y="395719"/>
            <a:ext cx="4204447" cy="4204447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358ED4-9A58-4ACA-BD31-1095845976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671" b="11780"/>
          <a:stretch/>
        </p:blipFill>
        <p:spPr>
          <a:xfrm>
            <a:off x="314209" y="3525926"/>
            <a:ext cx="3237784" cy="2626660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B04DE6-E2BB-468C-ABB4-B18ED20E5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559" y="1065452"/>
            <a:ext cx="3119493" cy="4679240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51394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BB1D89-D4A8-482F-A0B8-31C32CCB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29" y="0"/>
            <a:ext cx="11241741" cy="5862918"/>
          </a:xfrm>
        </p:spPr>
        <p:txBody>
          <a:bodyPr>
            <a:normAutofit/>
          </a:bodyPr>
          <a:lstStyle/>
          <a:p>
            <a:pPr algn="just"/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Музыка</a:t>
            </a:r>
            <a:b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музыке наблюдается тенденция к римейкам и каверам на популярные хиты прошлых десятилетий. Например, многие современные артисты используют семплы из классических записей, что позволяет им создать новый звук, сохраняя при этом элементы оригинала.</a:t>
            </a:r>
          </a:p>
        </p:txBody>
      </p:sp>
    </p:spTree>
    <p:extLst>
      <p:ext uri="{BB962C8B-B14F-4D97-AF65-F5344CB8AC3E}">
        <p14:creationId xmlns:p14="http://schemas.microsoft.com/office/powerpoint/2010/main" val="3050385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86F4E1-4978-438A-9D8A-71C4257E0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503" y="228442"/>
            <a:ext cx="3960909" cy="39609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D2EF6B-C24F-4EC8-84FE-3704B6DF9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88" y="228442"/>
            <a:ext cx="3899614" cy="38773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B0CCE9-00AF-4CC8-802F-3502D8A46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430" y="2461003"/>
            <a:ext cx="3726073" cy="372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08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BB1D89-D4A8-482F-A0B8-31C32CCB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5" y="313765"/>
            <a:ext cx="11241741" cy="5997388"/>
          </a:xfrm>
        </p:spPr>
        <p:txBody>
          <a:bodyPr>
            <a:normAutofit/>
          </a:bodyPr>
          <a:lstStyle/>
          <a:p>
            <a:pPr algn="just"/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b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Технологические инновации также рассмотрены через призму «старого». Например, возрождение виниловых пластинок в эпоху цифровой музыки показывает, как старые форматы могут вновь обрести популярность благодаря своей уникальности и качеству звучания.</a:t>
            </a:r>
          </a:p>
        </p:txBody>
      </p:sp>
    </p:spTree>
    <p:extLst>
      <p:ext uri="{BB962C8B-B14F-4D97-AF65-F5344CB8AC3E}">
        <p14:creationId xmlns:p14="http://schemas.microsoft.com/office/powerpoint/2010/main" val="244965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4BA993-6A80-43C9-AF8D-7613ED48B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059" y="412376"/>
            <a:ext cx="3151654" cy="56029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23BFE5-B37F-4F28-A112-2C0E8A295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129" y="412375"/>
            <a:ext cx="4214812" cy="5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0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BB1D89-D4A8-482F-A0B8-31C32CCB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5" y="313765"/>
            <a:ext cx="11241741" cy="5997388"/>
          </a:xfrm>
        </p:spPr>
        <p:txBody>
          <a:bodyPr>
            <a:normAutofit fontScale="90000"/>
          </a:bodyPr>
          <a:lstStyle/>
          <a:p>
            <a:r>
              <a:rPr lang="ru-RU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Интерьер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</a:t>
            </a: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 «эры минимализма» в интерьеры начали возвращаться элементы стиля советских квартир 60-х годов: 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кресла на тонких ножках;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лакированные тумбы;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рисунки на обоях;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мелкий принт.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895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5C0ED8-8BFC-48B3-9740-70103130B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40" y="170328"/>
            <a:ext cx="5486922" cy="41237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14F10C-CE9D-403C-9ECC-0DC06BE87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425" y="2123444"/>
            <a:ext cx="6042635" cy="40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37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1BB1D89-D4A8-482F-A0B8-31C32CCB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5" y="313765"/>
            <a:ext cx="11412071" cy="5997388"/>
          </a:xfrm>
        </p:spPr>
        <p:txBody>
          <a:bodyPr>
            <a:normAutofit fontScale="90000"/>
          </a:bodyPr>
          <a:lstStyle/>
          <a:p>
            <a:r>
              <a:rPr lang="ru-RU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Елочные игрушки</a:t>
            </a:r>
            <a:br>
              <a:rPr lang="ru-RU" dirty="0"/>
            </a:br>
            <a:br>
              <a:rPr lang="ru-RU" dirty="0"/>
            </a:br>
            <a:r>
              <a:rPr lang="ru-RU" dirty="0"/>
              <a:t>	</a:t>
            </a: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смену одинаковым ярким пластиковым шарикам пришли стеклянные и ватные игрушки из СССР: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шишки;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звери и птицы;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фигурки людей.</a:t>
            </a:r>
            <a:b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92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C652C6-B4CE-4EC0-BBAB-4648A039D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77" y="188123"/>
            <a:ext cx="6975677" cy="48500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E20F85-BE2C-4568-B290-FFA3B0EB4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026" y="499535"/>
            <a:ext cx="4572396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32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A7DEB-CCB5-43A5-A0BC-82FFEE533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6" y="447967"/>
            <a:ext cx="11331388" cy="5809397"/>
          </a:xfrm>
        </p:spPr>
        <p:txBody>
          <a:bodyPr>
            <a:noAutofit/>
          </a:bodyPr>
          <a:lstStyle/>
          <a:p>
            <a:pPr algn="just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можно утверждать, что новое действительно является хорошо забытым старым. Возрождение старых идей и адаптация их к настоящему показывает цикличность культурного развития. Это подтверждает, что история играет важную роль в формировании будущего, а инновации часто являются результатом переосмысления прошлого.</a:t>
            </a:r>
            <a:b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Эти примеры подчеркивают, как старые идеи и элементы продолжают влиять на современные тренды, которые находят отклик у широкой аудитории.</a:t>
            </a:r>
          </a:p>
        </p:txBody>
      </p:sp>
    </p:spTree>
    <p:extLst>
      <p:ext uri="{BB962C8B-B14F-4D97-AF65-F5344CB8AC3E}">
        <p14:creationId xmlns:p14="http://schemas.microsoft.com/office/powerpoint/2010/main" val="51929618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</TotalTime>
  <Words>395</Words>
  <Application>Microsoft Office PowerPoint</Application>
  <PresentationFormat>Широкоэкранный</PresentationFormat>
  <Paragraphs>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Times New Roman</vt:lpstr>
      <vt:lpstr>Ретро</vt:lpstr>
      <vt:lpstr>Новое - это хорошо забытое старое?</vt:lpstr>
      <vt:lpstr> В современном мире мы сталкиваемся с новыми трендами, технологиями и идеями, которые, на первый взгляд, кажутся совершенно новыми. Однако, если посмотреть назад, увидим что многие из этих новшеств имеют корни в прошлом.   Данное исследование направлено на изучение концепции «нового» как хорошо забытое «старое» в различных областях: моде, музыке, технологиях и культуре.</vt:lpstr>
      <vt:lpstr>Цели:  1. Проанализировать примеры «нового», которое имеет корни в прошлом. 2. Выявить причины возрождения старых идей и их адаптации к современным условиям. 3. Исследовать влияние исторических контекстов на восприятие новых трендов.</vt:lpstr>
      <vt:lpstr>Мода   Модные тренды часто цикличны. Например, стиль 90-х годов вернулся в гардеробы в виде оверсайз одежды, ярких принтов и кроссовок, миниюбок и джинсов-клеш. Дизайнеры и модельеры черпают вдохновение из архивов, адаптируя старые элементы одежды под современные требования.</vt:lpstr>
      <vt:lpstr>Презентация PowerPoint</vt:lpstr>
      <vt:lpstr>Музыка   В музыке наблюдается тенденция к римейкам и каверам на популярные хиты прошлых десятилетий. Например, многие современные артисты используют семплы из классических записей, что позволяет им создать новый звук, сохраняя при этом элементы оригинала.</vt:lpstr>
      <vt:lpstr>Презентация PowerPoint</vt:lpstr>
      <vt:lpstr>Технологии   Технологические инновации также рассмотрены через призму «старого». Например, возрождение виниловых пластинок в эпоху цифровой музыки показывает, как старые форматы могут вновь обрести популярность благодаря своей уникальности и качеству звучания.</vt:lpstr>
      <vt:lpstr>Презентация PowerPoint</vt:lpstr>
      <vt:lpstr>Интерьер    После «эры минимализма» в интерьеры начали возвращаться элементы стиля советских квартир 60-х годов:  кресла на тонких ножках; лакированные тумбы; геометрические рисунки на обоях; мелкий принт.</vt:lpstr>
      <vt:lpstr>Презентация PowerPoint</vt:lpstr>
      <vt:lpstr>   Елочные игрушки   На смену одинаковым ярким пластиковым шарикам пришли стеклянные и ватные игрушки из СССР: шишки; звери и птицы; фигурки людей. </vt:lpstr>
      <vt:lpstr>Презентация PowerPoint</vt:lpstr>
      <vt:lpstr> Таким образом, можно утверждать, что новое действительно является хорошо забытым старым. Возрождение старых идей и адаптация их к настоящему показывает цикличность культурного развития. Это подтверждает, что история играет важную роль в формировании будущего, а инновации часто являются результатом переосмысления прошлого.  Эти примеры подчеркивают, как старые идеи и элементы продолжают влиять на современные тренды, которые находят отклик у широкой аудитории.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Новое - это хорошо забытое старое?</dc:title>
  <dc:creator>Ekatirina Chukilo</dc:creator>
  <cp:lastModifiedBy>Ekatirina Chukilo</cp:lastModifiedBy>
  <cp:revision>5</cp:revision>
  <dcterms:created xsi:type="dcterms:W3CDTF">2026-05-20T18:30:44Z</dcterms:created>
  <dcterms:modified xsi:type="dcterms:W3CDTF">2026-05-20T19:17:18Z</dcterms:modified>
</cp:coreProperties>
</file>