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E74CE10-A39A-491A-B94D-949B66C37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0"/>
            <a:ext cx="7187684" cy="20834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Известный уроженец города Бобруйска</a:t>
            </a:r>
            <a:br>
              <a:rPr lang="ru-RU" dirty="0"/>
            </a:br>
            <a:r>
              <a:rPr lang="ru-RU" dirty="0"/>
              <a:t>Винцент Дунин-Марцинкевич</a:t>
            </a:r>
            <a:br>
              <a:rPr lang="ru-RU" dirty="0"/>
            </a:b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автор: </a:t>
            </a:r>
            <a:r>
              <a:rPr lang="ru-RU" dirty="0" err="1"/>
              <a:t>Бержанина</a:t>
            </a:r>
            <a:r>
              <a:rPr lang="ru-RU" dirty="0"/>
              <a:t> Ангелина, </a:t>
            </a:r>
            <a:r>
              <a:rPr lang="ru-RU" dirty="0" err="1"/>
              <a:t>Бержанина</a:t>
            </a:r>
            <a:r>
              <a:rPr lang="ru-RU" dirty="0"/>
              <a:t> Милана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E4AFFB-AE23-48C4-B2EA-3600F59EF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516824"/>
            <a:ext cx="4571999" cy="3051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32043F-4413-4425-A585-5A0050B44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27" y="2503707"/>
            <a:ext cx="2743825" cy="4064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69285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C4C0B67C-BA1C-4DF2-8148-0D085B11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Биография: ранние годы</a:t>
            </a:r>
          </a:p>
        </p:txBody>
      </p:sp>
      <p:sp>
        <p:nvSpPr>
          <p:cNvPr id="20" name="Объект 19">
            <a:extLst>
              <a:ext uri="{FF2B5EF4-FFF2-40B4-BE49-F238E27FC236}">
                <a16:creationId xmlns:a16="http://schemas.microsoft.com/office/drawing/2014/main" id="{905A0B7B-1758-4F77-BFEE-46516075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Родился 4 февраля 1808 года </a:t>
            </a:r>
          </a:p>
          <a:p>
            <a:r>
              <a:rPr lang="ru-RU" sz="2800" dirty="0"/>
              <a:t>Умер 21 декабря 1884 года</a:t>
            </a:r>
          </a:p>
          <a:p>
            <a:r>
              <a:rPr lang="ru-RU" sz="2800" dirty="0"/>
              <a:t>Родился в поместье </a:t>
            </a:r>
            <a:r>
              <a:rPr lang="ru-RU" sz="2800" dirty="0" err="1"/>
              <a:t>Панюшковичи</a:t>
            </a:r>
            <a:r>
              <a:rPr lang="ru-RU" sz="2800" dirty="0"/>
              <a:t>, Бобруйский уезд</a:t>
            </a:r>
          </a:p>
          <a:p>
            <a:r>
              <a:rPr lang="ru-RU" sz="2800" dirty="0"/>
              <a:t>Учился в Бобруйской уездной школе, Полоцкой иезуитской академии, </a:t>
            </a:r>
            <a:r>
              <a:rPr lang="ru-RU" sz="2800" dirty="0" err="1"/>
              <a:t>Виленском</a:t>
            </a:r>
            <a:r>
              <a:rPr lang="ru-RU" sz="2800" dirty="0"/>
              <a:t> университете( не окончил)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63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184F9-50C5-480B-8A99-052FC2DC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деятельность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919CB-F613-4FB1-9BC0-E8FFAB517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200" dirty="0"/>
              <a:t>Писал на белорусском и польском языке</a:t>
            </a:r>
          </a:p>
          <a:p>
            <a:r>
              <a:rPr lang="ru-RU" sz="3200" dirty="0"/>
              <a:t>Описывает белорусскую деревню и её быт</a:t>
            </a:r>
          </a:p>
          <a:p>
            <a:r>
              <a:rPr lang="ru-RU" sz="3200" dirty="0"/>
              <a:t>Стремился создать литературу, понятную и доступную простому народу</a:t>
            </a:r>
          </a:p>
          <a:p>
            <a:r>
              <a:rPr lang="ru-RU" sz="3200" dirty="0"/>
              <a:t>Выдающийся белорусский писатель, драматург и поэт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0559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46EF3-BF5E-4406-A3B3-36C027842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Особенности творчества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0A5F18-C87B-41E5-9542-911FF2279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9375" y="2168324"/>
            <a:ext cx="8915400" cy="3777622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/>
              <a:t>Смешивание белорусского, польского и русского языка</a:t>
            </a:r>
          </a:p>
          <a:p>
            <a:r>
              <a:rPr lang="ru-RU" sz="11200" dirty="0"/>
              <a:t>Темы:</a:t>
            </a:r>
          </a:p>
          <a:p>
            <a:pPr marL="0" indent="0">
              <a:buNone/>
            </a:pPr>
            <a:r>
              <a:rPr lang="ru-RU" sz="11200" dirty="0"/>
              <a:t>Жизнь и быт белорусского крестьянина</a:t>
            </a:r>
          </a:p>
          <a:p>
            <a:pPr marL="0" indent="0">
              <a:buNone/>
            </a:pPr>
            <a:r>
              <a:rPr lang="ru-RU" sz="11200" dirty="0"/>
              <a:t>Социальная несправедливость</a:t>
            </a:r>
          </a:p>
          <a:p>
            <a:pPr marL="0" indent="0">
              <a:buNone/>
            </a:pPr>
            <a:r>
              <a:rPr lang="ru-RU" sz="11200" dirty="0"/>
              <a:t>Любовь к Родине</a:t>
            </a:r>
          </a:p>
          <a:p>
            <a:pPr marL="0" indent="0">
              <a:buNone/>
            </a:pPr>
            <a:r>
              <a:rPr lang="ru-RU" sz="11200" dirty="0"/>
              <a:t>Фольклорные мотивы</a:t>
            </a:r>
          </a:p>
          <a:p>
            <a:r>
              <a:rPr lang="ru-RU" sz="11200" dirty="0"/>
              <a:t>Жанры:</a:t>
            </a:r>
          </a:p>
          <a:p>
            <a:pPr marL="0" indent="0">
              <a:buNone/>
            </a:pPr>
            <a:r>
              <a:rPr lang="ru-RU" sz="11200" dirty="0"/>
              <a:t>Поэзия, поэма, проза, драматургия</a:t>
            </a:r>
          </a:p>
          <a:p>
            <a:pPr marL="0" indent="0">
              <a:buNone/>
            </a:pPr>
            <a:endParaRPr lang="ru-RU" sz="7000" dirty="0"/>
          </a:p>
          <a:p>
            <a:pPr marL="0" indent="0">
              <a:buNone/>
            </a:pPr>
            <a:r>
              <a:rPr lang="ru-RU" sz="7000" dirty="0"/>
              <a:t>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96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57CFA6-2D4B-4EA5-A7E4-A9F9E97C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903" y="329706"/>
            <a:ext cx="8915399" cy="8604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Основные произведения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CF9ABA-8320-40F2-922C-1EEA0BD60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9212" y="1713053"/>
            <a:ext cx="8915399" cy="4595150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Селянка </a:t>
            </a:r>
            <a:r>
              <a:rPr lang="ru-RU" sz="3200" dirty="0"/>
              <a:t>(1846):Поэма, написанная на польском и белорусском языках. Идиллическое изображение крестьян.</a:t>
            </a: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Гапон</a:t>
            </a:r>
            <a:r>
              <a:rPr lang="ru-RU" sz="3200" dirty="0"/>
              <a:t> (1855):поэма о судьбе крестьянина. Только на белорусском языке.</a:t>
            </a: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Пинская</a:t>
            </a:r>
            <a:r>
              <a:rPr lang="ru-RU" sz="3200" dirty="0"/>
              <a:t>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шляхта</a:t>
            </a:r>
            <a:r>
              <a:rPr lang="ru-RU" sz="3200" dirty="0"/>
              <a:t> (1866):Комедия о двух актах. Классика белорусской драматургии.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26096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</TotalTime>
  <Words>164</Words>
  <Application>Microsoft Office PowerPoint</Application>
  <PresentationFormat>Широкоэкранный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Легкий дым</vt:lpstr>
      <vt:lpstr>Известный уроженец города Бобруйска Винцент Дунин-Марцинкевич    автор: Бержанина Ангелина, Бержанина Милана</vt:lpstr>
      <vt:lpstr>Биография: ранние годы</vt:lpstr>
      <vt:lpstr>деятельность</vt:lpstr>
      <vt:lpstr>Особенности творчества</vt:lpstr>
      <vt:lpstr>Основные произведения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Известный уроженец города Бобруйска Павел Михайлович Шпилевский    автор: Бержанина Ангелина, Бержанина Милана</dc:title>
  <dc:creator>Инка</dc:creator>
  <cp:lastModifiedBy>Инка</cp:lastModifiedBy>
  <cp:revision>8</cp:revision>
  <dcterms:created xsi:type="dcterms:W3CDTF">2025-05-11T18:42:37Z</dcterms:created>
  <dcterms:modified xsi:type="dcterms:W3CDTF">2025-05-11T20:06:15Z</dcterms:modified>
</cp:coreProperties>
</file>