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8"/>
  </p:notesMasterIdLst>
  <p:handoutMasterIdLst>
    <p:handoutMasterId r:id="rId9"/>
  </p:handoutMasterIdLst>
  <p:sldIdLst>
    <p:sldId id="276" r:id="rId5"/>
    <p:sldId id="277" r:id="rId6"/>
    <p:sldId id="278" r:id="rId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FD0F851-EC5A-4D38-B0AD-8093EC10F338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6327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928"/>
        <p:guide pos="3840"/>
      </p:guideLst>
    </p:cSldViewPr>
  </p:slideViewPr>
  <p:outlineViewPr>
    <p:cViewPr>
      <p:scale>
        <a:sx n="33" d="100"/>
        <a:sy n="33" d="100"/>
      </p:scale>
      <p:origin x="0" y="-51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33"/>
    </p:cViewPr>
  </p:sorterViewPr>
  <p:notesViewPr>
    <p:cSldViewPr snapToGrid="0">
      <p:cViewPr varScale="1">
        <p:scale>
          <a:sx n="82" d="100"/>
          <a:sy n="82" d="100"/>
        </p:scale>
        <p:origin x="394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B022A2D-42FA-4553-8772-8DAE87B769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DD895D-FAE0-4BCC-A867-FF4B70D9BF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335515F8-D726-41D8-8CE9-E1ED0588B117}" type="datetime1">
              <a:rPr lang="ru-RU" smtClean="0"/>
              <a:t>20.10.2025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4706EC-595E-4FD0-9EC4-968864CC93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699D8E-A980-43D3-BFB9-0812FFA36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5C4EE72E-E5A5-44ED-A736-DB8D8EE9B4C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174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15B05F59-FD63-4B85-A5DA-2B4569896F05}" type="datetime1">
              <a:rPr lang="ru-RU" smtClean="0"/>
              <a:pPr/>
              <a:t>20.10.2025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8D942FC2-A162-47B3-989B-571A6241496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32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8D942FC2-A162-47B3-989B-571A6241496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90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97100" y="1079500"/>
            <a:ext cx="7797799" cy="2138400"/>
          </a:xfrm>
        </p:spPr>
        <p:txBody>
          <a:bodyPr rtlCol="0" anchor="b">
            <a:normAutofit/>
          </a:bodyPr>
          <a:lstStyle>
            <a:lvl1pPr algn="ctr">
              <a:defRPr lang="ru-RU" sz="2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8350" y="4113213"/>
            <a:ext cx="5575300" cy="1655762"/>
          </a:xfrm>
        </p:spPr>
        <p:txBody>
          <a:bodyPr rtlCol="0"/>
          <a:lstStyle>
            <a:lvl1pPr marL="0" indent="0" algn="ctr">
              <a:buNone/>
              <a:defRPr lang="ru-RU" sz="2400" i="1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 dirty="0"/>
              <a:t>Подзаголовок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Calibri Light" panose="020F030202020403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solidFill>
                    <a:schemeClr val="tx1"/>
                  </a:solidFill>
                  <a:latin typeface="Calibri Light" panose="020F0302020204030204" pitchFamily="34" charset="0"/>
                </a:endParaRPr>
              </a:p>
            </p:txBody>
          </p: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3432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97100" y="1079500"/>
            <a:ext cx="7797799" cy="2543594"/>
          </a:xfrm>
        </p:spPr>
        <p:txBody>
          <a:bodyPr rtlCol="0" anchor="b">
            <a:normAutofit/>
          </a:bodyPr>
          <a:lstStyle>
            <a:lvl1pPr algn="ctr">
              <a:defRPr lang="ru-RU" sz="2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8224D70-2CA9-3DC4-F002-EC470A48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8" name="Полилиния: Фигура 15">
              <a:extLst>
                <a:ext uri="{FF2B5EF4-FFF2-40B4-BE49-F238E27FC236}">
                  <a16:creationId xmlns:a16="http://schemas.microsoft.com/office/drawing/2014/main" id="{C0B1F33F-4201-2B4E-E8EC-1D07263083EB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Calibri Light" panose="020F030202020403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2ED5B178-0506-30BE-93BB-73C02006B988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0" name="Полилиния: Фигура 17">
                <a:extLst>
                  <a:ext uri="{FF2B5EF4-FFF2-40B4-BE49-F238E27FC236}">
                    <a16:creationId xmlns:a16="http://schemas.microsoft.com/office/drawing/2014/main" id="{B3F854F0-E9B7-2C32-CA3C-FA9719440768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solidFill>
                    <a:schemeClr val="tx1"/>
                  </a:solidFill>
                  <a:latin typeface="Calibri Light" panose="020F0302020204030204" pitchFamily="34" charset="0"/>
                </a:endParaRPr>
              </a:p>
            </p:txBody>
          </p:sp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:a16="http://schemas.microsoft.com/office/drawing/2014/main" id="{E8224CDA-DD93-0DF6-7DD9-8328D1606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3FA5F65-B2C5-BB65-83E3-F195EEE49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409908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30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6">
            <a:extLst>
              <a:ext uri="{FF2B5EF4-FFF2-40B4-BE49-F238E27FC236}">
                <a16:creationId xmlns:a16="http://schemas.microsoft.com/office/drawing/2014/main" id="{D0C49A9B-EBDE-4047-884B-0860623D63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85851" y="2165174"/>
            <a:ext cx="6118224" cy="1554480"/>
          </a:xfrm>
        </p:spPr>
        <p:txBody>
          <a:bodyPr rtlCol="0" anchor="b">
            <a:noAutofit/>
          </a:bodyPr>
          <a:lstStyle>
            <a:lvl1pPr algn="ctr">
              <a:defRPr lang="ru-RU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id="{99CD77F7-3095-4517-B300-DE93875DE5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29613" y="0"/>
            <a:ext cx="3862387" cy="2286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800"/>
            </a:lvl1pPr>
          </a:lstStyle>
          <a:p>
            <a:pPr rtl="0"/>
            <a:r>
              <a:rPr lang="ru-RU"/>
              <a:t>Щелкните значок, чтобы добавить фотографию</a:t>
            </a:r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id="{F31ECFCC-4520-48AB-A8A1-AF9FC0C055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29200" y="2286000"/>
            <a:ext cx="3862387" cy="2286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800"/>
            </a:lvl1pPr>
          </a:lstStyle>
          <a:p>
            <a:pPr rtl="0"/>
            <a:r>
              <a:rPr lang="ru-RU"/>
              <a:t>Щелкните значок, чтобы добавить фотографию</a:t>
            </a:r>
          </a:p>
        </p:txBody>
      </p:sp>
      <p:sp>
        <p:nvSpPr>
          <p:cNvPr id="37" name="Рисунок 31">
            <a:extLst>
              <a:ext uri="{FF2B5EF4-FFF2-40B4-BE49-F238E27FC236}">
                <a16:creationId xmlns:a16="http://schemas.microsoft.com/office/drawing/2014/main" id="{0FDBD13C-46E7-4BB9-957D-DE2A592552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9200" y="4572000"/>
            <a:ext cx="3862387" cy="2286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800"/>
            </a:lvl1pPr>
          </a:lstStyle>
          <a:p>
            <a:pPr rtl="0"/>
            <a:r>
              <a:rPr lang="ru-RU"/>
              <a:t>Щелкните значок, чтобы добавить фотографию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5B40728-32E0-44CE-8C68-1E68245C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00874" y="4194521"/>
            <a:ext cx="1481845" cy="787628"/>
            <a:chOff x="4987925" y="2840038"/>
            <a:chExt cx="2216150" cy="117792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0A6D99A-68F3-4E08-BB89-083CE0299CE2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/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B4F5556-21F4-4E26-9504-49ADE7D84749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/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0E1118C-DFA4-410C-961C-BE0488441C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B5A8ECE6-B3E3-4761-A6AD-711AF71EEA0D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5B1F0E3F-4B5E-4F5B-93A6-CE1017521BF1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ru-RU"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/>
                </a:endParaRPr>
              </a:p>
            </p:txBody>
          </p:sp>
          <p:sp>
            <p:nvSpPr>
              <p:cNvPr id="25" name="Свободная форма: Форма 24">
                <a:extLst>
                  <a:ext uri="{FF2B5EF4-FFF2-40B4-BE49-F238E27FC236}">
                    <a16:creationId xmlns:a16="http://schemas.microsoft.com/office/drawing/2014/main" id="{B20599F0-ACFC-4223-A598-8FFAF21406AB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ru-RU"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C6703144-DA66-4EFB-B790-4E044756FF37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63371BE5-97EB-4365-8EDA-4C634155E79F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2" name="Полилиния: Фигура 21">
                  <a:extLst>
                    <a:ext uri="{FF2B5EF4-FFF2-40B4-BE49-F238E27FC236}">
                      <a16:creationId xmlns:a16="http://schemas.microsoft.com/office/drawing/2014/main" id="{533C4D53-A668-4609-B338-E2D33C24A811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lang="ru-RU"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/>
                  </a:endParaRPr>
                </a:p>
              </p:txBody>
            </p:sp>
            <p:cxnSp>
              <p:nvCxnSpPr>
                <p:cNvPr id="23" name="Прямая соединительная линия 22">
                  <a:extLst>
                    <a:ext uri="{FF2B5EF4-FFF2-40B4-BE49-F238E27FC236}">
                      <a16:creationId xmlns:a16="http://schemas.microsoft.com/office/drawing/2014/main" id="{A487C5A9-C4B3-4A68-8DFB-43F4CDB407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82E4A2F3-57A7-4529-A621-A36F1E777A4E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20" name="Полилиния: Фигура 19">
                  <a:extLst>
                    <a:ext uri="{FF2B5EF4-FFF2-40B4-BE49-F238E27FC236}">
                      <a16:creationId xmlns:a16="http://schemas.microsoft.com/office/drawing/2014/main" id="{1482263E-6A78-46B7-8AB8-845C9C9103B4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lang="ru-RU"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/>
                  </a:endParaRPr>
                </a:p>
              </p:txBody>
            </p:sp>
            <p:cxnSp>
              <p:nvCxnSpPr>
                <p:cNvPr id="21" name="Прямая соединительная линия 20">
                  <a:extLst>
                    <a:ext uri="{FF2B5EF4-FFF2-40B4-BE49-F238E27FC236}">
                      <a16:creationId xmlns:a16="http://schemas.microsoft.com/office/drawing/2014/main" id="{3C7B34F9-7954-4950-ABEA-DDBFF4A4CC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03539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777246"/>
            <a:ext cx="10058400" cy="1097280"/>
          </a:xfrm>
        </p:spPr>
        <p:txBody>
          <a:bodyPr wrap="square" rtlCol="0" anchor="ctr" anchorCtr="0">
            <a:normAutofit/>
          </a:bodyPr>
          <a:lstStyle>
            <a:lvl1pPr algn="ctr">
              <a:defRPr lang="ru-RU"/>
            </a:lvl1pPr>
          </a:lstStyle>
          <a:p>
            <a:pPr algn="ctr" rtl="0"/>
            <a:r>
              <a:rPr lang="ru-RU"/>
              <a:t>Заголовок слайда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id="{F2B970E0-2BF6-DE0A-33F2-E136830CC0F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711243" y="2287435"/>
            <a:ext cx="8769514" cy="3768195"/>
          </a:xfrm>
        </p:spPr>
        <p:txBody>
          <a:bodyPr tIns="182880" rtlCol="0">
            <a:noAutofit/>
          </a:bodyPr>
          <a:lstStyle>
            <a:lvl1pPr marL="283464" indent="-283464">
              <a:lnSpc>
                <a:spcPct val="100000"/>
              </a:lnSpc>
              <a:spcBef>
                <a:spcPts val="1000"/>
              </a:spcBef>
              <a:defRPr lang="ru-RU" sz="1800"/>
            </a:lvl1pPr>
            <a:lvl2pPr marL="283464">
              <a:lnSpc>
                <a:spcPct val="100000"/>
              </a:lnSpc>
              <a:spcBef>
                <a:spcPts val="1000"/>
              </a:spcBef>
              <a:defRPr lang="ru-RU" sz="1800"/>
            </a:lvl2pPr>
            <a:lvl3pPr indent="-283464">
              <a:lnSpc>
                <a:spcPct val="100000"/>
              </a:lnSpc>
              <a:spcBef>
                <a:spcPts val="1000"/>
              </a:spcBef>
              <a:defRPr lang="ru-RU" sz="1800"/>
            </a:lvl3pPr>
            <a:lvl4pPr>
              <a:lnSpc>
                <a:spcPct val="100000"/>
              </a:lnSpc>
              <a:spcBef>
                <a:spcPts val="1000"/>
              </a:spcBef>
              <a:defRPr lang="ru-RU" sz="1800"/>
            </a:lvl4pPr>
            <a:lvl5pPr indent="-283464">
              <a:lnSpc>
                <a:spcPct val="100000"/>
              </a:lnSpc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20574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 rtlCol="0"/>
          <a:lstStyle>
            <a:lvl1pPr>
              <a:defRPr lang="ru-RU"/>
            </a:lvl1pPr>
          </a:lstStyle>
          <a:p>
            <a:pPr rtl="0">
              <a:defRPr lang="ru-RU"/>
            </a:pPr>
            <a:r>
              <a:rPr lang="ru-RU">
                <a:solidFill>
                  <a:prstClr val="white">
                    <a:alpha val="70000"/>
                  </a:prstClr>
                </a:solidFill>
              </a:rPr>
              <a:t>20ГГ</a:t>
            </a:r>
            <a:endParaRPr lang="ru-RU" dirty="0">
              <a:solidFill>
                <a:prstClr val="white">
                  <a:alpha val="70000"/>
                </a:prstClr>
              </a:solidFill>
            </a:endParaRPr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fld id="{D39607A7-8386-47DB-8578-DDEDD194E5D4}" type="slidenum">
              <a:rPr lang="ru-RU" smtClean="0">
                <a:solidFill>
                  <a:prstClr val="white">
                    <a:alpha val="70000"/>
                  </a:prstClr>
                </a:solidFill>
                <a:cs typeface="Calibri Light"/>
              </a:rPr>
              <a:pPr>
                <a:defRPr lang="ru-RU"/>
              </a:pPr>
              <a:t>‹#›</a:t>
            </a:fld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2C7C83-D77B-1EFF-5877-DB5DF792E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1163" y="548640"/>
            <a:ext cx="11109674" cy="574929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81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97100" y="1079500"/>
            <a:ext cx="7797799" cy="2138400"/>
          </a:xfrm>
        </p:spPr>
        <p:txBody>
          <a:bodyPr rtlCol="0" anchor="b">
            <a:normAutofit/>
          </a:bodyPr>
          <a:lstStyle>
            <a:lvl1pPr algn="ctr">
              <a:defRPr lang="ru-RU" sz="28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8350" y="4113213"/>
            <a:ext cx="5575300" cy="1655762"/>
          </a:xfrm>
        </p:spPr>
        <p:txBody>
          <a:bodyPr rtlCol="0"/>
          <a:lstStyle>
            <a:lvl1pPr marL="0" indent="0" algn="ctr">
              <a:buNone/>
              <a:defRPr lang="ru-RU" sz="2400" i="1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fld id="{D39607A7-8386-47DB-8578-DDEDD194E5D4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01C0CAB-6A03-4C6A-9FAA-21984775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982E0B2-AA9C-441C-A08E-A9DF9CF12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40244" y="4869342"/>
            <a:ext cx="1623711" cy="630920"/>
            <a:chOff x="9588346" y="4824892"/>
            <a:chExt cx="1623711" cy="630920"/>
          </a:xfrm>
        </p:grpSpPr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>
                <a:latin typeface="Calibri Light" panose="020F030202020403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Полилиния: Фигура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>
                  <a:solidFill>
                    <a:schemeClr val="tx1"/>
                  </a:solidFill>
                  <a:latin typeface="Calibri Light" panose="020F0302020204030204" pitchFamily="34" charset="0"/>
                </a:endParaRPr>
              </a:p>
            </p:txBody>
          </p: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76083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2 столб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777244"/>
            <a:ext cx="10058400" cy="1097280"/>
          </a:xfrm>
        </p:spPr>
        <p:txBody>
          <a:bodyPr wrap="square" rtlCol="0" anchor="ctr" anchorCtr="0">
            <a:normAutofit/>
          </a:bodyPr>
          <a:lstStyle>
            <a:lvl1pPr algn="ctr">
              <a:defRPr lang="ru-RU"/>
            </a:lvl1pPr>
          </a:lstStyle>
          <a:p>
            <a:pPr algn="ctr" rtl="0"/>
            <a:r>
              <a:rPr lang="ru-RU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1664AFF-309D-433B-B3F0-84A98A207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19649" y="2057404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бъект 3">
            <a:extLst>
              <a:ext uri="{FF2B5EF4-FFF2-40B4-BE49-F238E27FC236}">
                <a16:creationId xmlns:a16="http://schemas.microsoft.com/office/drawing/2014/main" id="{F2B970E0-2BF6-DE0A-33F2-E136830CC0F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664443" y="2484712"/>
            <a:ext cx="4360507" cy="36054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RU" sz="1800" i="0"/>
            </a:lvl1pPr>
            <a:lvl2pPr marL="285750" indent="-28575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"/>
              <a:defRPr lang="ru-RU" sz="1800" i="0"/>
            </a:lvl2pPr>
            <a:lvl3pPr marL="685800" indent="-283464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"/>
              <a:defRPr lang="ru-RU" sz="1800" i="0"/>
            </a:lvl3pPr>
            <a:lvl4pPr marL="685800">
              <a:lnSpc>
                <a:spcPct val="100000"/>
              </a:lnSpc>
              <a:spcBef>
                <a:spcPts val="1000"/>
              </a:spcBef>
              <a:defRPr lang="ru-RU" sz="1800" i="0"/>
            </a:lvl4pPr>
            <a:lvl5pPr marL="1143000" indent="-283464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defRPr lang="ru-RU" sz="1800" i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6418C0F6-1F2A-74E4-A6C4-914FE336632A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359649" y="2493040"/>
            <a:ext cx="4360507" cy="36054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RU" sz="1800" i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"/>
              <a:defRPr lang="ru-RU" sz="1800" i="0"/>
            </a:lvl2pPr>
            <a:lvl3pPr marL="685800" indent="-283464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defRPr lang="ru-RU" sz="1800" i="0"/>
            </a:lvl3pPr>
            <a:lvl4pPr marL="685800">
              <a:lnSpc>
                <a:spcPct val="100000"/>
              </a:lnSpc>
              <a:spcBef>
                <a:spcPts val="1000"/>
              </a:spcBef>
              <a:defRPr lang="ru-RU" sz="1800" i="0"/>
            </a:lvl4pPr>
            <a:lvl5pPr marL="1143000" indent="-283464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defRPr lang="ru-RU" sz="1800" i="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 rtlCol="0"/>
          <a:lstStyle>
            <a:lvl1pPr>
              <a:defRPr lang="ru-RU"/>
            </a:lvl1pPr>
          </a:lstStyle>
          <a:p>
            <a:pPr rtl="0">
              <a:defRPr lang="ru-RU"/>
            </a:pPr>
            <a:r>
              <a:rPr lang="ru-RU">
                <a:solidFill>
                  <a:prstClr val="white">
                    <a:alpha val="70000"/>
                  </a:prstClr>
                </a:solidFill>
              </a:rPr>
              <a:t>20ГГ</a:t>
            </a:r>
            <a:endParaRPr lang="ru-RU" dirty="0">
              <a:solidFill>
                <a:prstClr val="white">
                  <a:alpha val="70000"/>
                </a:prstClr>
              </a:solidFill>
            </a:endParaRPr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fld id="{D39607A7-8386-47DB-8578-DDEDD194E5D4}" type="slidenum">
              <a:rPr lang="ru-RU" smtClean="0">
                <a:solidFill>
                  <a:prstClr val="white">
                    <a:alpha val="70000"/>
                  </a:prstClr>
                </a:solidFill>
                <a:cs typeface="Calibri Light"/>
              </a:rPr>
              <a:pPr>
                <a:defRPr lang="ru-RU"/>
              </a:pPr>
              <a:t>‹#›</a:t>
            </a:fld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7ED942-AF2B-12D4-2ED4-570ACFD0F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1163" y="548640"/>
            <a:ext cx="11109674" cy="574929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85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элемента содержимог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A45527-A259-1C6D-E8B4-514715484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245608"/>
            <a:ext cx="12192000" cy="3612392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548640"/>
            <a:ext cx="3886200" cy="2304288"/>
          </a:xfrm>
        </p:spPr>
        <p:txBody>
          <a:bodyPr wrap="square" rtlCol="0" anchor="ctr" anchorCtr="0">
            <a:normAutofit/>
          </a:bodyPr>
          <a:lstStyle>
            <a:lvl1pPr algn="ctr">
              <a:defRPr lang="ru-RU"/>
            </a:lvl1pPr>
          </a:lstStyle>
          <a:p>
            <a:pPr algn="ctr" rtl="0"/>
            <a:r>
              <a:rPr lang="ru-RU"/>
              <a:t>Заголовок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4ACBDB-D54B-994A-AD88-E89D37245F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534660" y="548641"/>
            <a:ext cx="6130625" cy="2304288"/>
          </a:xfrm>
        </p:spPr>
        <p:txBody>
          <a:bodyPr rtlCol="0" anchor="ctr">
            <a:noAutofit/>
          </a:bodyPr>
          <a:lstStyle>
            <a:lvl1pPr marL="512064" indent="-512064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1pPr>
            <a:lvl2pPr marL="702900" indent="-34290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2pPr>
            <a:lvl3pPr marL="1139436" indent="-34290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3pPr>
            <a:lvl4pPr marL="1422900" indent="-34290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4pPr>
            <a:lvl5pPr marL="1859436" indent="-34290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id="{ED8447B1-F82E-026F-7FF0-7E95D361E7A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520387" y="3735238"/>
            <a:ext cx="6130625" cy="257412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RU" sz="180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"/>
              <a:defRPr lang="ru-RU" sz="1800" i="0"/>
            </a:lvl2pPr>
            <a:lvl3pPr marL="685800" indent="-283464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defRPr lang="ru-RU" sz="1800" i="0"/>
            </a:lvl3pPr>
            <a:lvl4pPr marL="685800">
              <a:lnSpc>
                <a:spcPct val="100000"/>
              </a:lnSpc>
              <a:spcBef>
                <a:spcPts val="1000"/>
              </a:spcBef>
              <a:defRPr lang="ru-RU" sz="1800" i="0"/>
            </a:lvl4pPr>
            <a:lvl5pPr indent="-283464">
              <a:defRPr lang="ru-RU" sz="16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 rtlCol="0"/>
          <a:lstStyle>
            <a:lvl1pPr>
              <a:defRPr lang="ru-RU"/>
            </a:lvl1pPr>
          </a:lstStyle>
          <a:p>
            <a:pPr rtl="0">
              <a:defRPr lang="ru-RU"/>
            </a:pPr>
            <a:r>
              <a:rPr lang="ru-RU">
                <a:solidFill>
                  <a:prstClr val="white">
                    <a:alpha val="70000"/>
                  </a:prstClr>
                </a:solidFill>
              </a:rPr>
              <a:t>20ГГ</a:t>
            </a:r>
            <a:endParaRPr lang="ru-RU" dirty="0">
              <a:solidFill>
                <a:prstClr val="white">
                  <a:alpha val="70000"/>
                </a:prstClr>
              </a:solidFill>
            </a:endParaRPr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fld id="{D39607A7-8386-47DB-8578-DDEDD194E5D4}" type="slidenum">
              <a:rPr lang="ru-RU" smtClean="0">
                <a:solidFill>
                  <a:prstClr val="white">
                    <a:alpha val="70000"/>
                  </a:prstClr>
                </a:solidFill>
                <a:cs typeface="Calibri Light"/>
              </a:rPr>
              <a:pPr>
                <a:defRPr lang="ru-RU"/>
              </a:pPr>
              <a:t>‹#›</a:t>
            </a:fld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476BAB9-3D46-228B-0268-9918F1524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69160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25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6745F42-F11E-4295-BA16-71120E66B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80706"/>
            <a:ext cx="12192000" cy="3877293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036F7FC-6006-4472-BC70-30C283ABC1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988" y="540000"/>
            <a:ext cx="3884962" cy="2011680"/>
          </a:xfrm>
        </p:spPr>
        <p:txBody>
          <a:bodyPr rtlCol="0" anchor="ctr" anchorCtr="0"/>
          <a:lstStyle>
            <a:lvl1pPr algn="ctr">
              <a:defRPr lang="ru-RU"/>
            </a:lvl1pPr>
          </a:lstStyle>
          <a:p>
            <a:pPr algn="ctr" rtl="0"/>
            <a:r>
              <a:rPr lang="ru-RU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65A73B-104E-43C7-BBEC-C2B3D52E1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4714750" y="1545840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бъект 2">
            <a:extLst>
              <a:ext uri="{FF2B5EF4-FFF2-40B4-BE49-F238E27FC236}">
                <a16:creationId xmlns:a16="http://schemas.microsoft.com/office/drawing/2014/main" id="{8FE0F1ED-567A-464B-A7AB-53B58F510B0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43552" y="540000"/>
            <a:ext cx="6107460" cy="2011680"/>
          </a:xfrm>
        </p:spPr>
        <p:txBody>
          <a:bodyPr rtlCol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800"/>
            </a:lvl1pPr>
            <a:lvl2pPr>
              <a:defRPr lang="ru-RU" sz="1800"/>
            </a:lvl2pPr>
            <a:lvl3pPr marL="720000" indent="0">
              <a:buNone/>
              <a:defRPr lang="ru-RU" sz="1800"/>
            </a:lvl3pPr>
            <a:lvl4pPr>
              <a:defRPr lang="ru-RU" sz="1800"/>
            </a:lvl4pPr>
            <a:lvl5pPr marL="1440000" indent="0">
              <a:buNone/>
              <a:defRPr lang="ru-RU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4" name="Местозаполнитель таблицы 3">
            <a:extLst>
              <a:ext uri="{FF2B5EF4-FFF2-40B4-BE49-F238E27FC236}">
                <a16:creationId xmlns:a16="http://schemas.microsoft.com/office/drawing/2014/main" id="{EBDB4AB8-A251-1D19-89FE-D1E389DC72CE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40988" y="3487738"/>
            <a:ext cx="11110023" cy="2486025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вставить таблицу</a:t>
            </a:r>
          </a:p>
        </p:txBody>
      </p:sp>
      <p:sp>
        <p:nvSpPr>
          <p:cNvPr id="15" name="Дата 3">
            <a:extLst>
              <a:ext uri="{FF2B5EF4-FFF2-40B4-BE49-F238E27FC236}">
                <a16:creationId xmlns:a16="http://schemas.microsoft.com/office/drawing/2014/main" id="{F23808ED-A697-419E-B2B9-925BC8046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 rtlCol="0"/>
          <a:lstStyle>
            <a:lvl1pPr>
              <a:defRPr lang="ru-RU"/>
            </a:lvl1pPr>
          </a:lstStyle>
          <a:p>
            <a:pPr rtl="0">
              <a:defRPr lang="ru-RU"/>
            </a:pPr>
            <a:r>
              <a:rPr lang="ru-RU">
                <a:solidFill>
                  <a:prstClr val="white">
                    <a:alpha val="70000"/>
                  </a:prstClr>
                </a:solidFill>
              </a:rPr>
              <a:t>20ГГ</a:t>
            </a:r>
            <a:endParaRPr lang="ru-RU" dirty="0">
              <a:solidFill>
                <a:prstClr val="white">
                  <a:alpha val="70000"/>
                </a:prstClr>
              </a:solidFill>
            </a:endParaRPr>
          </a:p>
        </p:txBody>
      </p:sp>
      <p:sp>
        <p:nvSpPr>
          <p:cNvPr id="16" name="Нижний колонтитул 4">
            <a:extLst>
              <a:ext uri="{FF2B5EF4-FFF2-40B4-BE49-F238E27FC236}">
                <a16:creationId xmlns:a16="http://schemas.microsoft.com/office/drawing/2014/main" id="{82CBC00E-8DBE-41F7-B5EC-A273F718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EC8BA04E-DB40-4D07-9B73-37122A902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fld id="{D39607A7-8386-47DB-8578-DDEDD194E5D4}" type="slidenum">
              <a:rPr lang="ru-RU" smtClean="0">
                <a:solidFill>
                  <a:prstClr val="white">
                    <a:alpha val="70000"/>
                  </a:prstClr>
                </a:solidFill>
                <a:cs typeface="Calibri Light"/>
              </a:rPr>
              <a:pPr>
                <a:defRPr lang="ru-RU"/>
              </a:pPr>
              <a:t>‹#›</a:t>
            </a:fld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42310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80A73D-6706-8DB1-BAA5-9EC91EF6D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54794" y="0"/>
            <a:ext cx="5537206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2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5FC5AD6-5EA9-4D31-BA29-EE3AABE22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1677" y="548640"/>
            <a:ext cx="4663440" cy="1371600"/>
          </a:xfrm>
        </p:spPr>
        <p:txBody>
          <a:bodyPr wrap="square" rtlCol="0" anchor="b" anchorCtr="0">
            <a:normAutofit/>
          </a:bodyPr>
          <a:lstStyle>
            <a:lvl1pPr algn="ctr">
              <a:defRPr lang="ru-RU"/>
            </a:lvl1pPr>
          </a:lstStyle>
          <a:p>
            <a:pPr algn="ctr" rtl="0"/>
            <a:r>
              <a:rPr lang="ru-RU"/>
              <a:t>Заголовок слайда</a:t>
            </a:r>
          </a:p>
        </p:txBody>
      </p:sp>
      <p:sp>
        <p:nvSpPr>
          <p:cNvPr id="3" name="Объект 3">
            <a:extLst>
              <a:ext uri="{FF2B5EF4-FFF2-40B4-BE49-F238E27FC236}">
                <a16:creationId xmlns:a16="http://schemas.microsoft.com/office/drawing/2014/main" id="{6A2E018F-B83F-5D9E-94F4-2B1C285CED1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48640" y="548640"/>
            <a:ext cx="5575300" cy="5656016"/>
          </a:xfrm>
        </p:spPr>
        <p:txBody>
          <a:bodyPr rtlCol="0">
            <a:noAutofit/>
          </a:bodyPr>
          <a:lstStyle>
            <a:lvl1pPr marL="283464" indent="-283464">
              <a:spcBef>
                <a:spcPts val="500"/>
              </a:spcBef>
              <a:defRPr lang="ru-RU" sz="1800"/>
            </a:lvl1pPr>
            <a:lvl2pPr marL="283464">
              <a:spcBef>
                <a:spcPts val="500"/>
              </a:spcBef>
              <a:defRPr lang="ru-RU" sz="1800"/>
            </a:lvl2pPr>
            <a:lvl3pPr marL="685800" indent="-283464">
              <a:spcBef>
                <a:spcPts val="500"/>
              </a:spcBef>
              <a:defRPr lang="ru-RU" sz="1800"/>
            </a:lvl3pPr>
            <a:lvl4pPr marL="685800">
              <a:spcBef>
                <a:spcPts val="500"/>
              </a:spcBef>
              <a:defRPr lang="ru-RU" sz="1800"/>
            </a:lvl4pPr>
            <a:lvl5pPr marL="1143000" indent="-283464">
              <a:spcBef>
                <a:spcPts val="500"/>
              </a:spcBef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" name="Объект 3">
            <a:extLst>
              <a:ext uri="{FF2B5EF4-FFF2-40B4-BE49-F238E27FC236}">
                <a16:creationId xmlns:a16="http://schemas.microsoft.com/office/drawing/2014/main" id="{2266A202-7CFD-8B3B-C33C-D85F06445EC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091676" y="2751236"/>
            <a:ext cx="4663440" cy="3453420"/>
          </a:xfrm>
        </p:spPr>
        <p:txBody>
          <a:bodyPr lIns="137160" rtlCol="0">
            <a:noAutofit/>
          </a:bodyPr>
          <a:lstStyle>
            <a:lvl1pPr marL="342900" indent="-342900"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1pPr>
            <a:lvl2pPr marL="702900" indent="-342900"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2pPr>
            <a:lvl3pPr marL="1139436" indent="-342900"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3pPr>
            <a:lvl4pPr marL="1422900" indent="-342900"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4pPr>
            <a:lvl5pPr marL="1859436" indent="-342900">
              <a:spcBef>
                <a:spcPts val="1000"/>
              </a:spcBef>
              <a:buClr>
                <a:schemeClr val="accent5">
                  <a:lumMod val="60000"/>
                  <a:lumOff val="40000"/>
                </a:schemeClr>
              </a:buClr>
              <a:buFont typeface="+mj-lt"/>
              <a:buAutoNum type="arabicPeriod"/>
              <a:defRPr lang="ru-RU" sz="18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85D87A86-18DB-4F48-991B-B96728C9E2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 rtlCol="0"/>
          <a:lstStyle>
            <a:lvl1pPr>
              <a:defRPr lang="ru-RU"/>
            </a:lvl1pPr>
          </a:lstStyle>
          <a:p>
            <a:pPr rtl="0">
              <a:defRPr lang="ru-RU"/>
            </a:pPr>
            <a:r>
              <a:rPr lang="ru-RU">
                <a:solidFill>
                  <a:prstClr val="white">
                    <a:alpha val="70000"/>
                  </a:prstClr>
                </a:solidFill>
              </a:rPr>
              <a:t>20ГГ</a:t>
            </a:r>
            <a:endParaRPr lang="ru-RU" dirty="0">
              <a:solidFill>
                <a:prstClr val="white">
                  <a:alpha val="70000"/>
                </a:prstClr>
              </a:solidFill>
            </a:endParaRPr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E9F77D95-7E8B-48BA-B550-76A5C297F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5510D382-212F-47D7-A76F-181F2262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 Light" panose="020F0302020204030204" pitchFamily="34" charset="0"/>
              </a:defRPr>
            </a:lvl1pPr>
          </a:lstStyle>
          <a:p>
            <a:pPr>
              <a:defRPr lang="ru-RU"/>
            </a:pPr>
            <a:fld id="{D39607A7-8386-47DB-8578-DDEDD194E5D4}" type="slidenum">
              <a:rPr lang="ru-RU" smtClean="0">
                <a:solidFill>
                  <a:prstClr val="white">
                    <a:alpha val="70000"/>
                  </a:prstClr>
                </a:solidFill>
                <a:cs typeface="Calibri Light"/>
              </a:rPr>
              <a:pPr>
                <a:defRPr lang="ru-RU"/>
              </a:pPr>
              <a:t>‹#›</a:t>
            </a:fld>
            <a:endParaRPr lang="ru-RU" dirty="0">
              <a:solidFill>
                <a:prstClr val="white">
                  <a:alpha val="70000"/>
                </a:prstClr>
              </a:solidFill>
              <a:cs typeface="Calibri Ligh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0EFDB4E-BF6D-A408-5BC2-566CFAECD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6739" y="231020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31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рыт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6EF848A-75B5-49A0-A26E-E3931F22D9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70326" y="539751"/>
            <a:ext cx="4451349" cy="2082226"/>
          </a:xfrm>
        </p:spPr>
        <p:txBody>
          <a:bodyPr rtlCol="0" anchor="b"/>
          <a:lstStyle>
            <a:lvl1pPr algn="ctr">
              <a:defRPr lang="ru-RU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0D20A319-635D-423F-BBAC-55CDC17856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70326" y="4248000"/>
            <a:ext cx="4451349" cy="2082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800" i="1"/>
            </a:lvl1pPr>
          </a:lstStyle>
          <a:p>
            <a:pPr rtl="0"/>
            <a:r>
              <a:rPr lang="ru-RU"/>
              <a:t>Подзаголовок слайда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1AFB269-EE5A-41D3-BCD6-D9F59CE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54952" y="3043393"/>
            <a:ext cx="1481845" cy="787628"/>
            <a:chOff x="4987925" y="2840038"/>
            <a:chExt cx="2216150" cy="1177924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45469245-EBD6-4BF4-B555-140F59F51604}"/>
                </a:ext>
              </a:extLst>
            </p:cNvPr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69BCC58-7D38-43ED-B78C-2D780660AA2B}"/>
                </a:ext>
              </a:extLst>
            </p:cNvPr>
            <p:cNvSpPr/>
            <p:nvPr/>
          </p:nvSpPr>
          <p:spPr>
            <a:xfrm>
              <a:off x="5750208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0A8F2EBB-150B-4044-A215-E7B7EAD7429A}"/>
                </a:ext>
              </a:extLst>
            </p:cNvPr>
            <p:cNvSpPr/>
            <p:nvPr/>
          </p:nvSpPr>
          <p:spPr>
            <a:xfrm flipH="1">
              <a:off x="5469335" y="2992877"/>
              <a:ext cx="972458" cy="91951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ru-RU"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E3CC0AD8-7413-4C81-9A62-702945CC3BE8}"/>
                </a:ext>
              </a:extLst>
            </p:cNvPr>
            <p:cNvGrpSpPr/>
            <p:nvPr/>
          </p:nvGrpSpPr>
          <p:grpSpPr>
            <a:xfrm>
              <a:off x="5614944" y="3117662"/>
              <a:ext cx="1009280" cy="464739"/>
              <a:chOff x="4432859" y="3200647"/>
              <a:chExt cx="1009280" cy="464739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2502799B-0C00-4D54-A631-1E79EAA52AFC}"/>
                  </a:ext>
                </a:extLst>
              </p:cNvPr>
              <p:cNvSpPr/>
              <p:nvPr/>
            </p:nvSpPr>
            <p:spPr>
              <a:xfrm rot="16200000" flipH="1" flipV="1">
                <a:off x="4977400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ru-RU"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/>
                </a:endParaRPr>
              </a:p>
            </p:txBody>
          </p:sp>
          <p:sp>
            <p:nvSpPr>
              <p:cNvPr id="42" name="Свободная форма: Фигура 41">
                <a:extLst>
                  <a:ext uri="{FF2B5EF4-FFF2-40B4-BE49-F238E27FC236}">
                    <a16:creationId xmlns:a16="http://schemas.microsoft.com/office/drawing/2014/main" id="{64E9F509-6627-4770-8A74-970F83C54B15}"/>
                  </a:ext>
                </a:extLst>
              </p:cNvPr>
              <p:cNvSpPr/>
              <p:nvPr/>
            </p:nvSpPr>
            <p:spPr>
              <a:xfrm rot="5400000" flipV="1">
                <a:off x="4432859" y="3200647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ru-RU"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/>
                </a:endParaRP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5C187A2A-8F72-40F1-B320-D3B624B54859}"/>
                </a:ext>
              </a:extLst>
            </p:cNvPr>
            <p:cNvGrpSpPr/>
            <p:nvPr/>
          </p:nvGrpSpPr>
          <p:grpSpPr>
            <a:xfrm>
              <a:off x="5679979" y="2915338"/>
              <a:ext cx="1080000" cy="1080000"/>
              <a:chOff x="4497894" y="2998323"/>
              <a:chExt cx="1080000" cy="1080000"/>
            </a:xfrm>
          </p:grpSpPr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038DCBEB-9435-4A10-828C-CBFA74A08708}"/>
                  </a:ext>
                </a:extLst>
              </p:cNvPr>
              <p:cNvGrpSpPr/>
              <p:nvPr/>
            </p:nvGrpSpPr>
            <p:grpSpPr>
              <a:xfrm rot="13500000">
                <a:off x="4805524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9" name="Полилиния: Фигура 38">
                  <a:extLst>
                    <a:ext uri="{FF2B5EF4-FFF2-40B4-BE49-F238E27FC236}">
                      <a16:creationId xmlns:a16="http://schemas.microsoft.com/office/drawing/2014/main" id="{A8CE8E01-DABF-4783-A397-EDB1A91E2950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lang="ru-RU"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/>
                  </a:endParaRPr>
                </a:p>
              </p:txBody>
            </p:sp>
            <p:cxnSp>
              <p:nvCxnSpPr>
                <p:cNvPr id="40" name="Прямая соединительная линия 39">
                  <a:extLst>
                    <a:ext uri="{FF2B5EF4-FFF2-40B4-BE49-F238E27FC236}">
                      <a16:creationId xmlns:a16="http://schemas.microsoft.com/office/drawing/2014/main" id="{6401896A-2EF5-4843-9DC5-ECC0D6F6A7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Группа 35">
                <a:extLst>
                  <a:ext uri="{FF2B5EF4-FFF2-40B4-BE49-F238E27FC236}">
                    <a16:creationId xmlns:a16="http://schemas.microsoft.com/office/drawing/2014/main" id="{FB7C02DC-3E0A-45D2-859A-86EB5A3CF979}"/>
                  </a:ext>
                </a:extLst>
              </p:cNvPr>
              <p:cNvGrpSpPr/>
              <p:nvPr/>
            </p:nvGrpSpPr>
            <p:grpSpPr>
              <a:xfrm rot="8100000" flipH="1">
                <a:off x="4542572" y="2998323"/>
                <a:ext cx="464739" cy="1080000"/>
                <a:chOff x="4511184" y="2470620"/>
                <a:chExt cx="464739" cy="1080000"/>
              </a:xfrm>
            </p:grpSpPr>
            <p:sp>
              <p:nvSpPr>
                <p:cNvPr id="37" name="Свободная форма: Фигура 36">
                  <a:extLst>
                    <a:ext uri="{FF2B5EF4-FFF2-40B4-BE49-F238E27FC236}">
                      <a16:creationId xmlns:a16="http://schemas.microsoft.com/office/drawing/2014/main" id="{C5170D8C-ECD3-41D1-83F4-8C2A4AEC277D}"/>
                    </a:ext>
                  </a:extLst>
                </p:cNvPr>
                <p:cNvSpPr/>
                <p:nvPr/>
              </p:nvSpPr>
              <p:spPr>
                <a:xfrm rot="2700000" flipH="1" flipV="1">
                  <a:off x="4511184" y="2990814"/>
                  <a:ext cx="464739" cy="464739"/>
                </a:xfrm>
                <a:custGeom>
                  <a:avLst/>
                  <a:gdLst>
                    <a:gd name="connsiteX0" fmla="*/ 464132 w 464739"/>
                    <a:gd name="connsiteY0" fmla="*/ 463881 h 464739"/>
                    <a:gd name="connsiteX1" fmla="*/ 463891 w 464739"/>
                    <a:gd name="connsiteY1" fmla="*/ 463892 h 464739"/>
                    <a:gd name="connsiteX2" fmla="*/ 463880 w 464739"/>
                    <a:gd name="connsiteY2" fmla="*/ 464132 h 464739"/>
                    <a:gd name="connsiteX3" fmla="*/ 463651 w 464739"/>
                    <a:gd name="connsiteY3" fmla="*/ 463904 h 464739"/>
                    <a:gd name="connsiteX4" fmla="*/ 446142 w 464739"/>
                    <a:gd name="connsiteY4" fmla="*/ 464739 h 464739"/>
                    <a:gd name="connsiteX5" fmla="*/ 130673 w 464739"/>
                    <a:gd name="connsiteY5" fmla="*/ 334067 h 464739"/>
                    <a:gd name="connsiteX6" fmla="*/ 0 w 464739"/>
                    <a:gd name="connsiteY6" fmla="*/ 18597 h 464739"/>
                    <a:gd name="connsiteX7" fmla="*/ 836 w 464739"/>
                    <a:gd name="connsiteY7" fmla="*/ 1089 h 464739"/>
                    <a:gd name="connsiteX8" fmla="*/ 607 w 464739"/>
                    <a:gd name="connsiteY8" fmla="*/ 859 h 464739"/>
                    <a:gd name="connsiteX9" fmla="*/ 848 w 464739"/>
                    <a:gd name="connsiteY9" fmla="*/ 848 h 464739"/>
                    <a:gd name="connsiteX10" fmla="*/ 859 w 464739"/>
                    <a:gd name="connsiteY10" fmla="*/ 607 h 464739"/>
                    <a:gd name="connsiteX11" fmla="*/ 1089 w 464739"/>
                    <a:gd name="connsiteY11" fmla="*/ 836 h 464739"/>
                    <a:gd name="connsiteX12" fmla="*/ 18597 w 464739"/>
                    <a:gd name="connsiteY12" fmla="*/ 0 h 464739"/>
                    <a:gd name="connsiteX13" fmla="*/ 334067 w 464739"/>
                    <a:gd name="connsiteY13" fmla="*/ 130672 h 464739"/>
                    <a:gd name="connsiteX14" fmla="*/ 464739 w 464739"/>
                    <a:gd name="connsiteY14" fmla="*/ 446142 h 464739"/>
                    <a:gd name="connsiteX15" fmla="*/ 463903 w 464739"/>
                    <a:gd name="connsiteY15" fmla="*/ 463652 h 464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64739" h="464739">
                      <a:moveTo>
                        <a:pt x="464132" y="463881"/>
                      </a:moveTo>
                      <a:lnTo>
                        <a:pt x="463891" y="463892"/>
                      </a:lnTo>
                      <a:lnTo>
                        <a:pt x="463880" y="464132"/>
                      </a:lnTo>
                      <a:lnTo>
                        <a:pt x="463651" y="463904"/>
                      </a:lnTo>
                      <a:lnTo>
                        <a:pt x="446142" y="464739"/>
                      </a:lnTo>
                      <a:cubicBezTo>
                        <a:pt x="331965" y="464739"/>
                        <a:pt x="217787" y="421182"/>
                        <a:pt x="130673" y="334067"/>
                      </a:cubicBezTo>
                      <a:cubicBezTo>
                        <a:pt x="43558" y="246953"/>
                        <a:pt x="1" y="132775"/>
                        <a:pt x="0" y="18597"/>
                      </a:cubicBezTo>
                      <a:lnTo>
                        <a:pt x="836" y="1089"/>
                      </a:lnTo>
                      <a:lnTo>
                        <a:pt x="607" y="859"/>
                      </a:lnTo>
                      <a:lnTo>
                        <a:pt x="848" y="848"/>
                      </a:lnTo>
                      <a:lnTo>
                        <a:pt x="859" y="607"/>
                      </a:lnTo>
                      <a:lnTo>
                        <a:pt x="1089" y="836"/>
                      </a:lnTo>
                      <a:lnTo>
                        <a:pt x="18597" y="0"/>
                      </a:lnTo>
                      <a:cubicBezTo>
                        <a:pt x="132775" y="0"/>
                        <a:pt x="246952" y="43557"/>
                        <a:pt x="334067" y="130672"/>
                      </a:cubicBezTo>
                      <a:cubicBezTo>
                        <a:pt x="421182" y="217787"/>
                        <a:pt x="464739" y="331964"/>
                        <a:pt x="464739" y="446142"/>
                      </a:cubicBezTo>
                      <a:lnTo>
                        <a:pt x="463903" y="463652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lang="ru-RU"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 Light" panose="020F0302020204030204" pitchFamily="34" charset="0"/>
                    <a:ea typeface="+mn-ea"/>
                    <a:cs typeface="Calibri Light"/>
                  </a:endParaRPr>
                </a:p>
              </p:txBody>
            </p:sp>
            <p:cxnSp>
              <p:nvCxnSpPr>
                <p:cNvPr id="38" name="Прямая соединительная линия 37">
                  <a:extLst>
                    <a:ext uri="{FF2B5EF4-FFF2-40B4-BE49-F238E27FC236}">
                      <a16:creationId xmlns:a16="http://schemas.microsoft.com/office/drawing/2014/main" id="{BADB4C03-0F86-4580-B0C9-48DD4B3B67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42369" y="2470620"/>
                  <a:ext cx="0" cy="108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59948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ru-RU" sz="1000" cap="all" spc="300" baseline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ru-RU"/>
              <a:t>20ГГ</a:t>
            </a:r>
            <a:endParaRPr lang="ru-RU" dirty="0">
              <a:latin typeface="Calibri Light" panose="020F030202020403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lang="ru-RU" sz="1000" cap="all" spc="300" baseline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ru-RU" dirty="0">
              <a:latin typeface="Calibri Light" panose="020F030202020403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lang="ru-RU" sz="1000" cap="all" spc="300" baseline="0">
                <a:solidFill>
                  <a:schemeClr val="tx1">
                    <a:alpha val="7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D39607A7-8386-47DB-8578-DDEDD194E5D4}" type="slidenum">
              <a:rPr lang="ru-RU" smtClean="0"/>
              <a:pPr/>
              <a:t>‹#›</a:t>
            </a:fld>
            <a:endParaRPr lang="ru-RU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712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94" r:id="rId2"/>
    <p:sldLayoutId id="2147483695" r:id="rId3"/>
    <p:sldLayoutId id="2147483696" r:id="rId4"/>
    <p:sldLayoutId id="2147483697" r:id="rId5"/>
    <p:sldLayoutId id="2147483700" r:id="rId6"/>
    <p:sldLayoutId id="2147483701" r:id="rId7"/>
    <p:sldLayoutId id="2147483698" r:id="rId8"/>
    <p:sldLayoutId id="2147483699" r:id="rId9"/>
    <p:sldLayoutId id="2147483702" r:id="rId10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ru-RU"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lang="ru-RU" sz="2000" kern="1200">
          <a:solidFill>
            <a:schemeClr val="tx1">
              <a:alpha val="7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lang="ru-RU" sz="2000" i="1" kern="1200">
          <a:solidFill>
            <a:schemeClr val="tx1">
              <a:alpha val="7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lang="ru-RU" sz="2000" kern="1200">
          <a:solidFill>
            <a:schemeClr val="tx1">
              <a:alpha val="7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lang="ru-RU" sz="2000" i="1" kern="1200">
          <a:solidFill>
            <a:schemeClr val="tx1">
              <a:alpha val="7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lang="ru-RU" sz="2000" kern="1200">
          <a:solidFill>
            <a:schemeClr val="tx1">
              <a:alpha val="7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19">
          <p15:clr>
            <a:srgbClr val="5ACBF0"/>
          </p15:clr>
        </p15:guide>
        <p15:guide id="2" pos="1731">
          <p15:clr>
            <a:srgbClr val="5ACBF0"/>
          </p15:clr>
        </p15:guide>
        <p15:guide id="3" pos="3140">
          <p15:clr>
            <a:srgbClr val="5ACBF0"/>
          </p15:clr>
        </p15:guide>
        <p15:guide id="4" pos="3488">
          <p15:clr>
            <a:srgbClr val="5ACBF0"/>
          </p15:clr>
        </p15:guide>
        <p15:guide id="5" pos="2788">
          <p15:clr>
            <a:srgbClr val="5ACBF0"/>
          </p15:clr>
        </p15:guide>
        <p15:guide id="6" pos="2434">
          <p15:clr>
            <a:srgbClr val="5ACBF0"/>
          </p15:clr>
        </p15:guide>
        <p15:guide id="7" pos="2084">
          <p15:clr>
            <a:srgbClr val="5ACBF0"/>
          </p15:clr>
        </p15:guide>
        <p15:guide id="8" pos="341">
          <p15:clr>
            <a:srgbClr val="F26B43"/>
          </p15:clr>
        </p15:guide>
        <p15:guide id="9" pos="1384">
          <p15:clr>
            <a:srgbClr val="5ACBF0"/>
          </p15:clr>
        </p15:guide>
        <p15:guide id="10" pos="1032">
          <p15:clr>
            <a:srgbClr val="5ACBF0"/>
          </p15:clr>
        </p15:guide>
        <p15:guide id="11" pos="680">
          <p15:clr>
            <a:srgbClr val="FDE53C"/>
          </p15:clr>
        </p15:guide>
        <p15:guide id="12" pos="4192">
          <p15:clr>
            <a:srgbClr val="5ACBF0"/>
          </p15:clr>
        </p15:guide>
        <p15:guide id="13" pos="4543">
          <p15:clr>
            <a:srgbClr val="5ACBF0"/>
          </p15:clr>
        </p15:guide>
        <p15:guide id="14" pos="4892">
          <p15:clr>
            <a:srgbClr val="5ACBF0"/>
          </p15:clr>
        </p15:guide>
        <p15:guide id="15" pos="5244">
          <p15:clr>
            <a:srgbClr val="5ACBF0"/>
          </p15:clr>
        </p15:guide>
        <p15:guide id="16" pos="5596">
          <p15:clr>
            <a:srgbClr val="5ACBF0"/>
          </p15:clr>
        </p15:guide>
        <p15:guide id="17" pos="5948">
          <p15:clr>
            <a:srgbClr val="5ACBF0"/>
          </p15:clr>
        </p15:guide>
        <p15:guide id="18" pos="6296">
          <p15:clr>
            <a:srgbClr val="5ACBF0"/>
          </p15:clr>
        </p15:guide>
        <p15:guide id="19" pos="6648">
          <p15:clr>
            <a:srgbClr val="5ACBF0"/>
          </p15:clr>
        </p15:guide>
        <p15:guide id="20" pos="6996">
          <p15:clr>
            <a:srgbClr val="FDE53C"/>
          </p15:clr>
        </p15:guide>
        <p15:guide id="21" orient="horz" pos="335">
          <p15:clr>
            <a:srgbClr val="F26B43"/>
          </p15:clr>
        </p15:guide>
        <p15:guide id="22" orient="horz" pos="680">
          <p15:clr>
            <a:srgbClr val="FDE53C"/>
          </p15:clr>
        </p15:guide>
        <p15:guide id="23" orient="horz" pos="1050">
          <p15:clr>
            <a:srgbClr val="5ACBF0"/>
          </p15:clr>
        </p15:guide>
        <p15:guide id="24" orient="horz" pos="1791">
          <p15:clr>
            <a:srgbClr val="5ACBF0"/>
          </p15:clr>
        </p15:guide>
        <p15:guide id="26" orient="horz" pos="2530">
          <p15:clr>
            <a:srgbClr val="5ACBF0"/>
          </p15:clr>
        </p15:guide>
        <p15:guide id="27" orient="horz" pos="2899">
          <p15:clr>
            <a:srgbClr val="5ACBF0"/>
          </p15:clr>
        </p15:guide>
        <p15:guide id="28" orient="horz" pos="3268">
          <p15:clr>
            <a:srgbClr val="5ACBF0"/>
          </p15:clr>
        </p15:guide>
        <p15:guide id="29" orient="horz" pos="3634">
          <p15:clr>
            <a:srgbClr val="FDE53C"/>
          </p15:clr>
        </p15:guide>
        <p15:guide id="30" orient="horz" pos="3979">
          <p15:clr>
            <a:srgbClr val="F26B43"/>
          </p15:clr>
        </p15:guide>
        <p15:guide id="31" orient="horz" pos="2160">
          <p15:clr>
            <a:srgbClr val="FDE53C"/>
          </p15:clr>
        </p15:guide>
        <p15:guide id="32" pos="7340">
          <p15:clr>
            <a:srgbClr val="F26B43"/>
          </p15:clr>
        </p15:guide>
        <p15:guide id="33" pos="3840">
          <p15:clr>
            <a:srgbClr val="FDE53C"/>
          </p15:clr>
        </p15:guide>
        <p15:guide id="34" orient="horz" pos="637">
          <p15:clr>
            <a:srgbClr val="C35EA4"/>
          </p15:clr>
        </p15:guide>
        <p15:guide id="35" orient="horz" pos="1128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E381C4-F52E-F586-1465-77001CB91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54359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«Личности на автопортретах»</a:t>
            </a:r>
            <a:br>
              <a:rPr lang="ru-RU" sz="4000" dirty="0"/>
            </a:br>
            <a:r>
              <a:rPr lang="ru-RU" sz="1600" dirty="0" err="1"/>
              <a:t>бержанина</a:t>
            </a:r>
            <a:r>
              <a:rPr lang="ru-RU" sz="1600" dirty="0"/>
              <a:t> </a:t>
            </a:r>
            <a:r>
              <a:rPr lang="ru-RU" sz="1600" dirty="0" err="1"/>
              <a:t>ангелина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20619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зображение с сайта dzen.ru">
            <a:extLst>
              <a:ext uri="{FF2B5EF4-FFF2-40B4-BE49-F238E27FC236}">
                <a16:creationId xmlns:a16="http://schemas.microsoft.com/office/drawing/2014/main" id="{5BC2D1E7-6198-4B8C-8B95-79C32AEED9CD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3" b="1268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зображение с сайта nur.kz">
            <a:extLst>
              <a:ext uri="{FF2B5EF4-FFF2-40B4-BE49-F238E27FC236}">
                <a16:creationId xmlns:a16="http://schemas.microsoft.com/office/drawing/2014/main" id="{8894913E-D388-4186-BC16-EE85CE6E00E1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" r="247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17A34BE-A660-4353-9190-AD63D7AD74C1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6" b="24846"/>
          <a:stretch>
            <a:fillRect/>
          </a:stretch>
        </p:blipFill>
        <p:spPr bwMode="auto">
          <a:xfrm>
            <a:off x="8329613" y="4581525"/>
            <a:ext cx="386238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CCF287-08B1-408A-9E7F-3AF35769DD59}"/>
              </a:ext>
            </a:extLst>
          </p:cNvPr>
          <p:cNvSpPr txBox="1"/>
          <p:nvPr/>
        </p:nvSpPr>
        <p:spPr>
          <a:xfrm>
            <a:off x="590966" y="5124360"/>
            <a:ext cx="6542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Александр Сергеевич Пушкин (1799–1837) — поэт, прозаик и драматург. Он стоял у истоков новой литературной традиции в России, а его творчество объединило народную речь, философскую глубину и художественную ясность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5C5C15-7FD7-41CA-9F99-7946DFF2756C}"/>
              </a:ext>
            </a:extLst>
          </p:cNvPr>
          <p:cNvSpPr txBox="1"/>
          <p:nvPr/>
        </p:nvSpPr>
        <p:spPr>
          <a:xfrm>
            <a:off x="674702" y="681335"/>
            <a:ext cx="6542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Сальвадор Дали - испанский живописец, график, скульптор, режиссёр и писатель. Один из самых известных представителей сюрреализма.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60D43B-FC6F-4427-8C2A-8DF5E1E78460}"/>
              </a:ext>
            </a:extLst>
          </p:cNvPr>
          <p:cNvSpPr txBox="1"/>
          <p:nvPr/>
        </p:nvSpPr>
        <p:spPr>
          <a:xfrm>
            <a:off x="674702" y="2789756"/>
            <a:ext cx="6542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Никола Тесла (10 июля 1856 — 7 января 1943) — американский инженер и физик-электроник сербского происхождения, изобретатель в области электротехники и радиотехники.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734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30852D26-63D6-4096-BF21-FC666A8E6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841" y="757189"/>
            <a:ext cx="2335568" cy="2869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9B17C73C-7E91-4649-AB20-233531F02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88" y="1085663"/>
            <a:ext cx="3968320" cy="2540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C30100-C2F0-47FE-804D-A993A76711CB}"/>
              </a:ext>
            </a:extLst>
          </p:cNvPr>
          <p:cNvSpPr txBox="1"/>
          <p:nvPr/>
        </p:nvSpPr>
        <p:spPr>
          <a:xfrm>
            <a:off x="719091" y="4208016"/>
            <a:ext cx="46785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Роберт Паттинсон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 - английский актёр и музыкант, родился в 1986 году в Лондоне.</a:t>
            </a:r>
          </a:p>
          <a:p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 Он получил мировую известность благодаря роли Эдварда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Каллена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 в серии фильмов "Сумерки".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1509B-F7D2-4FAB-8D27-C9B569C38BFA}"/>
              </a:ext>
            </a:extLst>
          </p:cNvPr>
          <p:cNvSpPr txBox="1"/>
          <p:nvPr/>
        </p:nvSpPr>
        <p:spPr>
          <a:xfrm>
            <a:off x="6933460" y="4012707"/>
            <a:ext cx="47406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Шалом Харлоу (род. 5 декабря 1973, </a:t>
            </a:r>
            <a:r>
              <a:rPr lang="ru-RU" b="0" i="0" dirty="0" err="1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Ошава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, провинция Онтарио, Канада) — канадская супермодель и актриса.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Харлоу работала на показах самых известных домов моды, включая </a:t>
            </a:r>
            <a:r>
              <a:rPr lang="en-US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Yves Saint Laurent, Gucci, Calvin Klein 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и </a:t>
            </a:r>
            <a:r>
              <a:rPr lang="en-US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Valentino, 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и появлялась на обложках таких журналов, как </a:t>
            </a:r>
            <a:r>
              <a:rPr lang="en-US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Vogue, Harper's Bazaar, Marie Claire </a:t>
            </a:r>
            <a:r>
              <a:rPr lang="ru-RU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и </a:t>
            </a:r>
            <a:r>
              <a:rPr lang="en-US" b="0" i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YS Text"/>
              </a:rPr>
              <a:t>ELLE.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625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eafVTI">
  <a:themeElements>
    <a:clrScheme name="Leaf">
      <a:dk1>
        <a:sysClr val="windowText" lastClr="000000"/>
      </a:dk1>
      <a:lt1>
        <a:sysClr val="window" lastClr="FFFFFF"/>
      </a:lt1>
      <a:dk2>
        <a:srgbClr val="732124"/>
      </a:dk2>
      <a:lt2>
        <a:srgbClr val="F0EDE5"/>
      </a:lt2>
      <a:accent1>
        <a:srgbClr val="D34817"/>
      </a:accent1>
      <a:accent2>
        <a:srgbClr val="A68D65"/>
      </a:accent2>
      <a:accent3>
        <a:srgbClr val="728377"/>
      </a:accent3>
      <a:accent4>
        <a:srgbClr val="B4797B"/>
      </a:accent4>
      <a:accent5>
        <a:srgbClr val="CE8439"/>
      </a:accent5>
      <a:accent6>
        <a:srgbClr val="CF3A2A"/>
      </a:accent6>
      <a:hlink>
        <a:srgbClr val="D06853"/>
      </a:hlink>
      <a:folHlink>
        <a:srgbClr val="B67779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Calibri Light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3135383_TF22339732_Win32" id="{B35A69C7-2BB1-47D9-9EEC-A8295A2C9866}" vid="{14C0F495-1FEE-46D4-87EA-5A76E21C472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5126FD-8B44-46F3-BEB2-D5456E76919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70C3F92-C0AD-4E73-8A22-9D413A456B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21420E-D6CD-4398-9C5C-03FBF68874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листа</Template>
  <TotalTime>25</TotalTime>
  <Words>183</Words>
  <Application>Microsoft Office PowerPoint</Application>
  <PresentationFormat>Широкоэкранный</PresentationFormat>
  <Paragraphs>8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Avenir Next LT Pro Light</vt:lpstr>
      <vt:lpstr>Calibri</vt:lpstr>
      <vt:lpstr>Calibri Light</vt:lpstr>
      <vt:lpstr>Rockwell Nova Light</vt:lpstr>
      <vt:lpstr>Wingdings</vt:lpstr>
      <vt:lpstr>YS Text</vt:lpstr>
      <vt:lpstr>LeafVTI</vt:lpstr>
      <vt:lpstr>«Личности на автопортретах» бержанина ангелина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«Личности на автопортретах» бержанина ангелина</dc:title>
  <dc:creator>Angelina Berzhanina</dc:creator>
  <cp:lastModifiedBy>Angelina Berzhanina</cp:lastModifiedBy>
  <cp:revision>3</cp:revision>
  <dcterms:created xsi:type="dcterms:W3CDTF">2025-10-20T16:14:36Z</dcterms:created>
  <dcterms:modified xsi:type="dcterms:W3CDTF">2025-10-20T16:40:04Z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