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840" r:id="rId4"/>
  </p:sldMasterIdLst>
  <p:notesMasterIdLst>
    <p:notesMasterId r:id="rId15"/>
  </p:notesMasterIdLst>
  <p:handoutMasterIdLst>
    <p:handoutMasterId r:id="rId16"/>
  </p:handoutMasterIdLst>
  <p:sldIdLst>
    <p:sldId id="256" r:id="rId5"/>
    <p:sldId id="268" r:id="rId6"/>
    <p:sldId id="267" r:id="rId7"/>
    <p:sldId id="276" r:id="rId8"/>
    <p:sldId id="277" r:id="rId9"/>
    <p:sldId id="270" r:id="rId10"/>
    <p:sldId id="271" r:id="rId11"/>
    <p:sldId id="273" r:id="rId12"/>
    <p:sldId id="275" r:id="rId13"/>
    <p:sldId id="262" r:id="rId14"/>
  </p:sldIdLst>
  <p:sldSz cx="12192000" cy="6858000"/>
  <p:notesSz cx="6858000" cy="9144000"/>
  <p:defaultTextStyle>
    <a:defPPr rtl="0"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580" autoAdjust="0"/>
  </p:normalViewPr>
  <p:slideViewPr>
    <p:cSldViewPr snapToGrid="0">
      <p:cViewPr varScale="1">
        <p:scale>
          <a:sx n="110" d="100"/>
          <a:sy n="110" d="100"/>
        </p:scale>
        <p:origin x="-54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3840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088E63-D463-4A62-BD6B-2427648B36DE}" type="doc">
      <dgm:prSet loTypeId="urn:microsoft.com/office/officeart/2016/7/layout/LinearBlockProcessNumbered" loCatId="process" qsTypeId="urn:microsoft.com/office/officeart/2005/8/quickstyle/simple1" qsCatId="simple" csTypeId="urn:microsoft.com/office/officeart/2005/8/colors/accent1_2" csCatId="accent1" phldr="1"/>
      <dgm:spPr/>
      <dgm:t>
        <a:bodyPr rtlCol="0"/>
        <a:lstStyle/>
        <a:p>
          <a:pPr rtl="0"/>
          <a:endParaRPr lang="en-US"/>
        </a:p>
      </dgm:t>
    </dgm:pt>
    <dgm:pt modelId="{C5570223-97DD-4A0E-B734-4260A4BA8741}">
      <dgm:prSet/>
      <dgm:spPr>
        <a:solidFill>
          <a:schemeClr val="bg1">
            <a:lumMod val="95000"/>
          </a:schemeClr>
        </a:solidFill>
        <a:ln w="25400">
          <a:solidFill>
            <a:schemeClr val="accent1"/>
          </a:solidFill>
        </a:ln>
      </dgm:spPr>
      <dgm:t>
        <a:bodyPr rtlCol="0"/>
        <a:lstStyle/>
        <a:p>
          <a:pPr rtl="0"/>
          <a:r>
            <a:rPr lang="ru-RU" dirty="0" smtClean="0">
              <a:solidFill>
                <a:schemeClr val="tx2"/>
              </a:solidFill>
              <a:effectLst/>
              <a:latin typeface="Times New Roman"/>
              <a:ea typeface="Times New Roman"/>
              <a:cs typeface="Times New Roman"/>
            </a:rPr>
            <a:t>Изучение материалов периодической печати, материалов в сети Интернет, тематической литературы по инновационной деятельности</a:t>
          </a:r>
          <a:endParaRPr lang="ru-RU" noProof="0" dirty="0">
            <a:solidFill>
              <a:schemeClr val="tx2"/>
            </a:solidFill>
          </a:endParaRPr>
        </a:p>
      </dgm:t>
    </dgm:pt>
    <dgm:pt modelId="{A65A4AAC-2275-4EDE-B5B3-450EBF4C8D49}" type="parTrans" cxnId="{62E518C9-AEDE-4C2D-B0FC-BB18C471858E}">
      <dgm:prSet/>
      <dgm:spPr/>
      <dgm:t>
        <a:bodyPr rtlCol="0"/>
        <a:lstStyle/>
        <a:p>
          <a:pPr rtl="0"/>
          <a:endParaRPr lang="ru-RU" noProof="0" dirty="0"/>
        </a:p>
      </dgm:t>
    </dgm:pt>
    <dgm:pt modelId="{70D174E8-565D-4522-87EE-AE68B4F0BD0B}" type="sibTrans" cxnId="{62E518C9-AEDE-4C2D-B0FC-BB18C471858E}">
      <dgm:prSet phldrT="01" phldr="0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 rtlCol="0"/>
        <a:lstStyle/>
        <a:p>
          <a:pPr rtl="0"/>
          <a:r>
            <a:rPr lang="ru-RU" noProof="0"/>
            <a:t>01</a:t>
          </a:r>
          <a:endParaRPr lang="ru-RU" noProof="0" dirty="0"/>
        </a:p>
      </dgm:t>
    </dgm:pt>
    <dgm:pt modelId="{A2BF278C-D55E-4279-8688-5C458B40FD2A}">
      <dgm:prSet/>
      <dgm:spPr>
        <a:solidFill>
          <a:schemeClr val="bg1">
            <a:lumMod val="95000"/>
          </a:schemeClr>
        </a:solidFill>
        <a:ln w="25400">
          <a:solidFill>
            <a:schemeClr val="accent3"/>
          </a:solidFill>
        </a:ln>
      </dgm:spPr>
      <dgm:t>
        <a:bodyPr rtlCol="0"/>
        <a:lstStyle/>
        <a:p>
          <a:pPr rtl="0"/>
          <a:r>
            <a:rPr lang="ru-RU" dirty="0" smtClean="0">
              <a:solidFill>
                <a:schemeClr val="tx2"/>
              </a:solidFill>
              <a:effectLst/>
              <a:latin typeface="Times New Roman"/>
              <a:ea typeface="Times New Roman"/>
              <a:cs typeface="Times New Roman"/>
            </a:rPr>
            <a:t>Определение тем педагогических исследований участников инновационной деятельности, составление индивидуальных планов работы, корректировка маршрута индивидуального развития педагога</a:t>
          </a:r>
          <a:endParaRPr lang="ru-RU" noProof="0" dirty="0">
            <a:solidFill>
              <a:schemeClr val="tx2"/>
            </a:solidFill>
          </a:endParaRPr>
        </a:p>
      </dgm:t>
    </dgm:pt>
    <dgm:pt modelId="{2FC36560-8BD2-4BD2-9DC8-2A6432EF3AFB}" type="parTrans" cxnId="{0014B138-45FB-4DB6-B21D-94187F51E868}">
      <dgm:prSet/>
      <dgm:spPr/>
      <dgm:t>
        <a:bodyPr rtlCol="0"/>
        <a:lstStyle/>
        <a:p>
          <a:pPr rtl="0"/>
          <a:endParaRPr lang="ru-RU" noProof="0" dirty="0"/>
        </a:p>
      </dgm:t>
    </dgm:pt>
    <dgm:pt modelId="{60A94522-AD41-44E1-8F03-53506B69B410}" type="sibTrans" cxnId="{0014B138-45FB-4DB6-B21D-94187F51E868}">
      <dgm:prSet phldrT="02" phldr="0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dgm:style>
      </dgm:prSet>
      <dgm:spPr>
        <a:noFill/>
        <a:ln>
          <a:noFill/>
        </a:ln>
      </dgm:spPr>
      <dgm:t>
        <a:bodyPr rtlCol="0"/>
        <a:lstStyle/>
        <a:p>
          <a:pPr rtl="0"/>
          <a:r>
            <a:rPr lang="ru-RU" noProof="0"/>
            <a:t>02</a:t>
          </a:r>
          <a:endParaRPr lang="ru-RU" noProof="0" dirty="0"/>
        </a:p>
      </dgm:t>
    </dgm:pt>
    <dgm:pt modelId="{5B720CB1-982E-452E-AC13-893FC213A62B}" type="pres">
      <dgm:prSet presAssocID="{6F088E63-D463-4A62-BD6B-2427648B36DE}" presName="Name0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113B027-FC5F-43E9-8DEF-A37F8B9C828D}" type="pres">
      <dgm:prSet presAssocID="{C5570223-97DD-4A0E-B734-4260A4BA8741}" presName="compositeNode" presStyleCnt="0">
        <dgm:presLayoutVars>
          <dgm:bulletEnabled val="1"/>
        </dgm:presLayoutVars>
      </dgm:prSet>
      <dgm:spPr/>
    </dgm:pt>
    <dgm:pt modelId="{14852560-9294-411E-A8EA-76E9787C7EDD}" type="pres">
      <dgm:prSet presAssocID="{C5570223-97DD-4A0E-B734-4260A4BA8741}" presName="bgRect" presStyleLbl="alignNode1" presStyleIdx="0" presStyleCnt="2" custScaleX="104196" custScaleY="98815"/>
      <dgm:spPr/>
      <dgm:t>
        <a:bodyPr/>
        <a:lstStyle/>
        <a:p>
          <a:endParaRPr lang="ru-RU"/>
        </a:p>
      </dgm:t>
    </dgm:pt>
    <dgm:pt modelId="{4115FB15-D11B-4937-98FB-E1DFA3C867ED}" type="pres">
      <dgm:prSet presAssocID="{70D174E8-565D-4522-87EE-AE68B4F0BD0B}" presName="sibTransNodeRect" presStyleLbl="align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E2315E-8B53-48E2-B8AB-3657D19AF059}" type="pres">
      <dgm:prSet presAssocID="{C5570223-97DD-4A0E-B734-4260A4BA8741}" presName="nodeRect" presStyleLbl="align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E5DFDD-AC09-42F6-82F7-C1A4F0448DC6}" type="pres">
      <dgm:prSet presAssocID="{70D174E8-565D-4522-87EE-AE68B4F0BD0B}" presName="sibTrans" presStyleCnt="0"/>
      <dgm:spPr/>
    </dgm:pt>
    <dgm:pt modelId="{05E94FD9-2908-46C7-82E1-9E95AD54AB49}" type="pres">
      <dgm:prSet presAssocID="{A2BF278C-D55E-4279-8688-5C458B40FD2A}" presName="compositeNode" presStyleCnt="0">
        <dgm:presLayoutVars>
          <dgm:bulletEnabled val="1"/>
        </dgm:presLayoutVars>
      </dgm:prSet>
      <dgm:spPr/>
    </dgm:pt>
    <dgm:pt modelId="{26DB1354-637C-4E09-9B9C-5B28D70EF621}" type="pres">
      <dgm:prSet presAssocID="{A2BF278C-D55E-4279-8688-5C458B40FD2A}" presName="bgRect" presStyleLbl="alignNode1" presStyleIdx="1" presStyleCnt="2" custScaleY="97936"/>
      <dgm:spPr/>
      <dgm:t>
        <a:bodyPr/>
        <a:lstStyle/>
        <a:p>
          <a:endParaRPr lang="ru-RU"/>
        </a:p>
      </dgm:t>
    </dgm:pt>
    <dgm:pt modelId="{C909839B-B5B3-4727-9B00-1D6467BF744D}" type="pres">
      <dgm:prSet presAssocID="{60A94522-AD41-44E1-8F03-53506B69B410}" presName="sibTransNodeRect" presStyleLbl="align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694EB7-8038-4B65-B2EB-CEFF80F8AA9E}" type="pres">
      <dgm:prSet presAssocID="{A2BF278C-D55E-4279-8688-5C458B40FD2A}" presName="nodeRect" presStyleLbl="align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B23D39B-AD8F-4A09-95B7-ECEDF7583DFD}" type="presOf" srcId="{A2BF278C-D55E-4279-8688-5C458B40FD2A}" destId="{F8694EB7-8038-4B65-B2EB-CEFF80F8AA9E}" srcOrd="1" destOrd="0" presId="urn:microsoft.com/office/officeart/2016/7/layout/LinearBlockProcessNumbered"/>
    <dgm:cxn modelId="{99137FD0-2012-48D3-91A2-81F62568620E}" type="presOf" srcId="{C5570223-97DD-4A0E-B734-4260A4BA8741}" destId="{14852560-9294-411E-A8EA-76E9787C7EDD}" srcOrd="0" destOrd="0" presId="urn:microsoft.com/office/officeart/2016/7/layout/LinearBlockProcessNumbered"/>
    <dgm:cxn modelId="{0752A8CA-C20B-45A6-9D46-44B281A53EDC}" type="presOf" srcId="{6F088E63-D463-4A62-BD6B-2427648B36DE}" destId="{5B720CB1-982E-452E-AC13-893FC213A62B}" srcOrd="0" destOrd="0" presId="urn:microsoft.com/office/officeart/2016/7/layout/LinearBlockProcessNumbered"/>
    <dgm:cxn modelId="{782B2A38-C09E-47BF-86CD-C8AAEB8E5A18}" type="presOf" srcId="{60A94522-AD41-44E1-8F03-53506B69B410}" destId="{C909839B-B5B3-4727-9B00-1D6467BF744D}" srcOrd="0" destOrd="0" presId="urn:microsoft.com/office/officeart/2016/7/layout/LinearBlockProcessNumbered"/>
    <dgm:cxn modelId="{4E7F6899-1DD6-41B4-BDFC-055D81276C54}" type="presOf" srcId="{A2BF278C-D55E-4279-8688-5C458B40FD2A}" destId="{26DB1354-637C-4E09-9B9C-5B28D70EF621}" srcOrd="0" destOrd="0" presId="urn:microsoft.com/office/officeart/2016/7/layout/LinearBlockProcessNumbered"/>
    <dgm:cxn modelId="{0014B138-45FB-4DB6-B21D-94187F51E868}" srcId="{6F088E63-D463-4A62-BD6B-2427648B36DE}" destId="{A2BF278C-D55E-4279-8688-5C458B40FD2A}" srcOrd="1" destOrd="0" parTransId="{2FC36560-8BD2-4BD2-9DC8-2A6432EF3AFB}" sibTransId="{60A94522-AD41-44E1-8F03-53506B69B410}"/>
    <dgm:cxn modelId="{FB98D9AE-7EA4-4E0C-A440-8AB399B977CD}" type="presOf" srcId="{C5570223-97DD-4A0E-B734-4260A4BA8741}" destId="{E9E2315E-8B53-48E2-B8AB-3657D19AF059}" srcOrd="1" destOrd="0" presId="urn:microsoft.com/office/officeart/2016/7/layout/LinearBlockProcessNumbered"/>
    <dgm:cxn modelId="{13384D2F-9A2D-4844-9EF4-A1E0504237C6}" type="presOf" srcId="{70D174E8-565D-4522-87EE-AE68B4F0BD0B}" destId="{4115FB15-D11B-4937-98FB-E1DFA3C867ED}" srcOrd="0" destOrd="0" presId="urn:microsoft.com/office/officeart/2016/7/layout/LinearBlockProcessNumbered"/>
    <dgm:cxn modelId="{62E518C9-AEDE-4C2D-B0FC-BB18C471858E}" srcId="{6F088E63-D463-4A62-BD6B-2427648B36DE}" destId="{C5570223-97DD-4A0E-B734-4260A4BA8741}" srcOrd="0" destOrd="0" parTransId="{A65A4AAC-2275-4EDE-B5B3-450EBF4C8D49}" sibTransId="{70D174E8-565D-4522-87EE-AE68B4F0BD0B}"/>
    <dgm:cxn modelId="{FBB8E318-CAEC-449C-9982-8716EFDDCF63}" type="presParOf" srcId="{5B720CB1-982E-452E-AC13-893FC213A62B}" destId="{F113B027-FC5F-43E9-8DEF-A37F8B9C828D}" srcOrd="0" destOrd="0" presId="urn:microsoft.com/office/officeart/2016/7/layout/LinearBlockProcessNumbered"/>
    <dgm:cxn modelId="{9CE06980-5D93-4158-861C-FE265A8BA00A}" type="presParOf" srcId="{F113B027-FC5F-43E9-8DEF-A37F8B9C828D}" destId="{14852560-9294-411E-A8EA-76E9787C7EDD}" srcOrd="0" destOrd="0" presId="urn:microsoft.com/office/officeart/2016/7/layout/LinearBlockProcessNumbered"/>
    <dgm:cxn modelId="{FC3095A3-4661-43A2-8385-BDC241E9A521}" type="presParOf" srcId="{F113B027-FC5F-43E9-8DEF-A37F8B9C828D}" destId="{4115FB15-D11B-4937-98FB-E1DFA3C867ED}" srcOrd="1" destOrd="0" presId="urn:microsoft.com/office/officeart/2016/7/layout/LinearBlockProcessNumbered"/>
    <dgm:cxn modelId="{8763A641-A302-448B-A465-9CF52DF03935}" type="presParOf" srcId="{F113B027-FC5F-43E9-8DEF-A37F8B9C828D}" destId="{E9E2315E-8B53-48E2-B8AB-3657D19AF059}" srcOrd="2" destOrd="0" presId="urn:microsoft.com/office/officeart/2016/7/layout/LinearBlockProcessNumbered"/>
    <dgm:cxn modelId="{0661D090-3BD6-4233-8236-ACF005E35F56}" type="presParOf" srcId="{5B720CB1-982E-452E-AC13-893FC213A62B}" destId="{1CE5DFDD-AC09-42F6-82F7-C1A4F0448DC6}" srcOrd="1" destOrd="0" presId="urn:microsoft.com/office/officeart/2016/7/layout/LinearBlockProcessNumbered"/>
    <dgm:cxn modelId="{4FA20706-35BA-428C-8C78-396B34271860}" type="presParOf" srcId="{5B720CB1-982E-452E-AC13-893FC213A62B}" destId="{05E94FD9-2908-46C7-82E1-9E95AD54AB49}" srcOrd="2" destOrd="0" presId="urn:microsoft.com/office/officeart/2016/7/layout/LinearBlockProcessNumbered"/>
    <dgm:cxn modelId="{DDB1A529-C344-49E7-B2D9-3EF93DD76D51}" type="presParOf" srcId="{05E94FD9-2908-46C7-82E1-9E95AD54AB49}" destId="{26DB1354-637C-4E09-9B9C-5B28D70EF621}" srcOrd="0" destOrd="0" presId="urn:microsoft.com/office/officeart/2016/7/layout/LinearBlockProcessNumbered"/>
    <dgm:cxn modelId="{C8CBE9C2-B506-49A2-9DA0-8DF80F7CBC29}" type="presParOf" srcId="{05E94FD9-2908-46C7-82E1-9E95AD54AB49}" destId="{C909839B-B5B3-4727-9B00-1D6467BF744D}" srcOrd="1" destOrd="0" presId="urn:microsoft.com/office/officeart/2016/7/layout/LinearBlockProcessNumbered"/>
    <dgm:cxn modelId="{C935B9BC-704A-4B49-85D4-7B3388A75212}" type="presParOf" srcId="{05E94FD9-2908-46C7-82E1-9E95AD54AB49}" destId="{F8694EB7-8038-4B65-B2EB-CEFF80F8AA9E}" srcOrd="2" destOrd="0" presId="urn:microsoft.com/office/officeart/2016/7/layout/LinearBlockProcessNumbered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852560-9294-411E-A8EA-76E9787C7EDD}">
      <dsp:nvSpPr>
        <dsp:cNvPr id="0" name=""/>
        <dsp:cNvSpPr/>
      </dsp:nvSpPr>
      <dsp:spPr>
        <a:xfrm>
          <a:off x="481" y="848552"/>
          <a:ext cx="3137876" cy="3570992"/>
        </a:xfrm>
        <a:prstGeom prst="rect">
          <a:avLst/>
        </a:prstGeom>
        <a:solidFill>
          <a:schemeClr val="bg1">
            <a:lumMod val="95000"/>
          </a:schemeClr>
        </a:solidFill>
        <a:ln w="25400" cap="rnd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7471" tIns="0" rIns="297471" bIns="330200" numCol="1" spcCol="1270" rtlCol="0" anchor="t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chemeClr val="tx2"/>
              </a:solidFill>
              <a:effectLst/>
              <a:latin typeface="Times New Roman"/>
              <a:ea typeface="Times New Roman"/>
              <a:cs typeface="Times New Roman"/>
            </a:rPr>
            <a:t>Изучение материалов периодической печати, материалов в сети Интернет, тематической литературы по инновационной деятельности</a:t>
          </a:r>
          <a:endParaRPr lang="ru-RU" sz="1500" kern="1200" noProof="0" dirty="0">
            <a:solidFill>
              <a:schemeClr val="tx2"/>
            </a:solidFill>
          </a:endParaRPr>
        </a:p>
      </dsp:txBody>
      <dsp:txXfrm>
        <a:off x="481" y="2276950"/>
        <a:ext cx="3137876" cy="2142595"/>
      </dsp:txXfrm>
    </dsp:sp>
    <dsp:sp modelId="{4115FB15-D11B-4937-98FB-E1DFA3C867ED}">
      <dsp:nvSpPr>
        <dsp:cNvPr id="0" name=""/>
        <dsp:cNvSpPr/>
      </dsp:nvSpPr>
      <dsp:spPr>
        <a:xfrm>
          <a:off x="63663" y="827141"/>
          <a:ext cx="3011513" cy="1445526"/>
        </a:xfrm>
        <a:prstGeom prst="rect">
          <a:avLst/>
        </a:prstGeom>
        <a:noFill/>
        <a:ln w="19050" cap="rnd" cmpd="sng" algn="ctr">
          <a:noFill/>
          <a:prstDash val="solid"/>
        </a:ln>
        <a:effectLst/>
        <a:sp3d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297471" tIns="165100" rIns="297471" bIns="165100" numCol="1" spcCol="1270" rtlCol="0" anchor="ctr" anchorCtr="0">
          <a:noAutofit/>
        </a:bodyPr>
        <a:lstStyle/>
        <a:p>
          <a:pPr lvl="0" algn="l" defTabSz="2933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600" kern="1200" noProof="0"/>
            <a:t>01</a:t>
          </a:r>
          <a:endParaRPr lang="ru-RU" sz="6600" kern="1200" noProof="0" dirty="0"/>
        </a:p>
      </dsp:txBody>
      <dsp:txXfrm>
        <a:off x="63663" y="827141"/>
        <a:ext cx="3011513" cy="1445526"/>
      </dsp:txXfrm>
    </dsp:sp>
    <dsp:sp modelId="{26DB1354-637C-4E09-9B9C-5B28D70EF621}">
      <dsp:nvSpPr>
        <dsp:cNvPr id="0" name=""/>
        <dsp:cNvSpPr/>
      </dsp:nvSpPr>
      <dsp:spPr>
        <a:xfrm>
          <a:off x="3379279" y="864435"/>
          <a:ext cx="3011513" cy="3539227"/>
        </a:xfrm>
        <a:prstGeom prst="rect">
          <a:avLst/>
        </a:prstGeom>
        <a:solidFill>
          <a:schemeClr val="bg1">
            <a:lumMod val="95000"/>
          </a:schemeClr>
        </a:solidFill>
        <a:ln w="25400" cap="rnd" cmpd="sng" algn="ctr">
          <a:solidFill>
            <a:schemeClr val="accent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7471" tIns="0" rIns="297471" bIns="330200" numCol="1" spcCol="1270" rtlCol="0" anchor="t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chemeClr val="tx2"/>
              </a:solidFill>
              <a:effectLst/>
              <a:latin typeface="Times New Roman"/>
              <a:ea typeface="Times New Roman"/>
              <a:cs typeface="Times New Roman"/>
            </a:rPr>
            <a:t>Определение тем педагогических исследований участников инновационной деятельности, составление индивидуальных планов работы, корректировка маршрута индивидуального развития педагога</a:t>
          </a:r>
          <a:endParaRPr lang="ru-RU" sz="1500" kern="1200" noProof="0" dirty="0">
            <a:solidFill>
              <a:schemeClr val="tx2"/>
            </a:solidFill>
          </a:endParaRPr>
        </a:p>
      </dsp:txBody>
      <dsp:txXfrm>
        <a:off x="3379279" y="2280126"/>
        <a:ext cx="3011513" cy="2123536"/>
      </dsp:txXfrm>
    </dsp:sp>
    <dsp:sp modelId="{C909839B-B5B3-4727-9B00-1D6467BF744D}">
      <dsp:nvSpPr>
        <dsp:cNvPr id="0" name=""/>
        <dsp:cNvSpPr/>
      </dsp:nvSpPr>
      <dsp:spPr>
        <a:xfrm>
          <a:off x="3379279" y="827141"/>
          <a:ext cx="3011513" cy="1445526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dk1"/>
        </a:fontRef>
      </dsp:style>
      <dsp:txBody>
        <a:bodyPr spcFirstLastPara="0" vert="horz" wrap="square" lIns="297471" tIns="165100" rIns="297471" bIns="165100" numCol="1" spcCol="1270" rtlCol="0" anchor="ctr" anchorCtr="0">
          <a:noAutofit/>
        </a:bodyPr>
        <a:lstStyle/>
        <a:p>
          <a:pPr lvl="0" algn="l" defTabSz="2933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600" kern="1200" noProof="0"/>
            <a:t>02</a:t>
          </a:r>
          <a:endParaRPr lang="ru-RU" sz="6600" kern="1200" noProof="0" dirty="0"/>
        </a:p>
      </dsp:txBody>
      <dsp:txXfrm>
        <a:off x="3379279" y="827141"/>
        <a:ext cx="3011513" cy="14455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LinearBlockProcessNumbered">
  <dgm:title val="Linear Block Process Numbered"/>
  <dgm:desc val="Used to show a progression; a timeline; sequential steps in a task, process, or workflow; or to emphasize movement or direction. Automatic numbers have been introduced to show the steps of the process. Level 1 text and Level 2 text both appears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 rtlCol="0"/>
            <a:lstStyle/>
            <a:p>
              <a:pPr rtl="0"/>
              <a:r>
                <a:t>01</a:t>
              </a:r>
            </a:p>
          </dgm:t>
        </dgm:pt>
        <dgm:pt modelId="201" type="sibTrans" cxnId="5">
          <dgm:prSet phldrT="2"/>
          <dgm:t>
            <a:bodyPr rtlCol="0"/>
            <a:lstStyle/>
            <a:p>
              <a:pPr rtl="0"/>
              <a:r>
                <a:t>02</a:t>
              </a:r>
            </a:p>
          </dgm:t>
        </dgm:pt>
        <dgm:pt modelId="301" type="sibTrans" cxnId="6">
          <dgm:prSet phldrT="3"/>
          <dgm:t>
            <a:bodyPr rtlCol="0"/>
            <a:lstStyle/>
            <a:p>
              <a:pPr rtl="0"/>
              <a:r>
                <a:t>03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08"/>
      <dgm:constr type="primFontSz" for="des" forName="sibTransNodeRect" op="equ"/>
      <dgm:constr type="primFontSz" for="des" forName="nodeRect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2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w" for="ch" forName="sibTransNodeRect" refType="w" refFor="ch" refForName="bgRect"/>
          <dgm:constr type="h" for="ch" forName="sibTransNodeRect" refType="h" refFor="ch" refForName="bgRect" fact="0.4"/>
          <dgm:constr type="t" for="ch" forName="sibTransNodeRect"/>
          <dgm:constr type="l" for="ch" forName="sibTransNodeRect"/>
          <dgm:constr type="r" for="ch" forName="nodeRect" refType="r" refFor="ch" refForName="bgRect"/>
          <dgm:constr type="h" for="ch" forName="nodeRect" refType="h" refFor="ch" refForName="bgRect" fact="0.6"/>
          <dgm:constr type="t" for="ch" forName="nodeRect" refType="b" refFor="ch" refForName="sibTransNodeRect"/>
          <dgm:constr type="l" for="ch" forName="nodeRect" refType="l" refFor="ch" refForName="bgRect"/>
        </dgm:constrLst>
        <dgm:ruleLst>
          <dgm:rule type="w" for="ch" forName="nodeRect" val="NaN" fact="NaN" max="30"/>
        </dgm:ruleLst>
        <dgm:layoutNode name="bgRect" styleLbl="alignNode1">
          <dgm:alg type="sp"/>
          <dgm:shape xmlns:r="http://schemas.openxmlformats.org/officeDocument/2006/relationships" type="rect" r:blip="">
            <dgm:adjLst>
              <dgm:adj idx="1" val="0.05"/>
            </dgm:adjLst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Rect" styleLbl="alignNode1">
            <dgm:varLst>
              <dgm:chMax val="0"/>
              <dgm:bulletEnabled val="1"/>
            </dgm:varLst>
            <dgm:presOf axis="self"/>
            <dgm:alg type="tx">
              <dgm:param type="parTxLTRAlign" val="l"/>
              <dgm:param type="parTxRTLAlign" val="l"/>
            </dgm:alg>
            <dgm:shape xmlns:r="http://schemas.openxmlformats.org/officeDocument/2006/relationships" type="rect" r:blip="" hideGeom="1">
              <dgm:adjLst/>
            </dgm:shape>
            <dgm:constrLst>
              <dgm:constr type="primFontSz" val="66"/>
              <dgm:constr type="tMarg" val="13"/>
              <dgm:constr type="lMarg" refType="w" fact="0.28"/>
              <dgm:constr type="rMarg" refType="w" fact="0.28"/>
              <dgm:constr type="bMarg" val="13"/>
            </dgm:constrLst>
            <dgm:ruleLst>
              <dgm:rule type="primFontSz" val="14" fact="NaN" max="NaN"/>
              <dgm:rule type="tMarg" val="13" fact="NaN" max="NaN"/>
            </dgm:ruleLst>
          </dgm:layoutNode>
        </dgm:forEach>
        <dgm:layoutNode name="nodeRect" styleLbl="align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  <dgm:param type="stBulletLvl" val="2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26"/>
            <dgm:constr type="tMarg"/>
            <dgm:constr type="lMarg" refType="w" fact="0.28"/>
            <dgm:constr type="rMarg" refType="w" fact="0.28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="" xmlns:dgm1611="http://schemas.microsoft.com/office/drawing/2016/11/diagram">
        <dgm1611:autoBuNodeInfo lvl="1" ptType="sibTrans">
          <dgm1611:buPr prefix="" leadZeros="1">
            <a:buAutoNum type="arabicParenBoth"/>
          </dgm1611:buPr>
        </dgm1611:autoBuNodeInfo>
      </dgm1611:autoBuNodeInfoLst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="" xmlns:a16="http://schemas.microsoft.com/office/drawing/2014/main" id="{A26C0D48-5544-4D1E-92ED-7D29602D5AD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5A546F38-6843-4BA4-9087-99FDAC13681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7F37960E-1F7C-41B1-9A2B-96C83E797D56}" type="datetime1">
              <a:rPr lang="ru-RU" smtClean="0"/>
              <a:t>07.10.2024</a:t>
            </a:fld>
            <a:endParaRPr lang="ru-RU" dirty="0"/>
          </a:p>
        </p:txBody>
      </p:sp>
      <p:sp>
        <p:nvSpPr>
          <p:cNvPr id="4" name="Нижний колонтитул 3">
            <a:extLst>
              <a:ext uri="{FF2B5EF4-FFF2-40B4-BE49-F238E27FC236}">
                <a16:creationId xmlns="" xmlns:a16="http://schemas.microsoft.com/office/drawing/2014/main" id="{404D4C3A-831C-48BC-BBE8-779D1806979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5" name="Номер слайда 4">
            <a:extLst>
              <a:ext uri="{FF2B5EF4-FFF2-40B4-BE49-F238E27FC236}">
                <a16:creationId xmlns="" xmlns:a16="http://schemas.microsoft.com/office/drawing/2014/main" id="{B78A2E2F-4EBC-4E26-BCA0-463636F0B34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4ED2A560-1C91-4773-B7AC-4FDF7293DA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95720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B9C201-AC4F-4363-955C-CEDBBD62208D}" type="datetime1">
              <a:rPr lang="ru-RU" smtClean="0"/>
              <a:pPr/>
              <a:t>07.10.2024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3F167F0-0840-1348-BFE4-C6298BBC0698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489904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3F167F0-0840-1348-BFE4-C6298BBC069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65524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3F167F0-0840-1348-BFE4-C6298BBC0698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79302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3F167F0-0840-1348-BFE4-C6298BBC0698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32162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3F167F0-0840-1348-BFE4-C6298BBC0698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95398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3F167F0-0840-1348-BFE4-C6298BBC0698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23762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3F167F0-0840-1348-BFE4-C6298BBC0698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13699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 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>
              <a:duotone>
                <a:schemeClr val="dk2">
                  <a:shade val="62000"/>
                  <a:hueMod val="108000"/>
                  <a:satMod val="164000"/>
                  <a:lumMod val="69000"/>
                </a:schemeClr>
                <a:schemeClr val="dk2">
                  <a:tint val="96000"/>
                  <a:hueMod val="90000"/>
                  <a:satMod val="130000"/>
                  <a:lumMod val="134000"/>
                </a:schemeClr>
              </a:duotone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Овал 10"/>
          <p:cNvSpPr/>
          <p:nvPr/>
        </p:nvSpPr>
        <p:spPr>
          <a:xfrm>
            <a:off x="3220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1000"/>
                </a:schemeClr>
              </a:gs>
              <a:gs pos="75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Овал 11"/>
          <p:cNvSpPr/>
          <p:nvPr/>
        </p:nvSpPr>
        <p:spPr>
          <a:xfrm>
            <a:off x="1750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8000"/>
                </a:schemeClr>
              </a:gs>
              <a:gs pos="72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Овал 12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Овал 13"/>
          <p:cNvSpPr/>
          <p:nvPr/>
        </p:nvSpPr>
        <p:spPr>
          <a:xfrm>
            <a:off x="7999412" y="-2373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73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15" name="Овал 14"/>
          <p:cNvSpPr/>
          <p:nvPr/>
        </p:nvSpPr>
        <p:spPr>
          <a:xfrm>
            <a:off x="8609012" y="5874054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66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Полилиния 5"/>
          <p:cNvSpPr>
            <a:spLocks noEditPoints="1"/>
          </p:cNvSpPr>
          <p:nvPr/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2" name="Заголовок 1"/>
          <p:cNvSpPr>
            <a:spLocks noGrp="1"/>
          </p:cNvSpPr>
          <p:nvPr userDrawn="1"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rtlCol="0" anchor="b"/>
          <a:lstStyle>
            <a:lvl1pPr>
              <a:defRPr sz="54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 userDrawn="1"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rtlCol="0" anchor="t"/>
          <a:lstStyle>
            <a:lvl1pPr marL="0" indent="0" algn="l">
              <a:buNone/>
              <a:defRPr cap="all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 userDrawn="1"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rtlCol="0"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pPr rtl="0"/>
            <a:fld id="{E86AA575-909A-4E84-A73A-2B96081E700B}" type="datetime1">
              <a:rPr lang="ru-RU" noProof="0" smtClean="0"/>
              <a:t>07.10.2024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 userDrawn="1"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 rtlCol="0"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10" name="Прямоугольник 9"/>
          <p:cNvSpPr/>
          <p:nvPr userDrawn="1"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Номер слайда 5"/>
          <p:cNvSpPr>
            <a:spLocks noGrp="1"/>
          </p:cNvSpPr>
          <p:nvPr userDrawn="1"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 rtlCol="0"/>
          <a:lstStyle>
            <a:lvl1pPr>
              <a:defRPr sz="2800" b="0" i="0">
                <a:latin typeface="+mj-lt"/>
              </a:defRPr>
            </a:lvl1pPr>
          </a:lstStyle>
          <a:p>
            <a:pPr rtl="0"/>
            <a:fld id="{9FF96B15-8338-45D5-A943-561235072D66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572730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Группа 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Прямоугольник 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Овал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Овал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Овал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Овал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Овал 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Прямоугольник 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Полилиния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Полилиния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Полилиния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rtlCol="0" anchor="b">
            <a:normAutofit/>
          </a:bodyPr>
          <a:lstStyle>
            <a:lvl1pPr algn="l">
              <a:defRPr sz="2300" b="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22" name="Рисунок 21">
            <a:extLst>
              <a:ext uri="{FF2B5EF4-FFF2-40B4-BE49-F238E27FC236}">
                <a16:creationId xmlns="" xmlns:a16="http://schemas.microsoft.com/office/drawing/2014/main" id="{215A5A73-8E13-4E38-8362-0A09BA944115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058861" y="478881"/>
            <a:ext cx="5582675" cy="5908526"/>
          </a:xfrm>
          <a:custGeom>
            <a:avLst/>
            <a:gdLst>
              <a:gd name="connsiteX0" fmla="*/ 10816 w 5582675"/>
              <a:gd name="connsiteY0" fmla="*/ 0 h 5908526"/>
              <a:gd name="connsiteX1" fmla="*/ 5582675 w 5582675"/>
              <a:gd name="connsiteY1" fmla="*/ 0 h 5908526"/>
              <a:gd name="connsiteX2" fmla="*/ 5582675 w 5582675"/>
              <a:gd name="connsiteY2" fmla="*/ 5908526 h 5908526"/>
              <a:gd name="connsiteX3" fmla="*/ 0 w 5582675"/>
              <a:gd name="connsiteY3" fmla="*/ 5908526 h 5908526"/>
              <a:gd name="connsiteX4" fmla="*/ 30693 w 5582675"/>
              <a:gd name="connsiteY4" fmla="*/ 5722836 h 5908526"/>
              <a:gd name="connsiteX5" fmla="*/ 223682 w 5582675"/>
              <a:gd name="connsiteY5" fmla="*/ 2921544 h 5908526"/>
              <a:gd name="connsiteX6" fmla="*/ 30693 w 5582675"/>
              <a:gd name="connsiteY6" fmla="*/ 120253 h 5908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82675" h="5908526">
                <a:moveTo>
                  <a:pt x="10816" y="0"/>
                </a:moveTo>
                <a:lnTo>
                  <a:pt x="5582675" y="0"/>
                </a:lnTo>
                <a:lnTo>
                  <a:pt x="5582675" y="5908526"/>
                </a:lnTo>
                <a:lnTo>
                  <a:pt x="0" y="5908526"/>
                </a:lnTo>
                <a:lnTo>
                  <a:pt x="30693" y="5722836"/>
                </a:lnTo>
                <a:cubicBezTo>
                  <a:pt x="153771" y="4890115"/>
                  <a:pt x="223682" y="3935837"/>
                  <a:pt x="223682" y="2921544"/>
                </a:cubicBezTo>
                <a:cubicBezTo>
                  <a:pt x="223682" y="1907252"/>
                  <a:pt x="153771" y="952973"/>
                  <a:pt x="30693" y="120253"/>
                </a:cubicBezTo>
                <a:close/>
              </a:path>
            </a:pathLst>
          </a:custGeom>
          <a:effectLst/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ru-RU" noProof="0"/>
              <a:t>Щелкните значок, чтобы добавить изображение</a:t>
            </a:r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 rtlCol="0"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5D13EF0-FE8D-43FC-AE79-F77DF127C654}" type="datetime1">
              <a:rPr lang="ru-RU" noProof="0" smtClean="0"/>
              <a:t>07.10.2024</a:t>
            </a:fld>
            <a:endParaRPr lang="ru-RU" noProof="0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14" name="Прямоугольник 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FF96B15-8338-45D5-A943-561235072D66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183431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Группа 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Прямоугольник 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Овал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Овал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Овал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Овал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Овал 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Прямоугольник 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Полилиния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Полилиния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Полилиния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1" name="Объект 10">
            <a:extLst>
              <a:ext uri="{FF2B5EF4-FFF2-40B4-BE49-F238E27FC236}">
                <a16:creationId xmlns="" xmlns:a16="http://schemas.microsoft.com/office/drawing/2014/main" id="{B50BDD93-02DA-4B21-9556-FA8B9894F90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58861" y="478880"/>
            <a:ext cx="5582675" cy="5900239"/>
          </a:xfrm>
          <a:custGeom>
            <a:avLst/>
            <a:gdLst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0 w 5582675"/>
              <a:gd name="connsiteY4" fmla="*/ 0 h 5900239"/>
              <a:gd name="connsiteX0" fmla="*/ 3501 w 5586176"/>
              <a:gd name="connsiteY0" fmla="*/ 0 h 5900239"/>
              <a:gd name="connsiteX1" fmla="*/ 5586176 w 5586176"/>
              <a:gd name="connsiteY1" fmla="*/ 0 h 5900239"/>
              <a:gd name="connsiteX2" fmla="*/ 5586176 w 5586176"/>
              <a:gd name="connsiteY2" fmla="*/ 5900239 h 5900239"/>
              <a:gd name="connsiteX3" fmla="*/ 3501 w 5586176"/>
              <a:gd name="connsiteY3" fmla="*/ 5900239 h 5900239"/>
              <a:gd name="connsiteX4" fmla="*/ 0 w 5586176"/>
              <a:gd name="connsiteY4" fmla="*/ 3615600 h 5900239"/>
              <a:gd name="connsiteX5" fmla="*/ 3501 w 5586176"/>
              <a:gd name="connsiteY5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220019 w 5582675"/>
              <a:gd name="connsiteY4" fmla="*/ 3442880 h 5900239"/>
              <a:gd name="connsiteX5" fmla="*/ 0 w 5582675"/>
              <a:gd name="connsiteY5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220019 w 5582675"/>
              <a:gd name="connsiteY4" fmla="*/ 3442880 h 5900239"/>
              <a:gd name="connsiteX5" fmla="*/ 11739 w 5582675"/>
              <a:gd name="connsiteY5" fmla="*/ 237400 h 5900239"/>
              <a:gd name="connsiteX6" fmla="*/ 0 w 5582675"/>
              <a:gd name="connsiteY6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220019 w 5582675"/>
              <a:gd name="connsiteY4" fmla="*/ 3442880 h 5900239"/>
              <a:gd name="connsiteX5" fmla="*/ 11739 w 5582675"/>
              <a:gd name="connsiteY5" fmla="*/ 237400 h 5900239"/>
              <a:gd name="connsiteX6" fmla="*/ 0 w 5582675"/>
              <a:gd name="connsiteY6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220019 w 5582675"/>
              <a:gd name="connsiteY4" fmla="*/ 3442880 h 5900239"/>
              <a:gd name="connsiteX5" fmla="*/ 62539 w 5582675"/>
              <a:gd name="connsiteY5" fmla="*/ 237400 h 5900239"/>
              <a:gd name="connsiteX6" fmla="*/ 0 w 5582675"/>
              <a:gd name="connsiteY6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220019 w 5582675"/>
              <a:gd name="connsiteY4" fmla="*/ 3442880 h 5900239"/>
              <a:gd name="connsiteX5" fmla="*/ 62539 w 5582675"/>
              <a:gd name="connsiteY5" fmla="*/ 237400 h 5900239"/>
              <a:gd name="connsiteX6" fmla="*/ 0 w 5582675"/>
              <a:gd name="connsiteY6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220019 w 5582675"/>
              <a:gd name="connsiteY4" fmla="*/ 3442880 h 5900239"/>
              <a:gd name="connsiteX5" fmla="*/ 62539 w 5582675"/>
              <a:gd name="connsiteY5" fmla="*/ 237400 h 5900239"/>
              <a:gd name="connsiteX6" fmla="*/ 0 w 5582675"/>
              <a:gd name="connsiteY6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220019 w 5582675"/>
              <a:gd name="connsiteY4" fmla="*/ 3442880 h 5900239"/>
              <a:gd name="connsiteX5" fmla="*/ 47299 w 5582675"/>
              <a:gd name="connsiteY5" fmla="*/ 247560 h 5900239"/>
              <a:gd name="connsiteX6" fmla="*/ 0 w 5582675"/>
              <a:gd name="connsiteY6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11739 w 5582675"/>
              <a:gd name="connsiteY4" fmla="*/ 5647600 h 5900239"/>
              <a:gd name="connsiteX5" fmla="*/ 220019 w 5582675"/>
              <a:gd name="connsiteY5" fmla="*/ 3442880 h 5900239"/>
              <a:gd name="connsiteX6" fmla="*/ 47299 w 5582675"/>
              <a:gd name="connsiteY6" fmla="*/ 247560 h 5900239"/>
              <a:gd name="connsiteX7" fmla="*/ 0 w 5582675"/>
              <a:gd name="connsiteY7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52379 w 5582675"/>
              <a:gd name="connsiteY4" fmla="*/ 5647600 h 5900239"/>
              <a:gd name="connsiteX5" fmla="*/ 220019 w 5582675"/>
              <a:gd name="connsiteY5" fmla="*/ 3442880 h 5900239"/>
              <a:gd name="connsiteX6" fmla="*/ 47299 w 5582675"/>
              <a:gd name="connsiteY6" fmla="*/ 247560 h 5900239"/>
              <a:gd name="connsiteX7" fmla="*/ 0 w 5582675"/>
              <a:gd name="connsiteY7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42854 w 5582675"/>
              <a:gd name="connsiteY4" fmla="*/ 5653315 h 5900239"/>
              <a:gd name="connsiteX5" fmla="*/ 220019 w 5582675"/>
              <a:gd name="connsiteY5" fmla="*/ 3442880 h 5900239"/>
              <a:gd name="connsiteX6" fmla="*/ 47299 w 5582675"/>
              <a:gd name="connsiteY6" fmla="*/ 247560 h 5900239"/>
              <a:gd name="connsiteX7" fmla="*/ 0 w 5582675"/>
              <a:gd name="connsiteY7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42854 w 5582675"/>
              <a:gd name="connsiteY4" fmla="*/ 5653315 h 5900239"/>
              <a:gd name="connsiteX5" fmla="*/ 220019 w 5582675"/>
              <a:gd name="connsiteY5" fmla="*/ 3442880 h 5900239"/>
              <a:gd name="connsiteX6" fmla="*/ 47299 w 5582675"/>
              <a:gd name="connsiteY6" fmla="*/ 247560 h 5900239"/>
              <a:gd name="connsiteX7" fmla="*/ 0 w 5582675"/>
              <a:gd name="connsiteY7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42854 w 5582675"/>
              <a:gd name="connsiteY4" fmla="*/ 5653315 h 5900239"/>
              <a:gd name="connsiteX5" fmla="*/ 220019 w 5582675"/>
              <a:gd name="connsiteY5" fmla="*/ 3442880 h 5900239"/>
              <a:gd name="connsiteX6" fmla="*/ 47299 w 5582675"/>
              <a:gd name="connsiteY6" fmla="*/ 247560 h 5900239"/>
              <a:gd name="connsiteX7" fmla="*/ 0 w 5582675"/>
              <a:gd name="connsiteY7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42854 w 5582675"/>
              <a:gd name="connsiteY4" fmla="*/ 5653315 h 5900239"/>
              <a:gd name="connsiteX5" fmla="*/ 220019 w 5582675"/>
              <a:gd name="connsiteY5" fmla="*/ 3442880 h 5900239"/>
              <a:gd name="connsiteX6" fmla="*/ 47299 w 5582675"/>
              <a:gd name="connsiteY6" fmla="*/ 247560 h 5900239"/>
              <a:gd name="connsiteX7" fmla="*/ 0 w 5582675"/>
              <a:gd name="connsiteY7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42854 w 5582675"/>
              <a:gd name="connsiteY4" fmla="*/ 5653315 h 5900239"/>
              <a:gd name="connsiteX5" fmla="*/ 220019 w 5582675"/>
              <a:gd name="connsiteY5" fmla="*/ 3442880 h 5900239"/>
              <a:gd name="connsiteX6" fmla="*/ 47299 w 5582675"/>
              <a:gd name="connsiteY6" fmla="*/ 247560 h 5900239"/>
              <a:gd name="connsiteX7" fmla="*/ 0 w 5582675"/>
              <a:gd name="connsiteY7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42854 w 5582675"/>
              <a:gd name="connsiteY4" fmla="*/ 5653315 h 5900239"/>
              <a:gd name="connsiteX5" fmla="*/ 220019 w 5582675"/>
              <a:gd name="connsiteY5" fmla="*/ 3442880 h 5900239"/>
              <a:gd name="connsiteX6" fmla="*/ 47299 w 5582675"/>
              <a:gd name="connsiteY6" fmla="*/ 247560 h 5900239"/>
              <a:gd name="connsiteX7" fmla="*/ 0 w 5582675"/>
              <a:gd name="connsiteY7" fmla="*/ 0 h 5900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82675" h="5900239">
                <a:moveTo>
                  <a:pt x="0" y="0"/>
                </a:moveTo>
                <a:lnTo>
                  <a:pt x="5582675" y="0"/>
                </a:lnTo>
                <a:lnTo>
                  <a:pt x="5582675" y="5900239"/>
                </a:lnTo>
                <a:lnTo>
                  <a:pt x="0" y="5900239"/>
                </a:lnTo>
                <a:cubicBezTo>
                  <a:pt x="14285" y="5817931"/>
                  <a:pt x="34284" y="5741338"/>
                  <a:pt x="42854" y="5653315"/>
                </a:cubicBezTo>
                <a:cubicBezTo>
                  <a:pt x="145724" y="4908883"/>
                  <a:pt x="181919" y="4332092"/>
                  <a:pt x="220019" y="3442880"/>
                </a:cubicBezTo>
                <a:cubicBezTo>
                  <a:pt x="221712" y="2333747"/>
                  <a:pt x="182766" y="1285573"/>
                  <a:pt x="47299" y="247560"/>
                </a:cubicBezTo>
                <a:lnTo>
                  <a:pt x="0" y="0"/>
                </a:lnTo>
                <a:close/>
              </a:path>
            </a:pathLst>
          </a:custGeo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rtlCol="0" anchor="b">
            <a:normAutofit/>
          </a:bodyPr>
          <a:lstStyle>
            <a:lvl1pPr algn="l">
              <a:defRPr sz="2300" b="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 rtlCol="0"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C9A25B9-C5B6-4321-9761-C8D3F1A3412A}" type="datetime1">
              <a:rPr lang="ru-RU" noProof="0" smtClean="0"/>
              <a:t>07.10.2024</a:t>
            </a:fld>
            <a:endParaRPr lang="ru-RU" noProof="0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14" name="Прямоугольник 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FF96B15-8338-45D5-A943-561235072D66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3977307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 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 rtlCol="0">
            <a:normAutofit/>
          </a:bodyPr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Объект 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 rtlCol="0">
            <a:normAutofit/>
          </a:bodyPr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C7E678F-447A-480B-9B75-01799EA8EF53}" type="datetime1">
              <a:rPr lang="ru-RU" noProof="0" smtClean="0"/>
              <a:t>07.10.2024</a:t>
            </a:fld>
            <a:endParaRPr lang="ru-RU" noProof="0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FF96B15-8338-45D5-A943-561235072D66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771714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 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" name="Объект 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 rtlCol="0">
            <a:normAutofit/>
          </a:bodyPr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Текст 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6" name="Объект 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 rtlCol="0">
            <a:normAutofit/>
          </a:bodyPr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7" name="Дата 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72512C1-8A81-4FB1-A62C-2439B34D73D0}" type="datetime1">
              <a:rPr lang="ru-RU" noProof="0" smtClean="0"/>
              <a:t>07.10.2024</a:t>
            </a:fld>
            <a:endParaRPr lang="ru-RU" noProof="0"/>
          </a:p>
        </p:txBody>
      </p:sp>
      <p:sp>
        <p:nvSpPr>
          <p:cNvPr id="8" name="Нижний колонтитул 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9" name="Номер слайда 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FF96B15-8338-45D5-A943-561235072D66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959933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1B13030-9547-48AA-9A77-B6FE0D9329CE}" type="datetime1">
              <a:rPr lang="ru-RU" noProof="0" smtClean="0"/>
              <a:t>07.10.2024</a:t>
            </a:fld>
            <a:endParaRPr lang="ru-RU" noProof="0"/>
          </a:p>
        </p:txBody>
      </p:sp>
      <p:sp>
        <p:nvSpPr>
          <p:cNvPr id="4" name="Нижний колонтитул 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FF96B15-8338-45D5-A943-561235072D66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8264808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E5B4ED4-48AB-41C5-85BE-36F29B424A13}" type="datetime1">
              <a:rPr lang="ru-RU" noProof="0" smtClean="0"/>
              <a:t>07.10.2024</a:t>
            </a:fld>
            <a:endParaRPr lang="ru-RU" noProof="0"/>
          </a:p>
        </p:txBody>
      </p:sp>
      <p:sp>
        <p:nvSpPr>
          <p:cNvPr id="3" name="Нижний колонтитул 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7" name="Прямоугольник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Номер слайда 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FF96B15-8338-45D5-A943-561235072D66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719229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 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3235056-05E5-49FA-85B9-C13A880503DF}" type="datetime1">
              <a:rPr lang="ru-RU" noProof="0" smtClean="0"/>
              <a:t>07.10.2024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FF96B15-8338-45D5-A943-561235072D66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373622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Прямоугольник 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Овал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Овал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Овал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Овал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Овал 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Прямоугольник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Полилиния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Полилиния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Полилиния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rtlCol="0" anchor="ctr"/>
          <a:lstStyle>
            <a:lvl1pPr algn="l">
              <a:defRPr sz="4000" b="0" cap="none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rtlCol="0"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0FE25B6-26B9-4795-9DB3-1F92AB5CD076}" type="datetime1">
              <a:rPr lang="ru-RU" noProof="0" smtClean="0"/>
              <a:t>07.10.2024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15" name="Прямоугольник 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FF96B15-8338-45D5-A943-561235072D66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308194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олько заголовок — сле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Группа 22">
            <a:extLst>
              <a:ext uri="{FF2B5EF4-FFF2-40B4-BE49-F238E27FC236}">
                <a16:creationId xmlns="" xmlns:a16="http://schemas.microsoft.com/office/drawing/2014/main" id="{A9677FD5-9A91-4866-B075-6DDE16433AC7}"/>
              </a:ext>
            </a:extLst>
          </p:cNvPr>
          <p:cNvGrpSpPr/>
          <p:nvPr userDrawn="1"/>
        </p:nvGrpSpPr>
        <p:grpSpPr>
          <a:xfrm>
            <a:off x="16303" y="0"/>
            <a:ext cx="12192000" cy="6858000"/>
            <a:chOff x="16303" y="6430358"/>
            <a:chExt cx="12192000" cy="6858000"/>
          </a:xfrm>
        </p:grpSpPr>
        <p:sp>
          <p:nvSpPr>
            <p:cNvPr id="11" name="Прямоугольник 10"/>
            <p:cNvSpPr/>
            <p:nvPr/>
          </p:nvSpPr>
          <p:spPr>
            <a:xfrm>
              <a:off x="236937" y="6430358"/>
              <a:ext cx="507801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 r="-140094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Полилиния 5"/>
            <p:cNvSpPr/>
            <p:nvPr/>
          </p:nvSpPr>
          <p:spPr bwMode="gray">
            <a:xfrm rot="15922489">
              <a:off x="3144589" y="8256436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Полилиния 5"/>
            <p:cNvSpPr/>
            <p:nvPr/>
          </p:nvSpPr>
          <p:spPr bwMode="gray">
            <a:xfrm rot="16200000">
              <a:off x="2233481" y="9232079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Полилиния 5"/>
            <p:cNvSpPr>
              <a:spLocks noEditPoints="1"/>
            </p:cNvSpPr>
            <p:nvPr/>
          </p:nvSpPr>
          <p:spPr bwMode="gray">
            <a:xfrm>
              <a:off x="16303" y="6431945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6" y="2287088"/>
            <a:ext cx="3438881" cy="2283824"/>
          </a:xfrm>
        </p:spPr>
        <p:txBody>
          <a:bodyPr rtlCol="0" anchor="ctr"/>
          <a:lstStyle>
            <a:lvl1pPr algn="l">
              <a:defRPr sz="2300" b="0" cap="none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035181B-387F-4E5B-AC56-E7811112EC5A}" type="datetime1">
              <a:rPr lang="ru-RU" noProof="0" smtClean="0"/>
              <a:t>07.10.2024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15" name="Прямоугольник 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FF96B15-8338-45D5-A943-561235072D66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579578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 маркеров в виде значков по вертикал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 9">
            <a:extLst>
              <a:ext uri="{FF2B5EF4-FFF2-40B4-BE49-F238E27FC236}">
                <a16:creationId xmlns="" xmlns:a16="http://schemas.microsoft.com/office/drawing/2014/main" id="{5B480622-FB8F-493B-9965-971B07D752E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92913" y="1748812"/>
            <a:ext cx="3852000" cy="720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accent1"/>
            </a:solidFill>
          </a:ln>
        </p:spPr>
        <p:txBody>
          <a:bodyPr rtlCol="0" anchor="ctr">
            <a:normAutofit/>
          </a:bodyPr>
          <a:lstStyle>
            <a:lvl1pPr marL="0" indent="0">
              <a:buNone/>
              <a:defRPr sz="21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Текстовый элемент</a:t>
            </a:r>
          </a:p>
        </p:txBody>
      </p:sp>
      <p:sp>
        <p:nvSpPr>
          <p:cNvPr id="16" name="Текст 9">
            <a:extLst>
              <a:ext uri="{FF2B5EF4-FFF2-40B4-BE49-F238E27FC236}">
                <a16:creationId xmlns="" xmlns:a16="http://schemas.microsoft.com/office/drawing/2014/main" id="{2C5BC223-8B87-4685-A901-71B07847E41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92913" y="2561156"/>
            <a:ext cx="3852000" cy="720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accent2"/>
            </a:solidFill>
          </a:ln>
        </p:spPr>
        <p:txBody>
          <a:bodyPr rtlCol="0" anchor="ctr">
            <a:normAutofit/>
          </a:bodyPr>
          <a:lstStyle>
            <a:lvl1pPr marL="0" indent="0">
              <a:buNone/>
              <a:defRPr sz="21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Текстовый элемент</a:t>
            </a:r>
          </a:p>
        </p:txBody>
      </p:sp>
      <p:sp>
        <p:nvSpPr>
          <p:cNvPr id="17" name="Текст 9">
            <a:extLst>
              <a:ext uri="{FF2B5EF4-FFF2-40B4-BE49-F238E27FC236}">
                <a16:creationId xmlns="" xmlns:a16="http://schemas.microsoft.com/office/drawing/2014/main" id="{1AE3DDF2-FC22-4381-9763-408FEF9648B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792913" y="3373501"/>
            <a:ext cx="3852000" cy="720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accent3"/>
            </a:solidFill>
          </a:ln>
        </p:spPr>
        <p:txBody>
          <a:bodyPr rtlCol="0" anchor="ctr">
            <a:normAutofit/>
          </a:bodyPr>
          <a:lstStyle>
            <a:lvl1pPr marL="0" indent="0">
              <a:buNone/>
              <a:defRPr sz="21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Текстовый элемент</a:t>
            </a:r>
          </a:p>
        </p:txBody>
      </p:sp>
      <p:sp>
        <p:nvSpPr>
          <p:cNvPr id="18" name="Текст 9">
            <a:extLst>
              <a:ext uri="{FF2B5EF4-FFF2-40B4-BE49-F238E27FC236}">
                <a16:creationId xmlns="" xmlns:a16="http://schemas.microsoft.com/office/drawing/2014/main" id="{6170A2BF-28BF-4B27-B92D-B1423601B76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92913" y="4185846"/>
            <a:ext cx="3852000" cy="720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accent4"/>
            </a:solidFill>
          </a:ln>
        </p:spPr>
        <p:txBody>
          <a:bodyPr rtlCol="0" anchor="ctr">
            <a:normAutofit/>
          </a:bodyPr>
          <a:lstStyle>
            <a:lvl1pPr marL="0" indent="0">
              <a:buNone/>
              <a:defRPr sz="21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Текстовый элемент</a:t>
            </a:r>
          </a:p>
        </p:txBody>
      </p:sp>
      <p:sp>
        <p:nvSpPr>
          <p:cNvPr id="19" name="Текст 9">
            <a:extLst>
              <a:ext uri="{FF2B5EF4-FFF2-40B4-BE49-F238E27FC236}">
                <a16:creationId xmlns="" xmlns:a16="http://schemas.microsoft.com/office/drawing/2014/main" id="{2DB1D08C-9D26-4EC5-B935-D6A265A2A67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92913" y="4998190"/>
            <a:ext cx="3852000" cy="720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accent6"/>
            </a:solidFill>
          </a:ln>
        </p:spPr>
        <p:txBody>
          <a:bodyPr rtlCol="0" anchor="ctr">
            <a:normAutofit/>
          </a:bodyPr>
          <a:lstStyle>
            <a:lvl1pPr marL="0" indent="0">
              <a:buNone/>
              <a:defRPr sz="21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Текстовый элемент</a:t>
            </a:r>
          </a:p>
        </p:txBody>
      </p:sp>
      <p:grpSp>
        <p:nvGrpSpPr>
          <p:cNvPr id="23" name="Группа 22">
            <a:extLst>
              <a:ext uri="{FF2B5EF4-FFF2-40B4-BE49-F238E27FC236}">
                <a16:creationId xmlns="" xmlns:a16="http://schemas.microsoft.com/office/drawing/2014/main" id="{A9677FD5-9A91-4866-B075-6DDE16433AC7}"/>
              </a:ext>
            </a:extLst>
          </p:cNvPr>
          <p:cNvGrpSpPr/>
          <p:nvPr userDrawn="1"/>
        </p:nvGrpSpPr>
        <p:grpSpPr>
          <a:xfrm>
            <a:off x="16303" y="0"/>
            <a:ext cx="12192000" cy="6858000"/>
            <a:chOff x="16303" y="6430358"/>
            <a:chExt cx="12192000" cy="6858000"/>
          </a:xfrm>
        </p:grpSpPr>
        <p:sp>
          <p:nvSpPr>
            <p:cNvPr id="11" name="Прямоугольник 10"/>
            <p:cNvSpPr/>
            <p:nvPr/>
          </p:nvSpPr>
          <p:spPr>
            <a:xfrm>
              <a:off x="236937" y="6430358"/>
              <a:ext cx="507801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 r="-140094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Полилиния 5"/>
            <p:cNvSpPr/>
            <p:nvPr/>
          </p:nvSpPr>
          <p:spPr bwMode="gray">
            <a:xfrm rot="15922489">
              <a:off x="3144589" y="8256436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Полилиния 5"/>
            <p:cNvSpPr/>
            <p:nvPr/>
          </p:nvSpPr>
          <p:spPr bwMode="gray">
            <a:xfrm rot="16200000">
              <a:off x="2233481" y="9232079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Полилиния 5"/>
            <p:cNvSpPr>
              <a:spLocks noEditPoints="1"/>
            </p:cNvSpPr>
            <p:nvPr/>
          </p:nvSpPr>
          <p:spPr bwMode="gray">
            <a:xfrm>
              <a:off x="16303" y="6431945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6" y="2287088"/>
            <a:ext cx="3438881" cy="2283824"/>
          </a:xfrm>
        </p:spPr>
        <p:txBody>
          <a:bodyPr rtlCol="0" anchor="ctr"/>
          <a:lstStyle>
            <a:lvl1pPr algn="l">
              <a:defRPr sz="2300" b="0" cap="none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46630CC-A9AF-4535-8F2C-F1F193CA8C0F}" type="datetime1">
              <a:rPr lang="ru-RU" noProof="0" smtClean="0"/>
              <a:t>07.10.2024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15" name="Прямоугольник 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FF96B15-8338-45D5-A943-561235072D66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14" name="Рисунок 13">
            <a:extLst>
              <a:ext uri="{FF2B5EF4-FFF2-40B4-BE49-F238E27FC236}">
                <a16:creationId xmlns="" xmlns:a16="http://schemas.microsoft.com/office/drawing/2014/main" id="{9DDAF6ED-5E16-4D29-98B7-FB80DB3AAFEC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870575" y="1840504"/>
            <a:ext cx="536616" cy="536616"/>
          </a:xfrm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sz="1100" i="1"/>
            </a:lvl1pPr>
          </a:lstStyle>
          <a:p>
            <a:pPr rtl="0"/>
            <a:r>
              <a:rPr lang="ru-RU" noProof="0"/>
              <a:t>Значок</a:t>
            </a:r>
          </a:p>
        </p:txBody>
      </p:sp>
      <p:sp>
        <p:nvSpPr>
          <p:cNvPr id="21" name="Рисунок 13">
            <a:extLst>
              <a:ext uri="{FF2B5EF4-FFF2-40B4-BE49-F238E27FC236}">
                <a16:creationId xmlns="" xmlns:a16="http://schemas.microsoft.com/office/drawing/2014/main" id="{8C305CB7-F303-430E-951A-7FC6F97062AA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870575" y="2652849"/>
            <a:ext cx="536616" cy="536616"/>
          </a:xfrm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sz="1100" i="1"/>
            </a:lvl1pPr>
          </a:lstStyle>
          <a:p>
            <a:pPr rtl="0"/>
            <a:r>
              <a:rPr lang="ru-RU" noProof="0"/>
              <a:t>Значок</a:t>
            </a:r>
          </a:p>
        </p:txBody>
      </p:sp>
      <p:sp>
        <p:nvSpPr>
          <p:cNvPr id="22" name="Рисунок 13">
            <a:extLst>
              <a:ext uri="{FF2B5EF4-FFF2-40B4-BE49-F238E27FC236}">
                <a16:creationId xmlns="" xmlns:a16="http://schemas.microsoft.com/office/drawing/2014/main" id="{84D427E5-ED69-4A46-A9B7-F4DC4466F320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870575" y="3465194"/>
            <a:ext cx="536616" cy="536616"/>
          </a:xfrm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sz="1100" i="1"/>
            </a:lvl1pPr>
          </a:lstStyle>
          <a:p>
            <a:pPr rtl="0"/>
            <a:r>
              <a:rPr lang="ru-RU" noProof="0"/>
              <a:t>Значок</a:t>
            </a:r>
          </a:p>
        </p:txBody>
      </p:sp>
      <p:sp>
        <p:nvSpPr>
          <p:cNvPr id="24" name="Рисунок 13">
            <a:extLst>
              <a:ext uri="{FF2B5EF4-FFF2-40B4-BE49-F238E27FC236}">
                <a16:creationId xmlns="" xmlns:a16="http://schemas.microsoft.com/office/drawing/2014/main" id="{3DDA902F-61D6-4F1C-86C6-D1F5584AE8B3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870575" y="4277539"/>
            <a:ext cx="536616" cy="536616"/>
          </a:xfrm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sz="1100" i="1"/>
            </a:lvl1pPr>
          </a:lstStyle>
          <a:p>
            <a:pPr rtl="0"/>
            <a:r>
              <a:rPr lang="ru-RU" noProof="0"/>
              <a:t>Значок</a:t>
            </a:r>
          </a:p>
        </p:txBody>
      </p:sp>
      <p:sp>
        <p:nvSpPr>
          <p:cNvPr id="26" name="Рисунок 13">
            <a:extLst>
              <a:ext uri="{FF2B5EF4-FFF2-40B4-BE49-F238E27FC236}">
                <a16:creationId xmlns="" xmlns:a16="http://schemas.microsoft.com/office/drawing/2014/main" id="{D8B6871A-9C69-4437-A5AD-A0400BAF2C6D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5870575" y="5089882"/>
            <a:ext cx="536616" cy="536616"/>
          </a:xfrm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sz="1100" i="1"/>
            </a:lvl1pPr>
          </a:lstStyle>
          <a:p>
            <a:pPr rtl="0"/>
            <a:r>
              <a:rPr lang="ru-RU" noProof="0"/>
              <a:t>Значок</a:t>
            </a:r>
          </a:p>
        </p:txBody>
      </p:sp>
    </p:spTree>
    <p:extLst>
      <p:ext uri="{BB962C8B-B14F-4D97-AF65-F5344CB8AC3E}">
        <p14:creationId xmlns:p14="http://schemas.microsoft.com/office/powerpoint/2010/main" val="3296259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Светлый вертикальный маркированный список с 4 знач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Овал 30">
            <a:extLst>
              <a:ext uri="{FF2B5EF4-FFF2-40B4-BE49-F238E27FC236}">
                <a16:creationId xmlns="" xmlns:a16="http://schemas.microsoft.com/office/drawing/2014/main" id="{B8ACAEC3-8D8C-3848-8630-7A0DFF3F6116}"/>
              </a:ext>
            </a:extLst>
          </p:cNvPr>
          <p:cNvSpPr>
            <a:spLocks noChangeAspect="1"/>
          </p:cNvSpPr>
          <p:nvPr userDrawn="1"/>
        </p:nvSpPr>
        <p:spPr>
          <a:xfrm>
            <a:off x="8699143" y="3702940"/>
            <a:ext cx="1261872" cy="126187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2" name="Рисунок 9">
            <a:extLst>
              <a:ext uri="{FF2B5EF4-FFF2-40B4-BE49-F238E27FC236}">
                <a16:creationId xmlns="" xmlns:a16="http://schemas.microsoft.com/office/drawing/2014/main" id="{CC12BEA0-F502-0646-A370-7ECF194608D0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8865103" y="3869836"/>
            <a:ext cx="929952" cy="929952"/>
          </a:xfrm>
          <a:prstGeom prst="ellipse">
            <a:avLst/>
          </a:prstGeom>
          <a:noFill/>
          <a:effectLst/>
        </p:spPr>
        <p:txBody>
          <a:bodyPr rtlCol="0"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pPr rtl="0"/>
            <a:r>
              <a:rPr lang="ru-RU" noProof="0"/>
              <a:t>Щелкните значок</a:t>
            </a:r>
          </a:p>
        </p:txBody>
      </p:sp>
      <p:sp>
        <p:nvSpPr>
          <p:cNvPr id="29" name="Овал 28">
            <a:extLst>
              <a:ext uri="{FF2B5EF4-FFF2-40B4-BE49-F238E27FC236}">
                <a16:creationId xmlns="" xmlns:a16="http://schemas.microsoft.com/office/drawing/2014/main" id="{D58C6160-632A-B540-A7E5-81F40CEC1FE7}"/>
              </a:ext>
            </a:extLst>
          </p:cNvPr>
          <p:cNvSpPr>
            <a:spLocks noChangeAspect="1"/>
          </p:cNvSpPr>
          <p:nvPr userDrawn="1"/>
        </p:nvSpPr>
        <p:spPr>
          <a:xfrm>
            <a:off x="6287247" y="3706777"/>
            <a:ext cx="1261872" cy="126187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0" name="Рисунок 9">
            <a:extLst>
              <a:ext uri="{FF2B5EF4-FFF2-40B4-BE49-F238E27FC236}">
                <a16:creationId xmlns="" xmlns:a16="http://schemas.microsoft.com/office/drawing/2014/main" id="{EB2FEBB6-C1E0-0D47-8CCC-05EE2F756590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452271" y="3873673"/>
            <a:ext cx="929952" cy="929952"/>
          </a:xfrm>
          <a:prstGeom prst="ellipse">
            <a:avLst/>
          </a:prstGeom>
          <a:noFill/>
          <a:effectLst/>
        </p:spPr>
        <p:txBody>
          <a:bodyPr rtlCol="0"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pPr rtl="0"/>
            <a:r>
              <a:rPr lang="ru-RU" noProof="0"/>
              <a:t>Щелкните значок</a:t>
            </a:r>
          </a:p>
        </p:txBody>
      </p:sp>
      <p:sp>
        <p:nvSpPr>
          <p:cNvPr id="22" name="Овал 21">
            <a:extLst>
              <a:ext uri="{FF2B5EF4-FFF2-40B4-BE49-F238E27FC236}">
                <a16:creationId xmlns="" xmlns:a16="http://schemas.microsoft.com/office/drawing/2014/main" id="{7215E544-9553-AC42-B5C3-F7AE9AD6D815}"/>
              </a:ext>
            </a:extLst>
          </p:cNvPr>
          <p:cNvSpPr>
            <a:spLocks noChangeAspect="1"/>
          </p:cNvSpPr>
          <p:nvPr userDrawn="1"/>
        </p:nvSpPr>
        <p:spPr>
          <a:xfrm>
            <a:off x="8699143" y="799317"/>
            <a:ext cx="1261872" cy="126187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" name="Овал 2">
            <a:extLst>
              <a:ext uri="{FF2B5EF4-FFF2-40B4-BE49-F238E27FC236}">
                <a16:creationId xmlns="" xmlns:a16="http://schemas.microsoft.com/office/drawing/2014/main" id="{F76E934A-C634-DF4D-992A-6E01917693AD}"/>
              </a:ext>
            </a:extLst>
          </p:cNvPr>
          <p:cNvSpPr>
            <a:spLocks noChangeAspect="1"/>
          </p:cNvSpPr>
          <p:nvPr userDrawn="1"/>
        </p:nvSpPr>
        <p:spPr>
          <a:xfrm>
            <a:off x="6289119" y="799317"/>
            <a:ext cx="1261872" cy="126187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grpSp>
        <p:nvGrpSpPr>
          <p:cNvPr id="23" name="Группа 22">
            <a:extLst>
              <a:ext uri="{FF2B5EF4-FFF2-40B4-BE49-F238E27FC236}">
                <a16:creationId xmlns="" xmlns:a16="http://schemas.microsoft.com/office/drawing/2014/main" id="{A9677FD5-9A91-4866-B075-6DDE16433AC7}"/>
              </a:ext>
            </a:extLst>
          </p:cNvPr>
          <p:cNvGrpSpPr/>
          <p:nvPr userDrawn="1"/>
        </p:nvGrpSpPr>
        <p:grpSpPr>
          <a:xfrm>
            <a:off x="16303" y="0"/>
            <a:ext cx="12192000" cy="6858000"/>
            <a:chOff x="16303" y="6430358"/>
            <a:chExt cx="12192000" cy="6858000"/>
          </a:xfrm>
        </p:grpSpPr>
        <p:sp>
          <p:nvSpPr>
            <p:cNvPr id="11" name="Прямоугольник 10"/>
            <p:cNvSpPr/>
            <p:nvPr/>
          </p:nvSpPr>
          <p:spPr>
            <a:xfrm>
              <a:off x="236937" y="6430358"/>
              <a:ext cx="507801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 r="-140094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Полилиния 5"/>
            <p:cNvSpPr/>
            <p:nvPr/>
          </p:nvSpPr>
          <p:spPr bwMode="gray">
            <a:xfrm rot="15922489">
              <a:off x="3144589" y="8256436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Полилиния 5"/>
            <p:cNvSpPr/>
            <p:nvPr/>
          </p:nvSpPr>
          <p:spPr bwMode="gray">
            <a:xfrm rot="16200000">
              <a:off x="2233481" y="9232079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Полилиния 5"/>
            <p:cNvSpPr>
              <a:spLocks noEditPoints="1"/>
            </p:cNvSpPr>
            <p:nvPr/>
          </p:nvSpPr>
          <p:spPr bwMode="gray">
            <a:xfrm>
              <a:off x="16303" y="6431945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6" y="2287088"/>
            <a:ext cx="3438881" cy="2283824"/>
          </a:xfrm>
        </p:spPr>
        <p:txBody>
          <a:bodyPr rtlCol="0" anchor="ctr"/>
          <a:lstStyle>
            <a:lvl1pPr algn="l">
              <a:defRPr sz="2300" b="0" cap="none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1CC947A-8F53-4F5E-AF9C-EDEF04AD8794}" type="datetime1">
              <a:rPr lang="ru-RU" noProof="0" smtClean="0"/>
              <a:t>07.10.2024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15" name="Прямоугольник 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FF96B15-8338-45D5-A943-561235072D66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14" name="Текст 13">
            <a:extLst>
              <a:ext uri="{FF2B5EF4-FFF2-40B4-BE49-F238E27FC236}">
                <a16:creationId xmlns="" xmlns:a16="http://schemas.microsoft.com/office/drawing/2014/main" id="{9ADD13A9-A8EA-4B1C-AE31-FE189E0E8B8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56275" y="2351088"/>
            <a:ext cx="2325688" cy="774700"/>
          </a:xfrm>
        </p:spPr>
        <p:txBody>
          <a:bodyPr rtlCol="0"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 rtl="0"/>
            <a:r>
              <a:rPr lang="ru-RU" noProof="0"/>
              <a:t>Изменить описание маркера</a:t>
            </a:r>
          </a:p>
        </p:txBody>
      </p:sp>
      <p:sp>
        <p:nvSpPr>
          <p:cNvPr id="18" name="Текст 13">
            <a:extLst>
              <a:ext uri="{FF2B5EF4-FFF2-40B4-BE49-F238E27FC236}">
                <a16:creationId xmlns="" xmlns:a16="http://schemas.microsoft.com/office/drawing/2014/main" id="{A2BAC124-81DA-4B8B-86CD-75C69A4D0DB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67235" y="2351088"/>
            <a:ext cx="2325688" cy="774700"/>
          </a:xfrm>
        </p:spPr>
        <p:txBody>
          <a:bodyPr rtlCol="0"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 rtl="0"/>
            <a:r>
              <a:rPr lang="ru-RU" noProof="0"/>
              <a:t>Изменить описание маркера</a:t>
            </a:r>
          </a:p>
        </p:txBody>
      </p:sp>
      <p:sp>
        <p:nvSpPr>
          <p:cNvPr id="26" name="Текст 13">
            <a:extLst>
              <a:ext uri="{FF2B5EF4-FFF2-40B4-BE49-F238E27FC236}">
                <a16:creationId xmlns="" xmlns:a16="http://schemas.microsoft.com/office/drawing/2014/main" id="{B493D355-B592-4395-8255-D1D4FB1CF1A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56275" y="5258548"/>
            <a:ext cx="2325688" cy="774700"/>
          </a:xfrm>
        </p:spPr>
        <p:txBody>
          <a:bodyPr rtlCol="0"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 rtl="0"/>
            <a:r>
              <a:rPr lang="ru-RU" noProof="0"/>
              <a:t>Изменить описание маркера</a:t>
            </a:r>
          </a:p>
        </p:txBody>
      </p:sp>
      <p:sp>
        <p:nvSpPr>
          <p:cNvPr id="28" name="Текст 13">
            <a:extLst>
              <a:ext uri="{FF2B5EF4-FFF2-40B4-BE49-F238E27FC236}">
                <a16:creationId xmlns="" xmlns:a16="http://schemas.microsoft.com/office/drawing/2014/main" id="{D0A496BB-AA13-44AE-AFA6-30D4ED5099E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67235" y="5258548"/>
            <a:ext cx="2325688" cy="774700"/>
          </a:xfrm>
        </p:spPr>
        <p:txBody>
          <a:bodyPr rtlCol="0"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 rtl="0"/>
            <a:r>
              <a:rPr lang="ru-RU" noProof="0"/>
              <a:t>Изменить описание маркера</a:t>
            </a:r>
          </a:p>
        </p:txBody>
      </p:sp>
      <p:sp>
        <p:nvSpPr>
          <p:cNvPr id="20" name="Рисунок 9">
            <a:extLst>
              <a:ext uri="{FF2B5EF4-FFF2-40B4-BE49-F238E27FC236}">
                <a16:creationId xmlns="" xmlns:a16="http://schemas.microsoft.com/office/drawing/2014/main" id="{8E97E18E-0E31-B542-9578-D6E4DCD84680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454143" y="966213"/>
            <a:ext cx="929952" cy="929952"/>
          </a:xfrm>
          <a:prstGeom prst="ellipse">
            <a:avLst/>
          </a:prstGeom>
          <a:noFill/>
          <a:effectLst/>
        </p:spPr>
        <p:txBody>
          <a:bodyPr rtlCol="0"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pPr rtl="0"/>
            <a:r>
              <a:rPr lang="ru-RU" noProof="0"/>
              <a:t>Щелкните значок</a:t>
            </a:r>
          </a:p>
        </p:txBody>
      </p:sp>
      <p:sp>
        <p:nvSpPr>
          <p:cNvPr id="24" name="Рисунок 9">
            <a:extLst>
              <a:ext uri="{FF2B5EF4-FFF2-40B4-BE49-F238E27FC236}">
                <a16:creationId xmlns="" xmlns:a16="http://schemas.microsoft.com/office/drawing/2014/main" id="{7602DDF7-46BD-6045-BDB0-45F47B0B6A9C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8865103" y="965277"/>
            <a:ext cx="929952" cy="929952"/>
          </a:xfrm>
          <a:prstGeom prst="ellipse">
            <a:avLst/>
          </a:prstGeom>
          <a:noFill/>
          <a:effectLst/>
        </p:spPr>
        <p:txBody>
          <a:bodyPr rtlCol="0"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pPr rtl="0"/>
            <a:r>
              <a:rPr lang="ru-RU" noProof="0"/>
              <a:t>Щелкните значок</a:t>
            </a:r>
          </a:p>
        </p:txBody>
      </p:sp>
    </p:spTree>
    <p:extLst>
      <p:ext uri="{BB962C8B-B14F-4D97-AF65-F5344CB8AC3E}">
        <p14:creationId xmlns:p14="http://schemas.microsoft.com/office/powerpoint/2010/main" val="1820464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Вертикальный маркированный список с 4 знач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Овал 19">
            <a:extLst>
              <a:ext uri="{FF2B5EF4-FFF2-40B4-BE49-F238E27FC236}">
                <a16:creationId xmlns="" xmlns:a16="http://schemas.microsoft.com/office/drawing/2014/main" id="{86F73ED6-3B3B-5A45-912C-FCFD7D53593C}"/>
              </a:ext>
            </a:extLst>
          </p:cNvPr>
          <p:cNvSpPr>
            <a:spLocks noChangeAspect="1"/>
          </p:cNvSpPr>
          <p:nvPr userDrawn="1"/>
        </p:nvSpPr>
        <p:spPr>
          <a:xfrm>
            <a:off x="8699143" y="3702940"/>
            <a:ext cx="1261872" cy="126187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1" name="Рисунок 9">
            <a:extLst>
              <a:ext uri="{FF2B5EF4-FFF2-40B4-BE49-F238E27FC236}">
                <a16:creationId xmlns="" xmlns:a16="http://schemas.microsoft.com/office/drawing/2014/main" id="{B5971407-B12A-EE45-895D-769807DFC767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8865103" y="3869836"/>
            <a:ext cx="929952" cy="929952"/>
          </a:xfrm>
          <a:prstGeom prst="ellipse">
            <a:avLst/>
          </a:prstGeom>
          <a:noFill/>
          <a:effectLst/>
        </p:spPr>
        <p:txBody>
          <a:bodyPr rtlCol="0"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pPr rtl="0"/>
            <a:r>
              <a:rPr lang="ru-RU" noProof="0"/>
              <a:t>Щелкните значок</a:t>
            </a:r>
          </a:p>
        </p:txBody>
      </p:sp>
      <p:sp>
        <p:nvSpPr>
          <p:cNvPr id="22" name="Овал 21">
            <a:extLst>
              <a:ext uri="{FF2B5EF4-FFF2-40B4-BE49-F238E27FC236}">
                <a16:creationId xmlns="" xmlns:a16="http://schemas.microsoft.com/office/drawing/2014/main" id="{36215321-76D7-AD41-B779-DE347C617DB3}"/>
              </a:ext>
            </a:extLst>
          </p:cNvPr>
          <p:cNvSpPr>
            <a:spLocks noChangeAspect="1"/>
          </p:cNvSpPr>
          <p:nvPr userDrawn="1"/>
        </p:nvSpPr>
        <p:spPr>
          <a:xfrm>
            <a:off x="6288183" y="3706777"/>
            <a:ext cx="1261872" cy="126187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4" name="Рисунок 9">
            <a:extLst>
              <a:ext uri="{FF2B5EF4-FFF2-40B4-BE49-F238E27FC236}">
                <a16:creationId xmlns="" xmlns:a16="http://schemas.microsoft.com/office/drawing/2014/main" id="{E61684B2-1403-BD44-80B1-6A5C0D0A3C67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454143" y="3873673"/>
            <a:ext cx="929952" cy="929952"/>
          </a:xfrm>
          <a:prstGeom prst="ellipse">
            <a:avLst/>
          </a:prstGeom>
          <a:noFill/>
          <a:effectLst/>
        </p:spPr>
        <p:txBody>
          <a:bodyPr rtlCol="0"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pPr rtl="0"/>
            <a:r>
              <a:rPr lang="ru-RU" noProof="0"/>
              <a:t>Щелкните значок</a:t>
            </a:r>
          </a:p>
        </p:txBody>
      </p:sp>
      <p:sp>
        <p:nvSpPr>
          <p:cNvPr id="29" name="Овал 28">
            <a:extLst>
              <a:ext uri="{FF2B5EF4-FFF2-40B4-BE49-F238E27FC236}">
                <a16:creationId xmlns="" xmlns:a16="http://schemas.microsoft.com/office/drawing/2014/main" id="{3B87B079-A5F0-D34B-90BD-17403B51EF47}"/>
              </a:ext>
            </a:extLst>
          </p:cNvPr>
          <p:cNvSpPr>
            <a:spLocks noChangeAspect="1"/>
          </p:cNvSpPr>
          <p:nvPr userDrawn="1"/>
        </p:nvSpPr>
        <p:spPr>
          <a:xfrm>
            <a:off x="8699143" y="799317"/>
            <a:ext cx="1261872" cy="126187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0" name="Овал 29">
            <a:extLst>
              <a:ext uri="{FF2B5EF4-FFF2-40B4-BE49-F238E27FC236}">
                <a16:creationId xmlns="" xmlns:a16="http://schemas.microsoft.com/office/drawing/2014/main" id="{67169BE7-153A-034D-B3C8-A226C22DE09C}"/>
              </a:ext>
            </a:extLst>
          </p:cNvPr>
          <p:cNvSpPr>
            <a:spLocks noChangeAspect="1"/>
          </p:cNvSpPr>
          <p:nvPr userDrawn="1"/>
        </p:nvSpPr>
        <p:spPr>
          <a:xfrm>
            <a:off x="6288183" y="799317"/>
            <a:ext cx="1261872" cy="126187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1" name="Рисунок 9">
            <a:extLst>
              <a:ext uri="{FF2B5EF4-FFF2-40B4-BE49-F238E27FC236}">
                <a16:creationId xmlns="" xmlns:a16="http://schemas.microsoft.com/office/drawing/2014/main" id="{604C6493-8619-1749-A32C-8C1C4E87533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454143" y="966213"/>
            <a:ext cx="929952" cy="929952"/>
          </a:xfrm>
          <a:prstGeom prst="ellipse">
            <a:avLst/>
          </a:prstGeom>
          <a:noFill/>
          <a:effectLst/>
        </p:spPr>
        <p:txBody>
          <a:bodyPr rtlCol="0"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pPr rtl="0"/>
            <a:r>
              <a:rPr lang="ru-RU" noProof="0"/>
              <a:t>Щелкните значок</a:t>
            </a:r>
          </a:p>
        </p:txBody>
      </p:sp>
      <p:sp>
        <p:nvSpPr>
          <p:cNvPr id="32" name="Рисунок 9">
            <a:extLst>
              <a:ext uri="{FF2B5EF4-FFF2-40B4-BE49-F238E27FC236}">
                <a16:creationId xmlns="" xmlns:a16="http://schemas.microsoft.com/office/drawing/2014/main" id="{EE25A905-577F-154D-BA89-4F485EEBC4BD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8865103" y="965277"/>
            <a:ext cx="929952" cy="929952"/>
          </a:xfrm>
          <a:prstGeom prst="ellipse">
            <a:avLst/>
          </a:prstGeom>
          <a:noFill/>
          <a:effectLst/>
        </p:spPr>
        <p:txBody>
          <a:bodyPr rtlCol="0"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pPr rtl="0"/>
            <a:r>
              <a:rPr lang="ru-RU" noProof="0"/>
              <a:t>Щелкните значок</a:t>
            </a:r>
          </a:p>
        </p:txBody>
      </p:sp>
      <p:grpSp>
        <p:nvGrpSpPr>
          <p:cNvPr id="23" name="Группа 22">
            <a:extLst>
              <a:ext uri="{FF2B5EF4-FFF2-40B4-BE49-F238E27FC236}">
                <a16:creationId xmlns="" xmlns:a16="http://schemas.microsoft.com/office/drawing/2014/main" id="{A9677FD5-9A91-4866-B075-6DDE16433AC7}"/>
              </a:ext>
            </a:extLst>
          </p:cNvPr>
          <p:cNvGrpSpPr/>
          <p:nvPr userDrawn="1"/>
        </p:nvGrpSpPr>
        <p:grpSpPr>
          <a:xfrm>
            <a:off x="16303" y="0"/>
            <a:ext cx="12192000" cy="6858000"/>
            <a:chOff x="16303" y="6430358"/>
            <a:chExt cx="12192000" cy="6858000"/>
          </a:xfrm>
        </p:grpSpPr>
        <p:sp>
          <p:nvSpPr>
            <p:cNvPr id="11" name="Прямоугольник 10"/>
            <p:cNvSpPr/>
            <p:nvPr/>
          </p:nvSpPr>
          <p:spPr>
            <a:xfrm>
              <a:off x="236937" y="6430358"/>
              <a:ext cx="507801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 r="-140094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Полилиния 5"/>
            <p:cNvSpPr/>
            <p:nvPr/>
          </p:nvSpPr>
          <p:spPr bwMode="gray">
            <a:xfrm rot="15922489">
              <a:off x="3144589" y="8256436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Полилиния 5"/>
            <p:cNvSpPr/>
            <p:nvPr/>
          </p:nvSpPr>
          <p:spPr bwMode="gray">
            <a:xfrm rot="16200000">
              <a:off x="2233481" y="9232079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Полилиния 5"/>
            <p:cNvSpPr>
              <a:spLocks noEditPoints="1"/>
            </p:cNvSpPr>
            <p:nvPr/>
          </p:nvSpPr>
          <p:spPr bwMode="gray">
            <a:xfrm>
              <a:off x="16303" y="6431945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6" y="2287088"/>
            <a:ext cx="3438881" cy="2283824"/>
          </a:xfrm>
        </p:spPr>
        <p:txBody>
          <a:bodyPr rtlCol="0" anchor="ctr"/>
          <a:lstStyle>
            <a:lvl1pPr algn="l">
              <a:defRPr sz="2300" b="0" cap="none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6BC0FA3-29EB-469B-9530-6BBADAB7B2D7}" type="datetime1">
              <a:rPr lang="ru-RU" noProof="0" smtClean="0"/>
              <a:t>07.10.2024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15" name="Прямоугольник 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FF96B15-8338-45D5-A943-561235072D66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14" name="Текст 13">
            <a:extLst>
              <a:ext uri="{FF2B5EF4-FFF2-40B4-BE49-F238E27FC236}">
                <a16:creationId xmlns="" xmlns:a16="http://schemas.microsoft.com/office/drawing/2014/main" id="{9ADD13A9-A8EA-4B1C-AE31-FE189E0E8B8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56275" y="2351088"/>
            <a:ext cx="2325688" cy="774700"/>
          </a:xfrm>
        </p:spPr>
        <p:txBody>
          <a:bodyPr rtlCol="0"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 rtl="0"/>
            <a:r>
              <a:rPr lang="ru-RU" noProof="0"/>
              <a:t>Изменить описание маркера</a:t>
            </a:r>
          </a:p>
        </p:txBody>
      </p:sp>
      <p:sp>
        <p:nvSpPr>
          <p:cNvPr id="18" name="Текст 13">
            <a:extLst>
              <a:ext uri="{FF2B5EF4-FFF2-40B4-BE49-F238E27FC236}">
                <a16:creationId xmlns="" xmlns:a16="http://schemas.microsoft.com/office/drawing/2014/main" id="{A2BAC124-81DA-4B8B-86CD-75C69A4D0DB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67235" y="2351088"/>
            <a:ext cx="2325688" cy="774700"/>
          </a:xfrm>
        </p:spPr>
        <p:txBody>
          <a:bodyPr rtlCol="0"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 rtl="0"/>
            <a:r>
              <a:rPr lang="ru-RU" noProof="0"/>
              <a:t>Изменить описание маркера</a:t>
            </a:r>
          </a:p>
        </p:txBody>
      </p:sp>
      <p:sp>
        <p:nvSpPr>
          <p:cNvPr id="26" name="Текст 13">
            <a:extLst>
              <a:ext uri="{FF2B5EF4-FFF2-40B4-BE49-F238E27FC236}">
                <a16:creationId xmlns="" xmlns:a16="http://schemas.microsoft.com/office/drawing/2014/main" id="{B493D355-B592-4395-8255-D1D4FB1CF1A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56275" y="5258548"/>
            <a:ext cx="2325688" cy="774700"/>
          </a:xfrm>
        </p:spPr>
        <p:txBody>
          <a:bodyPr rtlCol="0"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 rtl="0"/>
            <a:r>
              <a:rPr lang="ru-RU" noProof="0"/>
              <a:t>Изменить описание маркера</a:t>
            </a:r>
          </a:p>
        </p:txBody>
      </p:sp>
      <p:sp>
        <p:nvSpPr>
          <p:cNvPr id="28" name="Текст 13">
            <a:extLst>
              <a:ext uri="{FF2B5EF4-FFF2-40B4-BE49-F238E27FC236}">
                <a16:creationId xmlns="" xmlns:a16="http://schemas.microsoft.com/office/drawing/2014/main" id="{D0A496BB-AA13-44AE-AFA6-30D4ED5099E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67235" y="5258548"/>
            <a:ext cx="2325688" cy="774700"/>
          </a:xfrm>
        </p:spPr>
        <p:txBody>
          <a:bodyPr rtlCol="0"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 rtl="0"/>
            <a:r>
              <a:rPr lang="ru-RU" noProof="0"/>
              <a:t>Изменить описание маркера</a:t>
            </a:r>
          </a:p>
        </p:txBody>
      </p:sp>
    </p:spTree>
    <p:extLst>
      <p:ext uri="{BB962C8B-B14F-4D97-AF65-F5344CB8AC3E}">
        <p14:creationId xmlns:p14="http://schemas.microsoft.com/office/powerpoint/2010/main" val="3254131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Вертикальный маркированный список с 2 знач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вал 28">
            <a:extLst>
              <a:ext uri="{FF2B5EF4-FFF2-40B4-BE49-F238E27FC236}">
                <a16:creationId xmlns="" xmlns:a16="http://schemas.microsoft.com/office/drawing/2014/main" id="{3B87B079-A5F0-D34B-90BD-17403B51EF47}"/>
              </a:ext>
            </a:extLst>
          </p:cNvPr>
          <p:cNvSpPr>
            <a:spLocks noChangeAspect="1"/>
          </p:cNvSpPr>
          <p:nvPr userDrawn="1"/>
        </p:nvSpPr>
        <p:spPr>
          <a:xfrm>
            <a:off x="8699143" y="2234226"/>
            <a:ext cx="1261872" cy="126187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0" name="Овал 29">
            <a:extLst>
              <a:ext uri="{FF2B5EF4-FFF2-40B4-BE49-F238E27FC236}">
                <a16:creationId xmlns="" xmlns:a16="http://schemas.microsoft.com/office/drawing/2014/main" id="{67169BE7-153A-034D-B3C8-A226C22DE09C}"/>
              </a:ext>
            </a:extLst>
          </p:cNvPr>
          <p:cNvSpPr>
            <a:spLocks noChangeAspect="1"/>
          </p:cNvSpPr>
          <p:nvPr userDrawn="1"/>
        </p:nvSpPr>
        <p:spPr>
          <a:xfrm>
            <a:off x="6288183" y="2234226"/>
            <a:ext cx="1261872" cy="126187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1" name="Рисунок 9">
            <a:extLst>
              <a:ext uri="{FF2B5EF4-FFF2-40B4-BE49-F238E27FC236}">
                <a16:creationId xmlns="" xmlns:a16="http://schemas.microsoft.com/office/drawing/2014/main" id="{604C6493-8619-1749-A32C-8C1C4E87533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454143" y="2401122"/>
            <a:ext cx="929952" cy="929952"/>
          </a:xfrm>
          <a:prstGeom prst="ellipse">
            <a:avLst/>
          </a:prstGeom>
          <a:noFill/>
          <a:effectLst/>
        </p:spPr>
        <p:txBody>
          <a:bodyPr rtlCol="0"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pPr rtl="0"/>
            <a:r>
              <a:rPr lang="ru-RU" noProof="0"/>
              <a:t>Щелкните значок</a:t>
            </a:r>
          </a:p>
        </p:txBody>
      </p:sp>
      <p:sp>
        <p:nvSpPr>
          <p:cNvPr id="32" name="Рисунок 9">
            <a:extLst>
              <a:ext uri="{FF2B5EF4-FFF2-40B4-BE49-F238E27FC236}">
                <a16:creationId xmlns="" xmlns:a16="http://schemas.microsoft.com/office/drawing/2014/main" id="{EE25A905-577F-154D-BA89-4F485EEBC4BD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8865103" y="2400186"/>
            <a:ext cx="929952" cy="929952"/>
          </a:xfrm>
          <a:prstGeom prst="ellipse">
            <a:avLst/>
          </a:prstGeom>
          <a:noFill/>
          <a:effectLst/>
        </p:spPr>
        <p:txBody>
          <a:bodyPr rtlCol="0"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pPr rtl="0"/>
            <a:r>
              <a:rPr lang="ru-RU" noProof="0"/>
              <a:t>Щелкните значок</a:t>
            </a:r>
          </a:p>
        </p:txBody>
      </p:sp>
      <p:grpSp>
        <p:nvGrpSpPr>
          <p:cNvPr id="23" name="Группа 22">
            <a:extLst>
              <a:ext uri="{FF2B5EF4-FFF2-40B4-BE49-F238E27FC236}">
                <a16:creationId xmlns="" xmlns:a16="http://schemas.microsoft.com/office/drawing/2014/main" id="{A9677FD5-9A91-4866-B075-6DDE16433AC7}"/>
              </a:ext>
            </a:extLst>
          </p:cNvPr>
          <p:cNvGrpSpPr/>
          <p:nvPr userDrawn="1"/>
        </p:nvGrpSpPr>
        <p:grpSpPr>
          <a:xfrm>
            <a:off x="16303" y="0"/>
            <a:ext cx="12192000" cy="6858000"/>
            <a:chOff x="16303" y="6430358"/>
            <a:chExt cx="12192000" cy="6858000"/>
          </a:xfrm>
        </p:grpSpPr>
        <p:sp>
          <p:nvSpPr>
            <p:cNvPr id="11" name="Прямоугольник 10"/>
            <p:cNvSpPr/>
            <p:nvPr/>
          </p:nvSpPr>
          <p:spPr>
            <a:xfrm>
              <a:off x="236937" y="6430358"/>
              <a:ext cx="507801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 r="-140094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Полилиния 5"/>
            <p:cNvSpPr/>
            <p:nvPr/>
          </p:nvSpPr>
          <p:spPr bwMode="gray">
            <a:xfrm rot="15922489">
              <a:off x="3144589" y="8256436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Полилиния 5"/>
            <p:cNvSpPr/>
            <p:nvPr/>
          </p:nvSpPr>
          <p:spPr bwMode="gray">
            <a:xfrm rot="16200000">
              <a:off x="2233481" y="9232079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Полилиния 5"/>
            <p:cNvSpPr>
              <a:spLocks noEditPoints="1"/>
            </p:cNvSpPr>
            <p:nvPr/>
          </p:nvSpPr>
          <p:spPr bwMode="gray">
            <a:xfrm>
              <a:off x="16303" y="6431945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6" y="2287088"/>
            <a:ext cx="3438881" cy="2283824"/>
          </a:xfrm>
        </p:spPr>
        <p:txBody>
          <a:bodyPr rtlCol="0" anchor="ctr"/>
          <a:lstStyle>
            <a:lvl1pPr algn="l">
              <a:defRPr sz="2300" b="0" cap="none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727B839-FF0E-42D3-9556-B9897ECA7F5F}" type="datetime1">
              <a:rPr lang="ru-RU" noProof="0" smtClean="0"/>
              <a:t>07.10.2024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15" name="Прямоугольник 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FF96B15-8338-45D5-A943-561235072D66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14" name="Текст 13">
            <a:extLst>
              <a:ext uri="{FF2B5EF4-FFF2-40B4-BE49-F238E27FC236}">
                <a16:creationId xmlns="" xmlns:a16="http://schemas.microsoft.com/office/drawing/2014/main" id="{9ADD13A9-A8EA-4B1C-AE31-FE189E0E8B8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56275" y="3785996"/>
            <a:ext cx="2325688" cy="1503455"/>
          </a:xfrm>
        </p:spPr>
        <p:txBody>
          <a:bodyPr rtlCol="0">
            <a:noAutofit/>
          </a:bodyPr>
          <a:lstStyle>
            <a:lvl1pPr marL="0" indent="0" algn="ctr">
              <a:buNone/>
              <a:defRPr sz="1200"/>
            </a:lvl1pPr>
          </a:lstStyle>
          <a:p>
            <a:pPr lvl="0" rtl="0"/>
            <a:r>
              <a:rPr lang="ru-RU" noProof="0"/>
              <a:t>Изменить описание маркера</a:t>
            </a:r>
          </a:p>
        </p:txBody>
      </p:sp>
      <p:sp>
        <p:nvSpPr>
          <p:cNvPr id="18" name="Текст 13">
            <a:extLst>
              <a:ext uri="{FF2B5EF4-FFF2-40B4-BE49-F238E27FC236}">
                <a16:creationId xmlns="" xmlns:a16="http://schemas.microsoft.com/office/drawing/2014/main" id="{A2BAC124-81DA-4B8B-86CD-75C69A4D0DB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67235" y="3785996"/>
            <a:ext cx="2325688" cy="1503455"/>
          </a:xfrm>
        </p:spPr>
        <p:txBody>
          <a:bodyPr rtlCol="0">
            <a:noAutofit/>
          </a:bodyPr>
          <a:lstStyle>
            <a:lvl1pPr marL="0" indent="0" algn="ctr">
              <a:buNone/>
              <a:defRPr sz="1200"/>
            </a:lvl1pPr>
          </a:lstStyle>
          <a:p>
            <a:pPr lvl="0" rtl="0"/>
            <a:r>
              <a:rPr lang="ru-RU" noProof="0"/>
              <a:t>Изменить описание маркера</a:t>
            </a:r>
          </a:p>
        </p:txBody>
      </p:sp>
    </p:spTree>
    <p:extLst>
      <p:ext uri="{BB962C8B-B14F-4D97-AF65-F5344CB8AC3E}">
        <p14:creationId xmlns:p14="http://schemas.microsoft.com/office/powerpoint/2010/main" val="2465061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Горизонтальный маркированный список с 4 знач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Овал 31">
            <a:extLst>
              <a:ext uri="{FF2B5EF4-FFF2-40B4-BE49-F238E27FC236}">
                <a16:creationId xmlns="" xmlns:a16="http://schemas.microsoft.com/office/drawing/2014/main" id="{F625DE42-6A2A-D745-B1F8-2AF2793533BE}"/>
              </a:ext>
            </a:extLst>
          </p:cNvPr>
          <p:cNvSpPr>
            <a:spLocks noChangeAspect="1"/>
          </p:cNvSpPr>
          <p:nvPr userDrawn="1"/>
        </p:nvSpPr>
        <p:spPr>
          <a:xfrm>
            <a:off x="8404601" y="3981394"/>
            <a:ext cx="1042415" cy="104241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3" name="Рисунок 9">
            <a:extLst>
              <a:ext uri="{FF2B5EF4-FFF2-40B4-BE49-F238E27FC236}">
                <a16:creationId xmlns="" xmlns:a16="http://schemas.microsoft.com/office/drawing/2014/main" id="{A87D37E3-62A9-1F44-8520-EBED16BF1C0F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8535100" y="4123125"/>
            <a:ext cx="781417" cy="758952"/>
          </a:xfrm>
          <a:prstGeom prst="ellipse">
            <a:avLst/>
          </a:prstGeom>
          <a:noFill/>
          <a:effectLst/>
        </p:spPr>
        <p:txBody>
          <a:bodyPr rtlCol="0"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pPr rtl="0"/>
            <a:r>
              <a:rPr lang="ru-RU" noProof="0"/>
              <a:t>Щелкните значок</a:t>
            </a:r>
          </a:p>
        </p:txBody>
      </p:sp>
      <p:sp>
        <p:nvSpPr>
          <p:cNvPr id="29" name="Овал 28">
            <a:extLst>
              <a:ext uri="{FF2B5EF4-FFF2-40B4-BE49-F238E27FC236}">
                <a16:creationId xmlns="" xmlns:a16="http://schemas.microsoft.com/office/drawing/2014/main" id="{75F8797D-AFBD-534A-AC82-DE2B7BAECE83}"/>
              </a:ext>
            </a:extLst>
          </p:cNvPr>
          <p:cNvSpPr>
            <a:spLocks noChangeAspect="1"/>
          </p:cNvSpPr>
          <p:nvPr userDrawn="1"/>
        </p:nvSpPr>
        <p:spPr>
          <a:xfrm>
            <a:off x="8404601" y="1932281"/>
            <a:ext cx="1042415" cy="104241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0" name="Рисунок 9">
            <a:extLst>
              <a:ext uri="{FF2B5EF4-FFF2-40B4-BE49-F238E27FC236}">
                <a16:creationId xmlns="" xmlns:a16="http://schemas.microsoft.com/office/drawing/2014/main" id="{EFE809D2-16A3-B143-BC10-FEC397E62C62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8535100" y="2074012"/>
            <a:ext cx="781417" cy="758952"/>
          </a:xfrm>
          <a:prstGeom prst="ellipse">
            <a:avLst/>
          </a:prstGeom>
          <a:noFill/>
          <a:effectLst/>
        </p:spPr>
        <p:txBody>
          <a:bodyPr rtlCol="0"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pPr rtl="0"/>
            <a:r>
              <a:rPr lang="ru-RU" noProof="0"/>
              <a:t>Щелкните значок</a:t>
            </a:r>
          </a:p>
        </p:txBody>
      </p:sp>
      <p:grpSp>
        <p:nvGrpSpPr>
          <p:cNvPr id="23" name="Группа 22">
            <a:extLst>
              <a:ext uri="{FF2B5EF4-FFF2-40B4-BE49-F238E27FC236}">
                <a16:creationId xmlns="" xmlns:a16="http://schemas.microsoft.com/office/drawing/2014/main" id="{A9677FD5-9A91-4866-B075-6DDE16433AC7}"/>
              </a:ext>
            </a:extLst>
          </p:cNvPr>
          <p:cNvGrpSpPr/>
          <p:nvPr userDrawn="1"/>
        </p:nvGrpSpPr>
        <p:grpSpPr>
          <a:xfrm>
            <a:off x="16303" y="0"/>
            <a:ext cx="12192000" cy="6858000"/>
            <a:chOff x="16303" y="6430358"/>
            <a:chExt cx="12192000" cy="6858000"/>
          </a:xfrm>
        </p:grpSpPr>
        <p:sp>
          <p:nvSpPr>
            <p:cNvPr id="11" name="Прямоугольник 10"/>
            <p:cNvSpPr/>
            <p:nvPr/>
          </p:nvSpPr>
          <p:spPr>
            <a:xfrm>
              <a:off x="236937" y="6430358"/>
              <a:ext cx="507801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 r="-140094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Полилиния 5"/>
            <p:cNvSpPr/>
            <p:nvPr/>
          </p:nvSpPr>
          <p:spPr bwMode="gray">
            <a:xfrm rot="15922489">
              <a:off x="3144589" y="8256436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Полилиния 5"/>
            <p:cNvSpPr/>
            <p:nvPr/>
          </p:nvSpPr>
          <p:spPr bwMode="gray">
            <a:xfrm rot="16200000">
              <a:off x="2233481" y="9232079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Полилиния 5"/>
            <p:cNvSpPr>
              <a:spLocks noEditPoints="1"/>
            </p:cNvSpPr>
            <p:nvPr/>
          </p:nvSpPr>
          <p:spPr bwMode="gray">
            <a:xfrm>
              <a:off x="16303" y="6431945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6" y="2287088"/>
            <a:ext cx="3438881" cy="2283824"/>
          </a:xfrm>
        </p:spPr>
        <p:txBody>
          <a:bodyPr rtlCol="0" anchor="ctr"/>
          <a:lstStyle>
            <a:lvl1pPr algn="l">
              <a:defRPr sz="2300" b="0" cap="none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0933AA0-1871-4D22-9234-42BFA2DFD622}" type="datetime1">
              <a:rPr lang="ru-RU" noProof="0" smtClean="0"/>
              <a:t>07.10.2024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15" name="Прямоугольник 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FF96B15-8338-45D5-A943-561235072D66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14" name="Текст 13">
            <a:extLst>
              <a:ext uri="{FF2B5EF4-FFF2-40B4-BE49-F238E27FC236}">
                <a16:creationId xmlns="" xmlns:a16="http://schemas.microsoft.com/office/drawing/2014/main" id="{9ADD13A9-A8EA-4B1C-AE31-FE189E0E8B8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89670" y="1840992"/>
            <a:ext cx="2095046" cy="1225056"/>
          </a:xfrm>
        </p:spPr>
        <p:txBody>
          <a:bodyPr rtlCol="0" anchor="ctr">
            <a:noAutofit/>
          </a:bodyPr>
          <a:lstStyle>
            <a:lvl1pPr marL="0" indent="0" algn="l">
              <a:buNone/>
              <a:defRPr sz="1200"/>
            </a:lvl1pPr>
          </a:lstStyle>
          <a:p>
            <a:pPr lvl="0" rtl="0"/>
            <a:r>
              <a:rPr lang="ru-RU" noProof="0"/>
              <a:t>Изменить описание маркера</a:t>
            </a:r>
          </a:p>
        </p:txBody>
      </p:sp>
      <p:sp>
        <p:nvSpPr>
          <p:cNvPr id="18" name="Текст 13">
            <a:extLst>
              <a:ext uri="{FF2B5EF4-FFF2-40B4-BE49-F238E27FC236}">
                <a16:creationId xmlns="" xmlns:a16="http://schemas.microsoft.com/office/drawing/2014/main" id="{A2BAC124-81DA-4B8B-86CD-75C69A4D0DB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519533" y="1840992"/>
            <a:ext cx="2095046" cy="1225056"/>
          </a:xfrm>
        </p:spPr>
        <p:txBody>
          <a:bodyPr rtlCol="0" anchor="ctr">
            <a:noAutofit/>
          </a:bodyPr>
          <a:lstStyle>
            <a:lvl1pPr marL="0" indent="0" algn="l">
              <a:buNone/>
              <a:defRPr sz="1200"/>
            </a:lvl1pPr>
          </a:lstStyle>
          <a:p>
            <a:pPr lvl="0" rtl="0"/>
            <a:r>
              <a:rPr lang="ru-RU" noProof="0"/>
              <a:t>Изменить описание маркера</a:t>
            </a:r>
          </a:p>
        </p:txBody>
      </p:sp>
      <p:sp>
        <p:nvSpPr>
          <p:cNvPr id="26" name="Текст 13">
            <a:extLst>
              <a:ext uri="{FF2B5EF4-FFF2-40B4-BE49-F238E27FC236}">
                <a16:creationId xmlns="" xmlns:a16="http://schemas.microsoft.com/office/drawing/2014/main" id="{B493D355-B592-4395-8255-D1D4FB1CF1A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89670" y="3891529"/>
            <a:ext cx="2095046" cy="1222144"/>
          </a:xfrm>
        </p:spPr>
        <p:txBody>
          <a:bodyPr rtlCol="0" anchor="ctr">
            <a:noAutofit/>
          </a:bodyPr>
          <a:lstStyle>
            <a:lvl1pPr marL="0" indent="0" algn="l">
              <a:buNone/>
              <a:defRPr sz="1200"/>
            </a:lvl1pPr>
          </a:lstStyle>
          <a:p>
            <a:pPr lvl="0" rtl="0"/>
            <a:r>
              <a:rPr lang="ru-RU" noProof="0"/>
              <a:t>Изменить описание маркера</a:t>
            </a:r>
          </a:p>
        </p:txBody>
      </p:sp>
      <p:sp>
        <p:nvSpPr>
          <p:cNvPr id="28" name="Текст 13">
            <a:extLst>
              <a:ext uri="{FF2B5EF4-FFF2-40B4-BE49-F238E27FC236}">
                <a16:creationId xmlns="" xmlns:a16="http://schemas.microsoft.com/office/drawing/2014/main" id="{D0A496BB-AA13-44AE-AFA6-30D4ED5099E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519533" y="3891529"/>
            <a:ext cx="2095046" cy="1222144"/>
          </a:xfrm>
        </p:spPr>
        <p:txBody>
          <a:bodyPr rtlCol="0" anchor="ctr">
            <a:noAutofit/>
          </a:bodyPr>
          <a:lstStyle>
            <a:lvl1pPr marL="0" indent="0" algn="l">
              <a:buNone/>
              <a:defRPr sz="1200"/>
            </a:lvl1pPr>
          </a:lstStyle>
          <a:p>
            <a:pPr lvl="0" rtl="0"/>
            <a:r>
              <a:rPr lang="ru-RU" noProof="0"/>
              <a:t>Изменить описание маркера</a:t>
            </a:r>
          </a:p>
        </p:txBody>
      </p:sp>
      <p:sp>
        <p:nvSpPr>
          <p:cNvPr id="20" name="Овал 19">
            <a:extLst>
              <a:ext uri="{FF2B5EF4-FFF2-40B4-BE49-F238E27FC236}">
                <a16:creationId xmlns="" xmlns:a16="http://schemas.microsoft.com/office/drawing/2014/main" id="{73963115-25B3-494B-9A13-AC92EFE94C09}"/>
              </a:ext>
            </a:extLst>
          </p:cNvPr>
          <p:cNvSpPr>
            <a:spLocks noChangeAspect="1"/>
          </p:cNvSpPr>
          <p:nvPr userDrawn="1"/>
        </p:nvSpPr>
        <p:spPr>
          <a:xfrm>
            <a:off x="5070995" y="1932281"/>
            <a:ext cx="1042415" cy="104241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1" name="Рисунок 9">
            <a:extLst>
              <a:ext uri="{FF2B5EF4-FFF2-40B4-BE49-F238E27FC236}">
                <a16:creationId xmlns="" xmlns:a16="http://schemas.microsoft.com/office/drawing/2014/main" id="{3C759269-D6E6-2B41-8BEE-8B5AFB809B6A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201494" y="2074012"/>
            <a:ext cx="781417" cy="758952"/>
          </a:xfrm>
          <a:prstGeom prst="ellipse">
            <a:avLst/>
          </a:prstGeom>
          <a:noFill/>
          <a:effectLst/>
        </p:spPr>
        <p:txBody>
          <a:bodyPr rtlCol="0"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pPr rtl="0"/>
            <a:r>
              <a:rPr lang="ru-RU" noProof="0"/>
              <a:t>Щелкните значок</a:t>
            </a:r>
          </a:p>
        </p:txBody>
      </p:sp>
      <p:sp>
        <p:nvSpPr>
          <p:cNvPr id="22" name="Овал 21">
            <a:extLst>
              <a:ext uri="{FF2B5EF4-FFF2-40B4-BE49-F238E27FC236}">
                <a16:creationId xmlns="" xmlns:a16="http://schemas.microsoft.com/office/drawing/2014/main" id="{43E569D5-DC38-7C46-95CD-ACFBFBF591A2}"/>
              </a:ext>
            </a:extLst>
          </p:cNvPr>
          <p:cNvSpPr>
            <a:spLocks noChangeAspect="1"/>
          </p:cNvSpPr>
          <p:nvPr userDrawn="1"/>
        </p:nvSpPr>
        <p:spPr>
          <a:xfrm>
            <a:off x="5070995" y="3981394"/>
            <a:ext cx="1042415" cy="104241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4" name="Рисунок 9">
            <a:extLst>
              <a:ext uri="{FF2B5EF4-FFF2-40B4-BE49-F238E27FC236}">
                <a16:creationId xmlns="" xmlns:a16="http://schemas.microsoft.com/office/drawing/2014/main" id="{E8396DFD-D667-2648-9BE4-6237690F7999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5201494" y="4123125"/>
            <a:ext cx="781417" cy="758952"/>
          </a:xfrm>
          <a:prstGeom prst="ellipse">
            <a:avLst/>
          </a:prstGeom>
          <a:noFill/>
          <a:effectLst/>
        </p:spPr>
        <p:txBody>
          <a:bodyPr rtlCol="0"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pPr rtl="0"/>
            <a:r>
              <a:rPr lang="ru-RU" noProof="0"/>
              <a:t>Щелкните значок</a:t>
            </a:r>
          </a:p>
        </p:txBody>
      </p:sp>
    </p:spTree>
    <p:extLst>
      <p:ext uri="{BB962C8B-B14F-4D97-AF65-F5344CB8AC3E}">
        <p14:creationId xmlns:p14="http://schemas.microsoft.com/office/powerpoint/2010/main" val="2929901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 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Прямоугольник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7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Овал 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Овал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Овал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Овал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Овал 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Полилиния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Полилиния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Полилиния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 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750BD660-1F04-425F-B3B4-F2FF4576CCBF}" type="datetime1">
              <a:rPr lang="ru-RU" noProof="0" smtClean="0"/>
              <a:t>07.10.2024</a:t>
            </a:fld>
            <a:endParaRPr lang="ru-RU" noProof="0" dirty="0"/>
          </a:p>
        </p:txBody>
      </p:sp>
      <p:sp>
        <p:nvSpPr>
          <p:cNvPr id="5" name="Нижний колонтитул 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22" name="Прямоугольник 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fld id="{9FF96B15-8338-45D5-A943-561235072D66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063915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59" r:id="rId4"/>
    <p:sldLayoutId id="2147483860" r:id="rId5"/>
    <p:sldLayoutId id="2147483861" r:id="rId6"/>
    <p:sldLayoutId id="2147483862" r:id="rId7"/>
    <p:sldLayoutId id="2147483864" r:id="rId8"/>
    <p:sldLayoutId id="2147483863" r:id="rId9"/>
    <p:sldLayoutId id="2147483858" r:id="rId10"/>
    <p:sldLayoutId id="2147483865" r:id="rId11"/>
    <p:sldLayoutId id="2147483844" r:id="rId12"/>
    <p:sldLayoutId id="2147483845" r:id="rId13"/>
    <p:sldLayoutId id="2147483846" r:id="rId14"/>
    <p:sldLayoutId id="2147483847" r:id="rId15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svg"/><Relationship Id="rId5" Type="http://schemas.openxmlformats.org/officeDocument/2006/relationships/image" Target="../media/image3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svg"/><Relationship Id="rId5" Type="http://schemas.openxmlformats.org/officeDocument/2006/relationships/image" Target="../media/image7.png"/><Relationship Id="rId4" Type="http://schemas.openxmlformats.org/officeDocument/2006/relationships/image" Target="../media/image11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8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svg"/><Relationship Id="rId10" Type="http://schemas.openxmlformats.org/officeDocument/2006/relationships/image" Target="../media/image13.svg"/><Relationship Id="rId9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129B41E-FC51-4047-9C2D-7FA6782DAF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1168400"/>
            <a:ext cx="9529978" cy="2658533"/>
          </a:xfrm>
        </p:spPr>
        <p:txBody>
          <a:bodyPr rtlCol="0"/>
          <a:lstStyle/>
          <a:p>
            <a:r>
              <a:rPr lang="ru-RU" sz="3200" dirty="0">
                <a:solidFill>
                  <a:schemeClr val="bg1"/>
                </a:solidFill>
              </a:rPr>
              <a:t>Внедрение модели технологичного формирования    метапредметной   компетентности   учащихся II ступени общего среднего образования (2024-2029)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252E989F-747B-4007-9C7A-A35E8B662A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954" y="4539343"/>
            <a:ext cx="10173445" cy="1404257"/>
          </a:xfrm>
        </p:spPr>
        <p:txBody>
          <a:bodyPr rtlCol="0">
            <a:noAutofit/>
          </a:bodyPr>
          <a:lstStyle/>
          <a:p>
            <a:r>
              <a:rPr lang="ru-RU" sz="1500" dirty="0"/>
              <a:t>Консультант проекта:</a:t>
            </a:r>
          </a:p>
          <a:p>
            <a:r>
              <a:rPr lang="ru-RU" sz="1500" b="1" dirty="0" err="1"/>
              <a:t>Гелясина</a:t>
            </a:r>
            <a:r>
              <a:rPr lang="ru-RU" sz="1500" b="1" dirty="0"/>
              <a:t> Елена Владимировна</a:t>
            </a:r>
            <a:r>
              <a:rPr lang="ru-RU" sz="1500" dirty="0"/>
              <a:t>, доцент кафедры педагогики и  образовательного менеджмента </a:t>
            </a:r>
            <a:r>
              <a:rPr lang="ru-RU" sz="1500" dirty="0" smtClean="0"/>
              <a:t> </a:t>
            </a:r>
            <a:r>
              <a:rPr lang="ru-RU" sz="1600" dirty="0"/>
              <a:t>учреждения образования «Витебский государственный университет имени П.М. </a:t>
            </a:r>
            <a:r>
              <a:rPr lang="ru-RU" sz="1600" dirty="0" err="1"/>
              <a:t>Машерова</a:t>
            </a:r>
            <a:r>
              <a:rPr lang="ru-RU" sz="1600" dirty="0"/>
              <a:t>», кандидат педагогических наук, доцент</a:t>
            </a:r>
            <a:endParaRPr lang="ru-RU" sz="1500" dirty="0"/>
          </a:p>
        </p:txBody>
      </p:sp>
    </p:spTree>
    <p:extLst>
      <p:ext uri="{BB962C8B-B14F-4D97-AF65-F5344CB8AC3E}">
        <p14:creationId xmlns:p14="http://schemas.microsoft.com/office/powerpoint/2010/main" val="3067009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185B441-CEE7-4B03-83E6-D9CE5466ED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ru-RU" sz="2300" dirty="0" smtClean="0">
                <a:solidFill>
                  <a:schemeClr val="bg1"/>
                </a:solidFill>
              </a:rPr>
              <a:t>Задачи на 1 четверть</a:t>
            </a:r>
            <a:endParaRPr lang="ru-RU" sz="2300" dirty="0">
              <a:solidFill>
                <a:schemeClr val="bg1"/>
              </a:solidFill>
            </a:endParaRPr>
          </a:p>
        </p:txBody>
      </p:sp>
      <p:graphicFrame>
        <p:nvGraphicFramePr>
          <p:cNvPr id="5" name="Объект 2" descr="3 нумерованных маркера в ряд&#10;">
            <a:extLst>
              <a:ext uri="{FF2B5EF4-FFF2-40B4-BE49-F238E27FC236}">
                <a16:creationId xmlns="" xmlns:a16="http://schemas.microsoft.com/office/drawing/2014/main" id="{98A38006-F5DD-4447-B2BD-295B48BD10E7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543068540"/>
              </p:ext>
            </p:extLst>
          </p:nvPr>
        </p:nvGraphicFramePr>
        <p:xfrm>
          <a:off x="5313045" y="808038"/>
          <a:ext cx="6391275" cy="5246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Номер слайда 2">
            <a:extLst>
              <a:ext uri="{FF2B5EF4-FFF2-40B4-BE49-F238E27FC236}">
                <a16:creationId xmlns="" xmlns:a16="http://schemas.microsoft.com/office/drawing/2014/main" id="{94018E4B-A0D3-6B4E-B245-90AFCE920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FF96B15-8338-45D5-A943-561235072D66}" type="slidenum">
              <a:rPr lang="ru-RU" smtClean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86372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91F6B52-A20E-426B-B7E0-1B6AAB46C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6" y="1500996"/>
            <a:ext cx="5021557" cy="3460473"/>
          </a:xfrm>
        </p:spPr>
        <p:txBody>
          <a:bodyPr rtlCol="0"/>
          <a:lstStyle/>
          <a:p>
            <a:r>
              <a:rPr lang="ru-RU" b="1" dirty="0"/>
              <a:t>Цель инновационного проекта:</a:t>
            </a:r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0436469F-A292-4492-BAAB-2F581AD4AC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47757" y="1569376"/>
            <a:ext cx="5176157" cy="3868038"/>
          </a:xfrm>
        </p:spPr>
        <p:txBody>
          <a:bodyPr rtlCol="0">
            <a:normAutofit/>
          </a:bodyPr>
          <a:lstStyle/>
          <a:p>
            <a:pPr algn="just"/>
            <a:r>
              <a:rPr lang="ru-RU" cap="none" dirty="0" smtClean="0">
                <a:solidFill>
                  <a:schemeClr val="tx2"/>
                </a:solidFill>
              </a:rPr>
              <a:t>выявить педагогические условия преемственной реализации образовательного процесса, направленного </a:t>
            </a:r>
            <a:r>
              <a:rPr lang="ru-RU" cap="none" dirty="0">
                <a:solidFill>
                  <a:schemeClr val="tx2"/>
                </a:solidFill>
              </a:rPr>
              <a:t>на </a:t>
            </a:r>
            <a:r>
              <a:rPr lang="ru-RU" cap="none" dirty="0" smtClean="0">
                <a:solidFill>
                  <a:schemeClr val="tx2"/>
                </a:solidFill>
              </a:rPr>
              <a:t>технологичное </a:t>
            </a:r>
            <a:r>
              <a:rPr lang="ru-RU" cap="none" dirty="0" err="1" smtClean="0">
                <a:solidFill>
                  <a:schemeClr val="tx2"/>
                </a:solidFill>
              </a:rPr>
              <a:t>формироване</a:t>
            </a:r>
            <a:r>
              <a:rPr lang="ru-RU" cap="none" dirty="0" smtClean="0">
                <a:solidFill>
                  <a:schemeClr val="tx2"/>
                </a:solidFill>
              </a:rPr>
              <a:t>    </a:t>
            </a:r>
            <a:r>
              <a:rPr lang="ru-RU" cap="none" dirty="0" err="1">
                <a:solidFill>
                  <a:schemeClr val="tx2"/>
                </a:solidFill>
              </a:rPr>
              <a:t>метапредметной</a:t>
            </a:r>
            <a:r>
              <a:rPr lang="ru-RU" cap="none" dirty="0">
                <a:solidFill>
                  <a:schemeClr val="tx2"/>
                </a:solidFill>
              </a:rPr>
              <a:t> </a:t>
            </a:r>
            <a:r>
              <a:rPr lang="ru-RU" cap="none" dirty="0" smtClean="0">
                <a:solidFill>
                  <a:schemeClr val="tx2"/>
                </a:solidFill>
              </a:rPr>
              <a:t>компетентности у учащихся на </a:t>
            </a:r>
            <a:r>
              <a:rPr lang="en-US" cap="none" dirty="0" smtClean="0">
                <a:solidFill>
                  <a:schemeClr val="tx2"/>
                </a:solidFill>
              </a:rPr>
              <a:t>II</a:t>
            </a:r>
            <a:r>
              <a:rPr lang="ru-RU" cap="none" dirty="0" smtClean="0">
                <a:solidFill>
                  <a:schemeClr val="tx2"/>
                </a:solidFill>
              </a:rPr>
              <a:t> ступени общего среднего образования.</a:t>
            </a:r>
          </a:p>
          <a:p>
            <a:pPr rtl="0"/>
            <a:endParaRPr lang="ru-RU" dirty="0"/>
          </a:p>
        </p:txBody>
      </p:sp>
      <p:sp>
        <p:nvSpPr>
          <p:cNvPr id="3" name="Номер слайда 2">
            <a:extLst>
              <a:ext uri="{FF2B5EF4-FFF2-40B4-BE49-F238E27FC236}">
                <a16:creationId xmlns="" xmlns:a16="http://schemas.microsoft.com/office/drawing/2014/main" id="{0E198AB5-8BDA-AB41-9AEF-8516B23BB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FF96B15-8338-45D5-A943-561235072D66}" type="slidenum">
              <a:rPr lang="ru-RU" smtClean="0"/>
              <a:t>2</a:t>
            </a:fld>
            <a:endParaRPr lang="ru-RU"/>
          </a:p>
        </p:txBody>
      </p:sp>
      <p:pic>
        <p:nvPicPr>
          <p:cNvPr id="14" name="Рисунок 13" descr="Дом">
            <a:extLst>
              <a:ext uri="{FF2B5EF4-FFF2-40B4-BE49-F238E27FC236}">
                <a16:creationId xmlns="" xmlns:a16="http://schemas.microsoft.com/office/drawing/2014/main" id="{9B25FBAB-6696-4071-A181-E7F39B4AA1EF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-49618" t="-48742" r="-49618" b="-50243"/>
          <a:stretch/>
        </p:blipFill>
        <p:spPr>
          <a:xfrm>
            <a:off x="10931525" y="801688"/>
            <a:ext cx="1260475" cy="1258887"/>
          </a:xfrm>
        </p:spPr>
      </p:pic>
      <p:pic>
        <p:nvPicPr>
          <p:cNvPr id="18" name="Рисунок 17" descr="Книги">
            <a:extLst>
              <a:ext uri="{FF2B5EF4-FFF2-40B4-BE49-F238E27FC236}">
                <a16:creationId xmlns="" xmlns:a16="http://schemas.microsoft.com/office/drawing/2014/main" id="{DC211434-F1B3-4E2F-B008-4EEA0ACB3356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 l="-71339" t="-71339" r="-71339" b="-71339"/>
          <a:stretch/>
        </p:blipFill>
        <p:spPr>
          <a:xfrm>
            <a:off x="10931525" y="4255558"/>
            <a:ext cx="1260475" cy="1260475"/>
          </a:xfrm>
        </p:spPr>
      </p:pic>
      <p:pic>
        <p:nvPicPr>
          <p:cNvPr id="16" name="Рисунок 15" descr="Карандаш">
            <a:extLst>
              <a:ext uri="{FF2B5EF4-FFF2-40B4-BE49-F238E27FC236}">
                <a16:creationId xmlns="" xmlns:a16="http://schemas.microsoft.com/office/drawing/2014/main" id="{2ABB9B2C-8073-4AE8-9BDD-46925F1DD0EC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 l="-68714" t="-68864" r="-68714" b="-68864"/>
          <a:stretch/>
        </p:blipFill>
        <p:spPr>
          <a:xfrm>
            <a:off x="11175206" y="4389438"/>
            <a:ext cx="1258887" cy="1260475"/>
          </a:xfrm>
        </p:spPr>
      </p:pic>
      <p:pic>
        <p:nvPicPr>
          <p:cNvPr id="12" name="Рисунок 11" descr="Часы">
            <a:extLst>
              <a:ext uri="{FF2B5EF4-FFF2-40B4-BE49-F238E27FC236}">
                <a16:creationId xmlns="" xmlns:a16="http://schemas.microsoft.com/office/drawing/2014/main" id="{E1DDCE14-088F-46E3-A4A0-3D2F40EA673F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1417300" y="1063625"/>
            <a:ext cx="774700" cy="774700"/>
          </a:xfrm>
        </p:spPr>
      </p:pic>
    </p:spTree>
    <p:extLst>
      <p:ext uri="{BB962C8B-B14F-4D97-AF65-F5344CB8AC3E}">
        <p14:creationId xmlns:p14="http://schemas.microsoft.com/office/powerpoint/2010/main" val="23210513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9588723-F88E-4F02-B1A9-D1224233BE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4619" y="1716657"/>
            <a:ext cx="3959523" cy="2967486"/>
          </a:xfrm>
        </p:spPr>
        <p:txBody>
          <a:bodyPr rtlCol="0">
            <a:normAutofit/>
          </a:bodyPr>
          <a:lstStyle/>
          <a:p>
            <a:r>
              <a:rPr lang="ru-RU" b="1" dirty="0"/>
              <a:t>Задачи инновационного проекта: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902B5742-D468-45B7-9156-641CD4D80AD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59866" y="1077685"/>
            <a:ext cx="7332134" cy="1191985"/>
          </a:xfrm>
          <a:prstGeom prst="roundRect">
            <a:avLst>
              <a:gd name="adj" fmla="val 0"/>
            </a:avLst>
          </a:prstGeom>
        </p:spPr>
        <p:txBody>
          <a:bodyPr rtlCol="0">
            <a:normAutofit lnSpcReduction="10000"/>
          </a:bodyPr>
          <a:lstStyle/>
          <a:p>
            <a:pPr algn="just"/>
            <a:r>
              <a:rPr lang="ru-RU" sz="1600" dirty="0" smtClean="0"/>
              <a:t>1.	</a:t>
            </a:r>
            <a:r>
              <a:rPr lang="ru-RU" sz="1500" dirty="0" smtClean="0"/>
              <a:t>Выявить сущность и структуру образовательного результата, отражающего </a:t>
            </a:r>
            <a:r>
              <a:rPr lang="ru-RU" sz="1500" dirty="0" err="1" smtClean="0"/>
              <a:t>сформированность</a:t>
            </a:r>
            <a:r>
              <a:rPr lang="ru-RU" sz="1500" dirty="0" smtClean="0"/>
              <a:t> компонентов </a:t>
            </a:r>
            <a:r>
              <a:rPr lang="ru-RU" sz="1500" dirty="0" err="1" smtClean="0"/>
              <a:t>метапредметной</a:t>
            </a:r>
            <a:r>
              <a:rPr lang="ru-RU" sz="1500" dirty="0" smtClean="0"/>
              <a:t> компетентности обучающихся на второй ступени общего среднего образования, уточнив его особенности для учащихся V, VI, VII, VIII и IX классов. </a:t>
            </a:r>
            <a:endParaRPr lang="ru-RU" sz="1500" dirty="0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D88D3AC9-532C-45CE-A886-41FE54A32E6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859866" y="2302329"/>
            <a:ext cx="7332134" cy="1071170"/>
          </a:xfrm>
        </p:spPr>
        <p:txBody>
          <a:bodyPr rtlCol="0">
            <a:noAutofit/>
          </a:bodyPr>
          <a:lstStyle/>
          <a:p>
            <a:pPr lvl="0" algn="just"/>
            <a:r>
              <a:rPr lang="ru-RU" sz="1500" dirty="0" smtClean="0"/>
              <a:t>2. Осуществить </a:t>
            </a:r>
            <a:r>
              <a:rPr lang="ru-RU" sz="1500" dirty="0"/>
              <a:t>спецификацию диагностического обеспечения образовательного процесса, направленного </a:t>
            </a:r>
            <a:r>
              <a:rPr lang="ru-RU" sz="1500" dirty="0" smtClean="0"/>
              <a:t>на </a:t>
            </a:r>
            <a:r>
              <a:rPr lang="ru-RU" sz="1600" dirty="0" smtClean="0"/>
              <a:t>технологичное </a:t>
            </a:r>
            <a:r>
              <a:rPr lang="ru-RU" sz="1500" dirty="0" smtClean="0"/>
              <a:t> </a:t>
            </a:r>
            <a:r>
              <a:rPr lang="ru-RU" sz="1500" dirty="0"/>
              <a:t>формирование </a:t>
            </a:r>
            <a:r>
              <a:rPr lang="ru-RU" sz="1500" dirty="0" err="1" smtClean="0"/>
              <a:t>метапредметной</a:t>
            </a:r>
            <a:r>
              <a:rPr lang="ru-RU" sz="1500" dirty="0" smtClean="0"/>
              <a:t> </a:t>
            </a:r>
            <a:r>
              <a:rPr lang="ru-RU" sz="1500" dirty="0"/>
              <a:t>компетентности у обучающихся второй ступени общего среднего образования.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CB033E00-5119-4205-BD29-9D1A753BE3C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800600" y="3373500"/>
            <a:ext cx="7391399" cy="1165843"/>
          </a:xfrm>
        </p:spPr>
        <p:txBody>
          <a:bodyPr rtlCol="0">
            <a:noAutofit/>
          </a:bodyPr>
          <a:lstStyle/>
          <a:p>
            <a:pPr lvl="0"/>
            <a:r>
              <a:rPr lang="ru-RU" sz="1500" dirty="0" smtClean="0"/>
              <a:t>3. Разработать </a:t>
            </a:r>
            <a:r>
              <a:rPr lang="ru-RU" sz="1500" dirty="0"/>
              <a:t>методические ресурсы, позволяющие реализовать процесс преемственного </a:t>
            </a:r>
            <a:r>
              <a:rPr lang="ru-RU" sz="1600" dirty="0"/>
              <a:t>технологичного </a:t>
            </a:r>
            <a:r>
              <a:rPr lang="ru-RU" sz="1500" dirty="0" smtClean="0"/>
              <a:t>формирования </a:t>
            </a:r>
            <a:r>
              <a:rPr lang="ru-RU" sz="1500" dirty="0" err="1" smtClean="0"/>
              <a:t>метапредметной</a:t>
            </a:r>
            <a:r>
              <a:rPr lang="ru-RU" sz="1500" dirty="0" smtClean="0"/>
              <a:t> </a:t>
            </a:r>
            <a:r>
              <a:rPr lang="ru-RU" sz="1500" dirty="0"/>
              <a:t>компетентности у обучающихся </a:t>
            </a:r>
            <a:r>
              <a:rPr lang="en-US" sz="1500" dirty="0"/>
              <a:t>V</a:t>
            </a:r>
            <a:r>
              <a:rPr lang="ru-RU" sz="1500" dirty="0"/>
              <a:t> – </a:t>
            </a:r>
            <a:r>
              <a:rPr lang="en-US" sz="1500" dirty="0"/>
              <a:t>IX </a:t>
            </a:r>
            <a:r>
              <a:rPr lang="ru-RU" sz="1500" dirty="0"/>
              <a:t>классов, уточнив их номинал и специфику на каждом этапе.</a:t>
            </a:r>
          </a:p>
        </p:txBody>
      </p:sp>
      <p:sp>
        <p:nvSpPr>
          <p:cNvPr id="6" name="Текст 5">
            <a:extLst>
              <a:ext uri="{FF2B5EF4-FFF2-40B4-BE49-F238E27FC236}">
                <a16:creationId xmlns="" xmlns:a16="http://schemas.microsoft.com/office/drawing/2014/main" id="{0C0A6450-4901-4648-A1D8-F9E19429FA6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751614" y="4539342"/>
            <a:ext cx="7440385" cy="1224643"/>
          </a:xfrm>
        </p:spPr>
        <p:txBody>
          <a:bodyPr rtlCol="0">
            <a:noAutofit/>
          </a:bodyPr>
          <a:lstStyle/>
          <a:p>
            <a:pPr lvl="0" algn="just"/>
            <a:r>
              <a:rPr lang="ru-RU" sz="1500" dirty="0" smtClean="0"/>
              <a:t>4. Апробировать </a:t>
            </a:r>
            <a:r>
              <a:rPr lang="ru-RU" sz="1500" dirty="0"/>
              <a:t>в условиях реальной практики и дать оценку эффективности внедрения в образовательный процесс разработанных методических ресурсов, обеспечивающих успешное </a:t>
            </a:r>
            <a:r>
              <a:rPr lang="ru-RU" sz="1600" dirty="0" smtClean="0"/>
              <a:t>технологичное </a:t>
            </a:r>
            <a:r>
              <a:rPr lang="ru-RU" sz="1500" dirty="0" smtClean="0"/>
              <a:t>формирование </a:t>
            </a:r>
            <a:r>
              <a:rPr lang="ru-RU" sz="1500" dirty="0" err="1" smtClean="0"/>
              <a:t>метапредметной</a:t>
            </a:r>
            <a:r>
              <a:rPr lang="ru-RU" sz="1500" dirty="0" smtClean="0"/>
              <a:t> </a:t>
            </a:r>
            <a:r>
              <a:rPr lang="ru-RU" sz="1500" dirty="0"/>
              <a:t>компетентности у обучающихся </a:t>
            </a:r>
            <a:r>
              <a:rPr lang="en-US" sz="1500" dirty="0"/>
              <a:t>V</a:t>
            </a:r>
            <a:r>
              <a:rPr lang="ru-RU" sz="1500" dirty="0"/>
              <a:t> – </a:t>
            </a:r>
            <a:r>
              <a:rPr lang="en-US" sz="1500" dirty="0"/>
              <a:t>IX </a:t>
            </a:r>
            <a:r>
              <a:rPr lang="ru-RU" sz="1500" dirty="0"/>
              <a:t>классов.</a:t>
            </a:r>
          </a:p>
        </p:txBody>
      </p:sp>
      <p:sp>
        <p:nvSpPr>
          <p:cNvPr id="9" name="Текст 8">
            <a:extLst>
              <a:ext uri="{FF2B5EF4-FFF2-40B4-BE49-F238E27FC236}">
                <a16:creationId xmlns="" xmlns:a16="http://schemas.microsoft.com/office/drawing/2014/main" id="{246A07C8-F3A3-4A79-ADA4-D3DF410E682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604657" y="5861957"/>
            <a:ext cx="7587343" cy="996042"/>
          </a:xfrm>
        </p:spPr>
        <p:txBody>
          <a:bodyPr rtlCol="0">
            <a:normAutofit/>
          </a:bodyPr>
          <a:lstStyle/>
          <a:p>
            <a:pPr lvl="0"/>
            <a:r>
              <a:rPr lang="ru-RU" sz="1500" dirty="0" smtClean="0"/>
              <a:t>5. Обеспечить </a:t>
            </a:r>
            <a:r>
              <a:rPr lang="ru-RU" sz="1500" dirty="0"/>
              <a:t>мониторинг качества внедрения модели и создание методического обеспечения, позволяющее тиражировать инновационный опыт в широкую образовательную практику.  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6B48CA6F-C72D-F944-B10D-0504BB669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FF96B15-8338-45D5-A943-561235072D66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48750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831273" y="1163673"/>
            <a:ext cx="10236999" cy="706964"/>
          </a:xfrm>
        </p:spPr>
        <p:txBody>
          <a:bodyPr/>
          <a:lstStyle/>
          <a:p>
            <a:r>
              <a:rPr lang="ru-RU" b="1" dirty="0"/>
              <a:t>Участники инновационной деятельности</a:t>
            </a:r>
            <a:br>
              <a:rPr lang="ru-RU" b="1" dirty="0"/>
            </a:br>
            <a:r>
              <a:rPr lang="ru-RU" i="1" dirty="0" smtClean="0"/>
              <a:t>.</a:t>
            </a:r>
            <a:endParaRPr lang="ru-RU" b="1" i="1" dirty="0"/>
          </a:p>
        </p:txBody>
      </p:sp>
      <p:sp>
        <p:nvSpPr>
          <p:cNvPr id="15" name="Объект 14"/>
          <p:cNvSpPr>
            <a:spLocks noGrp="1"/>
          </p:cNvSpPr>
          <p:nvPr>
            <p:ph idx="1"/>
          </p:nvPr>
        </p:nvSpPr>
        <p:spPr>
          <a:xfrm>
            <a:off x="1701220" y="2651001"/>
            <a:ext cx="8761412" cy="3416300"/>
          </a:xfrm>
        </p:spPr>
        <p:txBody>
          <a:bodyPr>
            <a:normAutofit/>
          </a:bodyPr>
          <a:lstStyle/>
          <a:p>
            <a:r>
              <a:rPr lang="ru-RU" sz="3200" i="1" dirty="0"/>
              <a:t>Учащиеся 5-9 классов, педагогические работники</a:t>
            </a:r>
            <a:endParaRPr lang="ru-RU" sz="3200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FF96B15-8338-45D5-A943-561235072D66}" type="slidenum">
              <a:rPr lang="ru-RU" noProof="0" smtClean="0"/>
              <a:t>4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9929734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/>
              <a:t> </a:t>
            </a:r>
            <a:r>
              <a:rPr lang="ru-RU" b="1" dirty="0" smtClean="0"/>
              <a:t>Ожидаемые </a:t>
            </a:r>
            <a:r>
              <a:rPr lang="ru-RU" b="1" dirty="0"/>
              <a:t>результаты 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593766" y="2232561"/>
            <a:ext cx="5474525" cy="522513"/>
          </a:xfrm>
        </p:spPr>
        <p:txBody>
          <a:bodyPr/>
          <a:lstStyle/>
          <a:p>
            <a:endParaRPr lang="ru-RU" b="1" dirty="0" smtClean="0"/>
          </a:p>
          <a:p>
            <a:pPr algn="ctr"/>
            <a:r>
              <a:rPr lang="ru-RU" b="1" dirty="0" smtClean="0"/>
              <a:t>Личностные.</a:t>
            </a:r>
            <a:endParaRPr lang="ru-RU" b="1" dirty="0"/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0" y="2731325"/>
            <a:ext cx="6146368" cy="412667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i="1" dirty="0"/>
              <a:t>Предполагается, что внедрение разработанной модели:</a:t>
            </a:r>
            <a:endParaRPr lang="ru-RU" b="1" i="1" dirty="0"/>
          </a:p>
          <a:p>
            <a:pPr lvl="0"/>
            <a:r>
              <a:rPr lang="ru-RU" i="1" dirty="0" smtClean="0"/>
              <a:t>обеспечит </a:t>
            </a:r>
            <a:r>
              <a:rPr lang="ru-RU" i="1" dirty="0"/>
              <a:t>повышение уровня </a:t>
            </a:r>
            <a:r>
              <a:rPr lang="ru-RU" i="1" dirty="0" err="1"/>
              <a:t>сформированности</a:t>
            </a:r>
            <a:r>
              <a:rPr lang="ru-RU" i="1" dirty="0"/>
              <a:t> </a:t>
            </a:r>
            <a:r>
              <a:rPr lang="ru-RU" i="1" dirty="0" err="1"/>
              <a:t>метапредметной</a:t>
            </a:r>
            <a:r>
              <a:rPr lang="ru-RU" i="1" dirty="0"/>
              <a:t> компетентности обучающихся,</a:t>
            </a:r>
            <a:endParaRPr lang="ru-RU" b="1" i="1" dirty="0"/>
          </a:p>
          <a:p>
            <a:pPr lvl="0"/>
            <a:r>
              <a:rPr lang="ru-RU" i="1" dirty="0" smtClean="0"/>
              <a:t>позволит </a:t>
            </a:r>
            <a:r>
              <a:rPr lang="ru-RU" i="1" dirty="0"/>
              <a:t>обогатить опыт педагогов по проектированию и осуществлению образовательного процесса, направленного на формирование </a:t>
            </a:r>
            <a:r>
              <a:rPr lang="ru-RU" i="1" dirty="0" err="1"/>
              <a:t>метапредметной</a:t>
            </a:r>
            <a:r>
              <a:rPr lang="ru-RU" i="1" dirty="0"/>
              <a:t> компетентности обучающихся в условиях </a:t>
            </a:r>
            <a:r>
              <a:rPr lang="ru-RU" i="1" dirty="0" err="1"/>
              <a:t>цифровизации</a:t>
            </a:r>
            <a:r>
              <a:rPr lang="ru-RU" i="1" dirty="0"/>
              <a:t>,</a:t>
            </a:r>
            <a:endParaRPr lang="ru-RU" b="1" i="1" dirty="0"/>
          </a:p>
          <a:p>
            <a:pPr lvl="0"/>
            <a:r>
              <a:rPr lang="ru-RU" i="1" dirty="0" smtClean="0"/>
              <a:t>создаст </a:t>
            </a:r>
            <a:r>
              <a:rPr lang="ru-RU" i="1" dirty="0"/>
              <a:t>условия для совершенствования управленческой компетентности руководителя инновационного проекта,</a:t>
            </a:r>
            <a:endParaRPr lang="ru-RU" b="1" i="1" dirty="0"/>
          </a:p>
          <a:p>
            <a:pPr lvl="0"/>
            <a:r>
              <a:rPr lang="ru-RU" i="1" dirty="0" smtClean="0"/>
              <a:t>повысит </a:t>
            </a:r>
            <a:r>
              <a:rPr lang="ru-RU" i="1" dirty="0"/>
              <a:t>инновационный потенциал учреждения образования.</a:t>
            </a:r>
            <a:endParaRPr lang="ru-RU" b="1" i="1" dirty="0"/>
          </a:p>
          <a:p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6208712" y="2244436"/>
            <a:ext cx="4825159" cy="463138"/>
          </a:xfrm>
        </p:spPr>
        <p:txBody>
          <a:bodyPr/>
          <a:lstStyle/>
          <a:p>
            <a:pPr algn="ctr"/>
            <a:r>
              <a:rPr lang="ru-RU" b="1" dirty="0"/>
              <a:t>Методические</a:t>
            </a:r>
            <a:r>
              <a:rPr lang="ru-RU" dirty="0" smtClean="0"/>
              <a:t>.</a:t>
            </a:r>
            <a:endParaRPr lang="ru-RU" b="1" dirty="0"/>
          </a:p>
        </p:txBody>
      </p:sp>
      <p:sp>
        <p:nvSpPr>
          <p:cNvPr id="9" name="Объект 8"/>
          <p:cNvSpPr>
            <a:spLocks noGrp="1"/>
          </p:cNvSpPr>
          <p:nvPr>
            <p:ph sz="quarter" idx="4"/>
          </p:nvPr>
        </p:nvSpPr>
        <p:spPr>
          <a:xfrm>
            <a:off x="6044540" y="2838204"/>
            <a:ext cx="6056416" cy="374072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В процессе реализации проекта будут:</a:t>
            </a:r>
          </a:p>
          <a:p>
            <a:r>
              <a:rPr lang="ru-RU" i="1" dirty="0" smtClean="0"/>
              <a:t>созданы </a:t>
            </a:r>
            <a:r>
              <a:rPr lang="ru-RU" i="1" dirty="0"/>
              <a:t>методические продукты (сценарии уроков, цифровые ресурсы, дидактические и контрольно-измерительные материалы), внедрение которых в образовательный процесс позволит обеспечить формирование </a:t>
            </a:r>
            <a:r>
              <a:rPr lang="ru-RU" i="1" dirty="0" err="1"/>
              <a:t>метапредметной</a:t>
            </a:r>
            <a:r>
              <a:rPr lang="ru-RU" i="1" dirty="0"/>
              <a:t> компетентности обучающихся,</a:t>
            </a:r>
          </a:p>
          <a:p>
            <a:r>
              <a:rPr lang="ru-RU" i="1" dirty="0" smtClean="0"/>
              <a:t>уточнены </a:t>
            </a:r>
            <a:r>
              <a:rPr lang="ru-RU" i="1" dirty="0"/>
              <a:t>условия эффективного внедрения модели в практику работы учреждения общего среднего образования,</a:t>
            </a:r>
          </a:p>
          <a:p>
            <a:r>
              <a:rPr lang="ru-RU" i="1" dirty="0" smtClean="0"/>
              <a:t>выявлены </a:t>
            </a:r>
            <a:r>
              <a:rPr lang="ru-RU" i="1" dirty="0"/>
              <a:t>условия цифровой трансформации образовательного процесса, обуславливающей положительную динамику уровня </a:t>
            </a:r>
            <a:r>
              <a:rPr lang="ru-RU" i="1" dirty="0" err="1"/>
              <a:t>метапредметной</a:t>
            </a:r>
            <a:r>
              <a:rPr lang="ru-RU" i="1" dirty="0"/>
              <a:t> компетентности обучающихся.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FF96B15-8338-45D5-A943-561235072D66}" type="slidenum">
              <a:rPr lang="ru-RU" noProof="0" smtClean="0"/>
              <a:t>5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715900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367BB6A-049C-45E8-AC09-2F0B9BB2F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3" y="1063416"/>
            <a:ext cx="9299232" cy="617216"/>
          </a:xfrm>
        </p:spPr>
        <p:txBody>
          <a:bodyPr rtlCol="0"/>
          <a:lstStyle/>
          <a:p>
            <a:r>
              <a:rPr lang="ru-RU" sz="2400" b="1" dirty="0"/>
              <a:t>Описание научных теорий и разработок, на основе которых создан  инновационный проект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	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C54F589A-CEC8-4207-8D7B-43220A840A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258" y="2603499"/>
            <a:ext cx="11789228" cy="3944257"/>
          </a:xfrm>
        </p:spPr>
        <p:txBody>
          <a:bodyPr rtlCol="0">
            <a:normAutofit lnSpcReduction="10000"/>
          </a:bodyPr>
          <a:lstStyle/>
          <a:p>
            <a:pPr marL="0" indent="0">
              <a:buNone/>
            </a:pPr>
            <a:r>
              <a:rPr lang="ru-RU" sz="2000" dirty="0"/>
              <a:t>Создание инновационного проекта базируется на научных теориях и разработках, отражающих:</a:t>
            </a:r>
          </a:p>
          <a:p>
            <a:r>
              <a:rPr lang="ru-RU" sz="2000" dirty="0" smtClean="0"/>
              <a:t>особенности </a:t>
            </a:r>
            <a:r>
              <a:rPr lang="ru-RU" sz="2000" dirty="0"/>
              <a:t>организации образовательного процесса на второй ступени общего среднего образования и антропологические основы психолого-педагогического сопровождения подростков в образовательном процессе;</a:t>
            </a:r>
          </a:p>
          <a:p>
            <a:r>
              <a:rPr lang="ru-RU" sz="2000" dirty="0" smtClean="0"/>
              <a:t>сущность </a:t>
            </a:r>
            <a:r>
              <a:rPr lang="ru-RU" sz="2000" dirty="0"/>
              <a:t>метапредметной компетентности и концепции ее формирования у </a:t>
            </a:r>
            <a:r>
              <a:rPr lang="ru-RU" sz="2000" dirty="0" smtClean="0"/>
              <a:t>учащихся</a:t>
            </a:r>
            <a:r>
              <a:rPr lang="ru-RU" sz="2000" dirty="0"/>
              <a:t>; </a:t>
            </a:r>
          </a:p>
          <a:p>
            <a:r>
              <a:rPr lang="ru-RU" sz="2000" dirty="0" smtClean="0"/>
              <a:t>специфику </a:t>
            </a:r>
            <a:r>
              <a:rPr lang="ru-RU" sz="2000" dirty="0"/>
              <a:t>компетентностного подхода, обусловливающую комплекс требований к организации образовательного процесса;</a:t>
            </a:r>
          </a:p>
          <a:p>
            <a:r>
              <a:rPr lang="ru-RU" sz="2000" dirty="0" smtClean="0"/>
              <a:t> </a:t>
            </a:r>
            <a:r>
              <a:rPr lang="ru-RU" sz="2000" dirty="0"/>
              <a:t>результаты </a:t>
            </a:r>
            <a:r>
              <a:rPr lang="ru-RU" sz="2000" dirty="0" smtClean="0"/>
              <a:t>исследований,  </a:t>
            </a:r>
            <a:r>
              <a:rPr lang="ru-RU" sz="2000" dirty="0"/>
              <a:t>в которых обоснованы положения технологического подхода. </a:t>
            </a:r>
          </a:p>
          <a:p>
            <a:pPr rtl="0"/>
            <a:endParaRPr lang="ru-RU" dirty="0"/>
          </a:p>
        </p:txBody>
      </p:sp>
      <p:sp>
        <p:nvSpPr>
          <p:cNvPr id="3" name="Номер слайда 2">
            <a:extLst>
              <a:ext uri="{FF2B5EF4-FFF2-40B4-BE49-F238E27FC236}">
                <a16:creationId xmlns="" xmlns:a16="http://schemas.microsoft.com/office/drawing/2014/main" id="{1EC2495D-630A-AF42-97CB-9B1D63727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FF96B15-8338-45D5-A943-561235072D66}" type="slidenum">
              <a:rPr lang="ru-RU" smtClean="0"/>
              <a:pPr rtl="0"/>
              <a:t>6</a:t>
            </a:fld>
            <a:endParaRPr lang="ru-RU"/>
          </a:p>
        </p:txBody>
      </p:sp>
      <p:pic>
        <p:nvPicPr>
          <p:cNvPr id="14" name="Рисунок 13" descr="Карандаш">
            <a:extLst>
              <a:ext uri="{FF2B5EF4-FFF2-40B4-BE49-F238E27FC236}">
                <a16:creationId xmlns="" xmlns:a16="http://schemas.microsoft.com/office/drawing/2014/main" id="{19E134B0-C7E0-44A0-BADA-93C2019D09FB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1263313" y="679450"/>
            <a:ext cx="928687" cy="930275"/>
          </a:xfrm>
        </p:spPr>
      </p:pic>
      <p:pic>
        <p:nvPicPr>
          <p:cNvPr id="12" name="Рисунок 11" descr="Открытая книга">
            <a:extLst>
              <a:ext uri="{FF2B5EF4-FFF2-40B4-BE49-F238E27FC236}">
                <a16:creationId xmlns="" xmlns:a16="http://schemas.microsoft.com/office/drawing/2014/main" id="{F789BF61-D242-4C97-BB4D-41ABE8AA48E8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1263313" y="2401888"/>
            <a:ext cx="928687" cy="928687"/>
          </a:xfrm>
        </p:spPr>
      </p:pic>
    </p:spTree>
    <p:extLst>
      <p:ext uri="{BB962C8B-B14F-4D97-AF65-F5344CB8AC3E}">
        <p14:creationId xmlns:p14="http://schemas.microsoft.com/office/powerpoint/2010/main" val="27107686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91F6B52-A20E-426B-B7E0-1B6AAB46C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186" y="473529"/>
            <a:ext cx="10842171" cy="1207103"/>
          </a:xfrm>
        </p:spPr>
        <p:txBody>
          <a:bodyPr rtlCol="0"/>
          <a:lstStyle/>
          <a:p>
            <a:pPr algn="ctr"/>
            <a:r>
              <a:rPr lang="ru-RU" dirty="0"/>
              <a:t> </a:t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x-none" sz="1800" smtClean="0"/>
              <a:t>Календарный </a:t>
            </a:r>
            <a:r>
              <a:rPr lang="x-none" sz="1800"/>
              <a:t>план </a:t>
            </a:r>
            <a:r>
              <a:rPr lang="ru-RU" sz="1800" dirty="0" smtClean="0"/>
              <a:t> </a:t>
            </a:r>
            <a:r>
              <a:rPr lang="x-none" sz="1800" smtClean="0"/>
              <a:t>реализации </a:t>
            </a:r>
            <a:r>
              <a:rPr lang="x-none" sz="1800"/>
              <a:t>инновационного проекта 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>«Внедрение модели технологичного формирования </a:t>
            </a:r>
            <a:r>
              <a:rPr lang="ru-RU" sz="1800" dirty="0" err="1"/>
              <a:t>метапредметной</a:t>
            </a:r>
            <a:r>
              <a:rPr lang="ru-RU" sz="1800" dirty="0"/>
              <a:t> </a:t>
            </a:r>
            <a:r>
              <a:rPr lang="ru-RU" sz="1800" dirty="0" smtClean="0"/>
              <a:t> компетентности </a:t>
            </a:r>
            <a:r>
              <a:rPr lang="ru-RU" sz="1800" dirty="0"/>
              <a:t>учащихся II ступени общего среднего </a:t>
            </a:r>
            <a:r>
              <a:rPr lang="ru-RU" sz="1800" dirty="0" smtClean="0"/>
              <a:t>образования»</a:t>
            </a:r>
            <a:br>
              <a:rPr lang="ru-RU" sz="1800" dirty="0" smtClean="0"/>
            </a:br>
            <a:r>
              <a:rPr lang="ru-RU" sz="1800" dirty="0" smtClean="0"/>
              <a:t> </a:t>
            </a:r>
            <a:r>
              <a:rPr lang="x-none" sz="1800" smtClean="0"/>
              <a:t>на</a:t>
            </a:r>
            <a:r>
              <a:rPr lang="x-none" smtClean="0"/>
              <a:t> </a:t>
            </a:r>
            <a:r>
              <a:rPr lang="x-none" sz="1800"/>
              <a:t>202</a:t>
            </a:r>
            <a:r>
              <a:rPr lang="ru-RU" sz="1800" dirty="0"/>
              <a:t>4</a:t>
            </a:r>
            <a:r>
              <a:rPr lang="x-none" sz="1800"/>
              <a:t>/2025 учебный </a:t>
            </a:r>
            <a:r>
              <a:rPr lang="x-none" sz="1800" smtClean="0"/>
              <a:t>год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1860230"/>
              </p:ext>
            </p:extLst>
          </p:nvPr>
        </p:nvGraphicFramePr>
        <p:xfrm>
          <a:off x="327804" y="2285999"/>
          <a:ext cx="11281810" cy="41406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1102"/>
                <a:gridCol w="6521569"/>
                <a:gridCol w="1794295"/>
                <a:gridCol w="2344844"/>
              </a:tblGrid>
              <a:tr h="484030">
                <a:tc>
                  <a:txBody>
                    <a:bodyPr/>
                    <a:lstStyle/>
                    <a:p>
                      <a:pPr marL="179705" indent="32385">
                        <a:spcAft>
                          <a:spcPts val="0"/>
                        </a:spcAft>
                      </a:pPr>
                      <a:r>
                        <a:rPr lang="x-none" sz="13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179705" indent="32385">
                        <a:spcAft>
                          <a:spcPts val="0"/>
                        </a:spcAft>
                      </a:pPr>
                      <a:r>
                        <a:rPr lang="x-none" sz="13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п/п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9705" algn="ctr">
                        <a:spcAft>
                          <a:spcPts val="0"/>
                        </a:spcAft>
                      </a:pPr>
                      <a:r>
                        <a:rPr lang="x-none" sz="13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Содержание работы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9705" indent="18415" algn="ctr">
                        <a:spcAft>
                          <a:spcPts val="0"/>
                        </a:spcAft>
                      </a:pPr>
                      <a:r>
                        <a:rPr lang="x-none" sz="13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Сроки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9705" algn="ctr">
                        <a:spcAft>
                          <a:spcPts val="0"/>
                        </a:spcAft>
                      </a:pPr>
                      <a:r>
                        <a:rPr lang="x-none" sz="13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Ответственные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51579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400"/>
                        </a:lnSpc>
                        <a:spcAft>
                          <a:spcPts val="0"/>
                        </a:spcAft>
                        <a:buSzPts val="1300"/>
                        <a:buFont typeface="+mj-lt"/>
                        <a:buNone/>
                        <a:tabLst>
                          <a:tab pos="318770" algn="l"/>
                        </a:tabLst>
                      </a:pPr>
                      <a:r>
                        <a:rPr lang="ru-RU" sz="13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 </a:t>
                      </a:r>
                      <a:r>
                        <a:rPr lang="x-none" sz="13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3495" indent="-226695"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Проблемно-ориентированный анализ состояния образовательного процесса и его результатов, выявление актуальных для гимназии проблем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6695" indent="18415"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апрель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226695" indent="18415"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2024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6695" indent="-226695"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Архипенко В.Б. 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226695" indent="-226695"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Кулачок Г.П.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23495" indent="-226695"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Северин С.В.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60660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400"/>
                        </a:lnSpc>
                        <a:spcAft>
                          <a:spcPts val="0"/>
                        </a:spcAft>
                        <a:buSzPts val="1300"/>
                        <a:buFont typeface="+mj-lt"/>
                        <a:buNone/>
                        <a:tabLst>
                          <a:tab pos="318770" algn="l"/>
                        </a:tabLst>
                      </a:pPr>
                      <a:r>
                        <a:rPr lang="ru-RU" sz="13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2. </a:t>
                      </a:r>
                      <a:r>
                        <a:rPr lang="x-none" sz="13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3495" indent="-226695"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Инструктивно-методическое совещание «Нормативное правовое обеспечение инновационной деятельности учреждений образования Республики Беларусь»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6695" indent="18415"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август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226695" indent="18415"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2024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6695" indent="-226695"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Кулачок Г.П.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23495" indent="-226695"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51579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400"/>
                        </a:lnSpc>
                        <a:spcAft>
                          <a:spcPts val="0"/>
                        </a:spcAft>
                        <a:buSzPts val="1300"/>
                        <a:buFont typeface="+mj-lt"/>
                        <a:buNone/>
                        <a:tabLst>
                          <a:tab pos="318770" algn="l"/>
                        </a:tabLst>
                      </a:pPr>
                      <a:r>
                        <a:rPr lang="ru-RU" sz="13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3. </a:t>
                      </a:r>
                      <a:r>
                        <a:rPr lang="x-none" sz="13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3495" indent="-226695"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Педагогический совет «Анализ работы гимназии в 2023/2024 учебном году. Особенности организации образовательного процесса, обусловленные реализацией инновационного проекта в 2024/2025 учебном году»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6695" indent="18415"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август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226695" indent="18415"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2024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226695" indent="18415"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6695" indent="-226695"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Архипенко В.Б. 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226695" indent="-226695"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Кулачок Г.П.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23495" indent="-226695"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Северин С.В.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30599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400"/>
                        </a:lnSpc>
                        <a:spcAft>
                          <a:spcPts val="0"/>
                        </a:spcAft>
                        <a:buSzPts val="1300"/>
                        <a:buFont typeface="+mj-lt"/>
                        <a:buNone/>
                        <a:tabLst>
                          <a:tab pos="318770" algn="l"/>
                        </a:tabLst>
                      </a:pPr>
                      <a:r>
                        <a:rPr lang="ru-RU" sz="13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4. </a:t>
                      </a:r>
                      <a:r>
                        <a:rPr lang="x-none" sz="13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3495" indent="-226695"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Совещание с участниками творческой группы учителей «О планировании и организации методической работы с учителями   в условиях реализации инновационного проекта»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6695" indent="18415"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август 2024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6695" indent="-226695"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Кулачок Г.П.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226695" indent="-226695"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Северин</a:t>
                      </a: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С.В</a:t>
                      </a:r>
                      <a:r>
                        <a:rPr lang="ru-RU" sz="13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53002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400"/>
                        </a:lnSpc>
                        <a:spcAft>
                          <a:spcPts val="0"/>
                        </a:spcAft>
                        <a:buSzPts val="1300"/>
                        <a:buFont typeface="+mj-lt"/>
                        <a:buNone/>
                        <a:tabLst>
                          <a:tab pos="318770" algn="l"/>
                        </a:tabLst>
                      </a:pPr>
                      <a:r>
                        <a:rPr lang="ru-RU" sz="13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5. </a:t>
                      </a:r>
                      <a:r>
                        <a:rPr lang="x-none" sz="13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3495" indent="-226695"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Разработка программы психолого-педагогического сопровождения реализации инновационного проекта 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6695" indent="18415"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сентябрь </a:t>
                      </a: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2024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3495" indent="-226695"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Фомина А.А.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3692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400"/>
                        </a:lnSpc>
                        <a:spcAft>
                          <a:spcPts val="0"/>
                        </a:spcAft>
                        <a:buSzPts val="1300"/>
                        <a:buFont typeface="+mj-lt"/>
                        <a:buNone/>
                        <a:tabLst>
                          <a:tab pos="318770" algn="l"/>
                        </a:tabLst>
                      </a:pPr>
                      <a:r>
                        <a:rPr lang="ru-RU" sz="13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6. </a:t>
                      </a:r>
                      <a:r>
                        <a:rPr lang="x-none" sz="13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3495" indent="-226695"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Издание приказа «Об организации инновационной деятельности в гимназии в 2024/2025 учебном году» на основании приказа Министерства образования Республики Беларусь 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6695" indent="18415"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август 2024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3495" indent="-226695"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Архипенко В.Б.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05538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400"/>
                        </a:lnSpc>
                        <a:spcAft>
                          <a:spcPts val="0"/>
                        </a:spcAft>
                        <a:buSzPts val="1300"/>
                        <a:buFont typeface="+mj-lt"/>
                        <a:buNone/>
                        <a:tabLst>
                          <a:tab pos="318770" algn="l"/>
                        </a:tabLst>
                      </a:pPr>
                      <a:r>
                        <a:rPr lang="ru-RU" sz="13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7.</a:t>
                      </a:r>
                      <a:r>
                        <a:rPr lang="x-none" sz="13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3495" indent="-226695"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Разработка плана работы творческой группы учителей с учетом темы инновационного проекта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6695" indent="18415"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август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226695" indent="18415"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2024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6695" indent="-226695"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Кулачок Г.П.,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23495" indent="-226695"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руководители творческих групп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6" name="Номер слайда 15">
            <a:extLst>
              <a:ext uri="{FF2B5EF4-FFF2-40B4-BE49-F238E27FC236}">
                <a16:creationId xmlns="" xmlns:a16="http://schemas.microsoft.com/office/drawing/2014/main" id="{7CF36D8C-67BC-C442-916E-35C3E53D6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FF96B15-8338-45D5-A943-561235072D66}" type="slidenum">
              <a:rPr lang="ru-RU" smtClean="0"/>
              <a:t>7</a:t>
            </a:fld>
            <a:endParaRPr lang="ru-RU"/>
          </a:p>
        </p:txBody>
      </p:sp>
      <p:pic>
        <p:nvPicPr>
          <p:cNvPr id="40" name="Рисунок 39" descr="Значок общего доступа">
            <a:extLst>
              <a:ext uri="{FF2B5EF4-FFF2-40B4-BE49-F238E27FC236}">
                <a16:creationId xmlns="" xmlns:a16="http://schemas.microsoft.com/office/drawing/2014/main" id="{6DAD0805-FCC0-46BE-8281-FAE74450C713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 l="-41595" t="-41595" r="-41595" b="-41595"/>
          <a:stretch/>
        </p:blipFill>
        <p:spPr>
          <a:xfrm>
            <a:off x="11150600" y="1931988"/>
            <a:ext cx="1041400" cy="1041400"/>
          </a:xfrm>
        </p:spPr>
      </p:pic>
      <p:pic>
        <p:nvPicPr>
          <p:cNvPr id="42" name="Рисунок 41" descr="Значок галочки">
            <a:extLst>
              <a:ext uri="{FF2B5EF4-FFF2-40B4-BE49-F238E27FC236}">
                <a16:creationId xmlns="" xmlns:a16="http://schemas.microsoft.com/office/drawing/2014/main" id="{3A3B6454-5613-4DC3-8C16-A358C1660553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 l="-46413" t="-50148" r="-53884" b="-50148"/>
          <a:stretch/>
        </p:blipFill>
        <p:spPr>
          <a:xfrm>
            <a:off x="0" y="3979863"/>
            <a:ext cx="1041400" cy="1041400"/>
          </a:xfrm>
        </p:spPr>
      </p:pic>
      <p:pic>
        <p:nvPicPr>
          <p:cNvPr id="44" name="Рисунок 43" descr="Открытая книга">
            <a:extLst>
              <a:ext uri="{FF2B5EF4-FFF2-40B4-BE49-F238E27FC236}">
                <a16:creationId xmlns="" xmlns:a16="http://schemas.microsoft.com/office/drawing/2014/main" id="{A09A9329-706D-48C2-B319-28C120B9368D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 l="-36147" t="-41161" r="-46175" b="-41161"/>
          <a:stretch/>
        </p:blipFill>
        <p:spPr>
          <a:xfrm>
            <a:off x="11150600" y="3979863"/>
            <a:ext cx="1041400" cy="1041400"/>
          </a:xfrm>
        </p:spPr>
      </p:pic>
    </p:spTree>
    <p:extLst>
      <p:ext uri="{BB962C8B-B14F-4D97-AF65-F5344CB8AC3E}">
        <p14:creationId xmlns:p14="http://schemas.microsoft.com/office/powerpoint/2010/main" val="36630496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9265756" cy="706964"/>
          </a:xfrm>
        </p:spPr>
        <p:txBody>
          <a:bodyPr/>
          <a:lstStyle/>
          <a:p>
            <a:r>
              <a:rPr lang="ru-RU" sz="2400" dirty="0"/>
              <a:t>Внедрение модели </a:t>
            </a:r>
            <a:r>
              <a:rPr lang="ru-RU" sz="2400" dirty="0" smtClean="0">
                <a:solidFill>
                  <a:schemeClr val="bg1"/>
                </a:solidFill>
              </a:rPr>
              <a:t>технологичного </a:t>
            </a:r>
            <a:r>
              <a:rPr lang="ru-RU" sz="2400" dirty="0">
                <a:solidFill>
                  <a:schemeClr val="bg1"/>
                </a:solidFill>
              </a:rPr>
              <a:t>формирования    </a:t>
            </a:r>
            <a:r>
              <a:rPr lang="ru-RU" sz="2400" dirty="0" err="1">
                <a:solidFill>
                  <a:schemeClr val="bg1"/>
                </a:solidFill>
              </a:rPr>
              <a:t>метапредметной</a:t>
            </a:r>
            <a:r>
              <a:rPr lang="ru-RU" sz="2400" dirty="0">
                <a:solidFill>
                  <a:schemeClr val="bg1"/>
                </a:solidFill>
              </a:rPr>
              <a:t>   компетентности   учащихся II ступени общего среднего образования</a:t>
            </a:r>
            <a:endParaRPr lang="ru-RU" sz="24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1779980"/>
              </p:ext>
            </p:extLst>
          </p:nvPr>
        </p:nvGraphicFramePr>
        <p:xfrm>
          <a:off x="163902" y="2199735"/>
          <a:ext cx="11447253" cy="41320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815"/>
                <a:gridCol w="7970808"/>
                <a:gridCol w="1311215"/>
                <a:gridCol w="1768415"/>
              </a:tblGrid>
              <a:tr h="588982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ts val="1400"/>
                        </a:lnSpc>
                        <a:spcAft>
                          <a:spcPts val="0"/>
                        </a:spcAft>
                        <a:buSzPts val="1300"/>
                        <a:buFont typeface="+mj-lt"/>
                        <a:buAutoNum type="arabicPeriod"/>
                        <a:tabLst>
                          <a:tab pos="318770" algn="l"/>
                        </a:tabLst>
                      </a:pPr>
                      <a:r>
                        <a:rPr lang="x-none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3495" indent="-226695"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Создание навигатора методических материалов с теоретическими основами инновационной деятельности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6695" indent="18415"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август-сентябрь 2024</a:t>
                      </a:r>
                      <a:endParaRPr lang="ru-R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3495" indent="-226695"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88982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400"/>
                        </a:lnSpc>
                        <a:spcAft>
                          <a:spcPts val="0"/>
                        </a:spcAft>
                        <a:buSzPts val="1300"/>
                        <a:buFont typeface="+mj-lt"/>
                        <a:buNone/>
                        <a:tabLst>
                          <a:tab pos="318770" algn="l"/>
                        </a:tabLs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8.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3495" indent="-226695"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Изучение материалов периодической печати, материалов в сети Интернет, тематической литературы по инновационной деятельности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6695" indent="18415"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октябрь 2024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3495" indent="-226695"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Участники инновационного проекта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2655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400"/>
                        </a:lnSpc>
                        <a:spcAft>
                          <a:spcPts val="0"/>
                        </a:spcAft>
                        <a:buSzPts val="1300"/>
                        <a:buFont typeface="+mj-lt"/>
                        <a:buNone/>
                        <a:tabLst>
                          <a:tab pos="318770" algn="l"/>
                        </a:tabLs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11.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3495" indent="-226695"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Семинар-практикум «Исследовательская деятельность педагога в рамках реализации инновационного проекта» 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6695" indent="18415"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сентябрь 2024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6695" indent="-226695"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Кулачок Г.П.</a:t>
                      </a:r>
                      <a:endParaRPr lang="ru-R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23495" indent="-226695"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7184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400"/>
                        </a:lnSpc>
                        <a:spcAft>
                          <a:spcPts val="0"/>
                        </a:spcAft>
                        <a:buSzPts val="1300"/>
                        <a:buFont typeface="+mj-lt"/>
                        <a:buNone/>
                        <a:tabLst>
                          <a:tab pos="318770" algn="l"/>
                        </a:tabLs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12.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3495" indent="-226695"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Диагностика исследовательских умений и инновационной компетентности всех участников проекта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6695" indent="18415"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сентябрь 2024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6695" indent="-226695"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Фомина А.А.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6327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400"/>
                        </a:lnSpc>
                        <a:spcAft>
                          <a:spcPts val="0"/>
                        </a:spcAft>
                        <a:buSzPts val="1300"/>
                        <a:buFont typeface="+mj-lt"/>
                        <a:buNone/>
                        <a:tabLst>
                          <a:tab pos="318770" algn="l"/>
                        </a:tabLs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13.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3495" indent="-226695"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Диагностика личностного развития, компетенций учащихся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6695" marR="0" indent="18415" algn="l" defTabSz="4572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октябрь 2024</a:t>
                      </a:r>
                      <a:endParaRPr lang="ru-RU" sz="1200" dirty="0" smtClean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3495" indent="-226695"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Фомина А.А.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88982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400"/>
                        </a:lnSpc>
                        <a:spcAft>
                          <a:spcPts val="0"/>
                        </a:spcAft>
                        <a:buSzPts val="1300"/>
                        <a:buFont typeface="+mj-lt"/>
                        <a:buNone/>
                        <a:tabLst>
                          <a:tab pos="318770" algn="l"/>
                        </a:tabLs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14.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3495" indent="-226695"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Определение тем педагогических исследований участников инновационной деятельности, составление индивидуальных планов работы, корректировка маршрута индивидуального развития педагога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6695" marR="0" indent="18415" algn="l" defTabSz="4572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сентябрь 2024</a:t>
                      </a:r>
                      <a:endParaRPr lang="ru-RU" sz="1200" dirty="0" smtClean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226695" indent="18415"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3495" indent="-226695"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Участники инновационного проекта</a:t>
                      </a:r>
                      <a:endParaRPr lang="ru-R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1621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400"/>
                        </a:lnSpc>
                        <a:spcAft>
                          <a:spcPts val="0"/>
                        </a:spcAft>
                        <a:buSzPts val="1300"/>
                        <a:buFont typeface="+mj-lt"/>
                        <a:buNone/>
                        <a:tabLst>
                          <a:tab pos="318770" algn="l"/>
                        </a:tabLs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15.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3495" indent="-226695"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Методический практикум по ведению дневника участника инновационной деятельности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6695" indent="18415"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сентябрь 2024</a:t>
                      </a:r>
                      <a:endParaRPr lang="ru-R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3495" indent="-226695"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Кулачок Г.П.</a:t>
                      </a:r>
                      <a:endParaRPr lang="ru-R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85310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400"/>
                        </a:lnSpc>
                        <a:spcAft>
                          <a:spcPts val="0"/>
                        </a:spcAft>
                        <a:buSzPts val="1300"/>
                        <a:buFont typeface="+mj-lt"/>
                        <a:buNone/>
                        <a:tabLst>
                          <a:tab pos="318770" algn="l"/>
                        </a:tabLs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17.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3495" indent="-226695"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Организация работы постоянно действующего семинара 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«Модель технологичного формирования </a:t>
                      </a:r>
                      <a:r>
                        <a:rPr lang="ru-RU" sz="1200" dirty="0" err="1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метапредметной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компетентности </a:t>
                      </a:r>
                      <a:r>
                        <a:rPr lang="ru-RU" sz="1200" baseline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у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чащихся 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 </a:t>
                      </a:r>
                      <a:r>
                        <a:rPr lang="en-US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II 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ступени общего среднего 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образования»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6695" indent="18415"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октябрь,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226695" indent="18415"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декабрь 2024,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226695" indent="18415"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январь, март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226695" indent="18415"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2025 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6695" indent="-226695"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Кулачок Г.П.</a:t>
                      </a:r>
                      <a:endParaRPr lang="ru-R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23495" indent="-226695"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2003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400"/>
                        </a:lnSpc>
                        <a:spcAft>
                          <a:spcPts val="0"/>
                        </a:spcAft>
                        <a:buSzPts val="1300"/>
                        <a:buFont typeface="+mj-lt"/>
                        <a:buNone/>
                        <a:tabLst>
                          <a:tab pos="318770" algn="l"/>
                        </a:tabLs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18.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3495" indent="-226695"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Проверка ведения дневников участниками инновационного проекта</a:t>
                      </a:r>
                      <a:endParaRPr lang="ru-R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6695" indent="18415"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январь,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226695" indent="18415"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март 2025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6695" indent="-226695"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Кулачок Г.П.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23495" indent="-226695"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FF96B15-8338-45D5-A943-561235072D66}" type="slidenum">
              <a:rPr lang="ru-RU" noProof="0" smtClean="0"/>
              <a:t>8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4929573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/>
              <a:t>Поэтапная реализация образовательного процесса, направленного на </a:t>
            </a:r>
            <a:r>
              <a:rPr lang="ru-RU" sz="2400" dirty="0" smtClean="0"/>
              <a:t>технологичное формирование </a:t>
            </a:r>
            <a:r>
              <a:rPr lang="ru-RU" sz="2400" dirty="0" err="1" smtClean="0"/>
              <a:t>метапредметной</a:t>
            </a:r>
            <a:r>
              <a:rPr lang="ru-RU" sz="2400" dirty="0" smtClean="0"/>
              <a:t> </a:t>
            </a:r>
            <a:r>
              <a:rPr lang="ru-RU" sz="2400" dirty="0"/>
              <a:t>компетентности </a:t>
            </a:r>
            <a:r>
              <a:rPr lang="ru-RU" sz="2400" dirty="0" smtClean="0"/>
              <a:t>учащихся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FF96B15-8338-45D5-A943-561235072D66}" type="slidenum">
              <a:rPr lang="ru-RU" noProof="0" smtClean="0"/>
              <a:t>9</a:t>
            </a:fld>
            <a:endParaRPr lang="ru-RU" noProof="0"/>
          </a:p>
        </p:txBody>
      </p:sp>
      <p:pic>
        <p:nvPicPr>
          <p:cNvPr id="1031" name="Picture 7" descr="C:\Users\USER\Desktop\Снимок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462" y="2038350"/>
            <a:ext cx="9869487" cy="481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149505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 (конференц-зал)">
  <a:themeElements>
    <a:clrScheme name="Ion Boardroom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 Boardroom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_30104599_TF66741836" id="{AA3878B7-3FDB-4B6B-A8DF-73093994643B}" vid="{911F6A47-A707-4A03-9914-480CE2EF2D90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10" ma:contentTypeDescription="Create a new document." ma:contentTypeScope="" ma:versionID="e3b47856d4cf355c0dacb39e1084d14f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845a615265fdb1f7b12cc65ac20ecbd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MediaServiceAuto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3BFA294F-07D1-46AB-ABEC-1B0200FE30A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83E0B16-80BF-4868-8813-6B17170D724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DA1C8E2-513F-4C9C-99C7-9AE0E7429B06}">
  <ds:schemaRefs>
    <ds:schemaRef ds:uri="fb0879af-3eba-417a-a55a-ffe6dcd6ca77"/>
    <ds:schemaRef ds:uri="http://schemas.microsoft.com/office/2006/documentManagement/types"/>
    <ds:schemaRef ds:uri="http://schemas.microsoft.com/sharepoint/v3"/>
    <ds:schemaRef ds:uri="http://purl.org/dc/dcmitype/"/>
    <ds:schemaRef ds:uri="http://schemas.openxmlformats.org/package/2006/metadata/core-properties"/>
    <ds:schemaRef ds:uri="6dc4bcd6-49db-4c07-9060-8acfc67cef9f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Процедуры начала года</Template>
  <TotalTime>0</TotalTime>
  <Words>817</Words>
  <Application>Microsoft Office PowerPoint</Application>
  <PresentationFormat>Произвольный</PresentationFormat>
  <Paragraphs>144</Paragraphs>
  <Slides>10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Ион (конференц-зал)</vt:lpstr>
      <vt:lpstr>Внедрение модели технологичного формирования    метапредметной   компетентности   учащихся II ступени общего среднего образования (2024-2029)</vt:lpstr>
      <vt:lpstr>Цель инновационного проекта:</vt:lpstr>
      <vt:lpstr>Задачи инновационного проекта:</vt:lpstr>
      <vt:lpstr>Участники инновационной деятельности .</vt:lpstr>
      <vt:lpstr> Ожидаемые результаты </vt:lpstr>
      <vt:lpstr>Описание научных теорий и разработок, на основе которых создан  инновационный проект  </vt:lpstr>
      <vt:lpstr>   Календарный план  реализации инновационного проекта  «Внедрение модели технологичного формирования метапредметной  компетентности учащихся II ступени общего среднего образования»  на 2024/2025 учебный год </vt:lpstr>
      <vt:lpstr>Внедрение модели технологичного формирования    метапредметной   компетентности   учащихся II ступени общего среднего образования</vt:lpstr>
      <vt:lpstr>Поэтапная реализация образовательного процесса, направленного на технологичное формирование метапредметной компетентности учащихся</vt:lpstr>
      <vt:lpstr>Задачи на 1 четверть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2024-09-25T15:30:56Z</dcterms:created>
  <dcterms:modified xsi:type="dcterms:W3CDTF">2024-10-07T08:41:53Z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0x010100DEEA25CC0A0AC24199CDC46C25B8B0BC</vt:lpwstr>
  </property>
</Properties>
</file>