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129B9F-D79E-4E73-9FC4-591F4179EB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4529C2E-0AC8-40AE-B363-B570BEB4B0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5F2C3B-F01A-44FA-8D40-DDE2FA737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FB0-244C-4ACB-BCFA-61253FEC9C65}" type="datetimeFigureOut">
              <a:rPr lang="ru-BY" smtClean="0"/>
              <a:t>11.05.2025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A7C13-239C-46CA-95F7-669C2B06D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DB4A6D-9E22-400A-8714-79E36824C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98CB-954C-445B-AC76-49DAB409D5B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383419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49A3B-B71A-4404-A464-E7204CE52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A264C3-0E6B-4F10-AC19-A963E763C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A37A1A-C165-4925-9153-2EF75A3E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FB0-244C-4ACB-BCFA-61253FEC9C65}" type="datetimeFigureOut">
              <a:rPr lang="ru-BY" smtClean="0"/>
              <a:t>11.05.2025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E4F4ED-4417-4DDA-AA95-05F928398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523E39-CE3F-4ECC-BF04-D56385D23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98CB-954C-445B-AC76-49DAB409D5B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153662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5CFF4-76EC-46EF-AAC1-58DC8FCA2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8BAA3B-A88D-4C9C-98E2-4B69EA236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DE67FA-5404-4892-8BED-047A8CAB4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FB0-244C-4ACB-BCFA-61253FEC9C65}" type="datetimeFigureOut">
              <a:rPr lang="ru-BY" smtClean="0"/>
              <a:t>11.05.2025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D74D0B-4E12-4025-B631-40EF023BE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EBA7CA-7B62-4203-931C-522067546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98CB-954C-445B-AC76-49DAB409D5B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653559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6C0499-01D5-40A7-8C6E-C17B7CF55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9CCB61-D183-4714-81C4-FC84AB519A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AED243-ABBB-4B13-BD77-12F2577236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7DA44E-EF9A-4FA8-A856-6EBC64DA3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FB0-244C-4ACB-BCFA-61253FEC9C65}" type="datetimeFigureOut">
              <a:rPr lang="ru-BY" smtClean="0"/>
              <a:t>11.05.2025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CD4508-965D-409D-ACDB-BD5A1201F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876011-F31C-47FF-B69E-ABCFEE1C3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98CB-954C-445B-AC76-49DAB409D5B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592359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B2219E-C2EA-4798-8330-96AE26B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15E626-CE49-433B-860F-21C78F150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BCE5B9-4152-4625-A1FC-659D368AF6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1CFD8A0-F50F-4F23-983D-BD33A456E7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5D3BBCB-529B-4183-BA4C-83E868CA43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65AFA2-3C95-428D-A495-1F447BBD9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FB0-244C-4ACB-BCFA-61253FEC9C65}" type="datetimeFigureOut">
              <a:rPr lang="ru-BY" smtClean="0"/>
              <a:t>11.05.2025</a:t>
            </a:fld>
            <a:endParaRPr lang="ru-BY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B83397E-5352-4B3D-A340-88CD2C0DE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5DEF98-0606-433A-BBD3-C7394A8A1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98CB-954C-445B-AC76-49DAB409D5B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026231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7047A-91BF-4D26-94DA-031955450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A14298-D33D-48F7-96E9-576612403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FB0-244C-4ACB-BCFA-61253FEC9C65}" type="datetimeFigureOut">
              <a:rPr lang="ru-BY" smtClean="0"/>
              <a:t>11.05.2025</a:t>
            </a:fld>
            <a:endParaRPr lang="ru-BY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C2B801B-591D-44F9-B711-CAC6190D9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3ADEF8-F3C0-4F5E-93E4-F818673D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98CB-954C-445B-AC76-49DAB409D5B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98155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E123A5-AECF-4CA5-BE17-1F5E201F4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FB0-244C-4ACB-BCFA-61253FEC9C65}" type="datetimeFigureOut">
              <a:rPr lang="ru-BY" smtClean="0"/>
              <a:t>11.05.2025</a:t>
            </a:fld>
            <a:endParaRPr lang="ru-BY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5C818E-85AE-4A5E-A4DE-4A4D6E683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93D58B1-1253-4692-8705-C3E7A578A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98CB-954C-445B-AC76-49DAB409D5B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758397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521676-7BA2-47EA-B8ED-129182E46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3C44CE-C052-49A5-8DBC-632D849A4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9560829-84E3-4FDB-B0C9-6469F646D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8ACE19-1A69-4DF2-865D-3D073EADF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FB0-244C-4ACB-BCFA-61253FEC9C65}" type="datetimeFigureOut">
              <a:rPr lang="ru-BY" smtClean="0"/>
              <a:t>11.05.2025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CC1FCE-3F0F-491D-90E9-875D114CF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D307B0-A8DF-4E1A-B875-FCAA9B23F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98CB-954C-445B-AC76-49DAB409D5B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32149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9B67C4-59C2-40B5-B8D6-09221C169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7A9B587-DC0C-46F6-91F3-13224FF74F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9BD8B6-FD8F-41AB-8A96-EBA75BBC62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9E2A78-DBCF-4841-A780-247910A56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FB0-244C-4ACB-BCFA-61253FEC9C65}" type="datetimeFigureOut">
              <a:rPr lang="ru-BY" smtClean="0"/>
              <a:t>11.05.2025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C86AAD-EBA3-49B3-AAA9-86D2EE9DA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22048F-E2F2-4723-80DD-7C42B0275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98CB-954C-445B-AC76-49DAB409D5B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01403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22457-2258-4A5D-A07C-9482A89CC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3D7ED3-6730-4C08-988B-FA25D50627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A17AF7-A2A6-4482-A107-6548D231B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FB0-244C-4ACB-BCFA-61253FEC9C65}" type="datetimeFigureOut">
              <a:rPr lang="ru-BY" smtClean="0"/>
              <a:t>11.05.2025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FE2AB9-9364-4DA5-B1A6-4CD34E087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918CA7-0852-492D-A9EA-4A6C1485C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98CB-954C-445B-AC76-49DAB409D5B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051440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3CBF647-78E7-4EE7-8DBC-1F3D49A77A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572815-16C5-4304-B49E-D030780393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41EDFF-640E-460D-AD35-B28643AA6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9FB0-244C-4ACB-BCFA-61253FEC9C65}" type="datetimeFigureOut">
              <a:rPr lang="ru-BY" smtClean="0"/>
              <a:t>11.05.2025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B2D273-D3B0-46F8-84A3-C00BFFCE8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306647-9B63-43FB-A18C-FA5995428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198CB-954C-445B-AC76-49DAB409D5B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110327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8DE24F-EFE9-431B-A9C7-64722789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FCC171-3172-4F55-8C4C-AFD63792C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28BD7C-6E1E-4806-AC43-9537B19AEE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69FB0-244C-4ACB-BCFA-61253FEC9C65}" type="datetimeFigureOut">
              <a:rPr lang="ru-BY" smtClean="0"/>
              <a:t>11.05.2025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097D2A-C692-4181-B68F-79E1667DCF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884819-37B3-4680-ABB0-6086FD226F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198CB-954C-445B-AC76-49DAB409D5B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80464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Герчик Михаил Наумович - белорусский писатель, поэт, прозаик, сценарист">
            <a:extLst>
              <a:ext uri="{FF2B5EF4-FFF2-40B4-BE49-F238E27FC236}">
                <a16:creationId xmlns:a16="http://schemas.microsoft.com/office/drawing/2014/main" id="{7DC89648-F630-43BB-92E7-D8271D072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" y="139645"/>
            <a:ext cx="2381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7670F3-57C8-4CC4-8D38-06DA968EA729}"/>
              </a:ext>
            </a:extLst>
          </p:cNvPr>
          <p:cNvSpPr txBox="1"/>
          <p:nvPr/>
        </p:nvSpPr>
        <p:spPr>
          <a:xfrm>
            <a:off x="3150704" y="139645"/>
            <a:ext cx="65339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3600" b="1" i="0" dirty="0" err="1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Герчик</a:t>
            </a:r>
            <a:r>
              <a:rPr lang="ru-RU" sz="3600" b="1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 Михаил Наумович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2E0FEB-730F-4D55-9DC6-1A040E914B4E}"/>
              </a:ext>
            </a:extLst>
          </p:cNvPr>
          <p:cNvSpPr txBox="1"/>
          <p:nvPr/>
        </p:nvSpPr>
        <p:spPr>
          <a:xfrm>
            <a:off x="3150704" y="858797"/>
            <a:ext cx="547679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0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Произведения</a:t>
            </a:r>
            <a:r>
              <a:rPr lang="ru-RU" sz="1600" b="1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 Михаил</a:t>
            </a:r>
            <a:r>
              <a:rPr lang="ru-RU" sz="1600" b="1" dirty="0">
                <a:solidFill>
                  <a:srgbClr val="353535"/>
                </a:solidFill>
                <a:latin typeface="Open Sans" panose="020B0606030504020204" pitchFamily="34" charset="0"/>
              </a:rPr>
              <a:t>а</a:t>
            </a:r>
            <a:r>
              <a:rPr lang="ru-RU" sz="1600" b="1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 Наумовича</a:t>
            </a:r>
            <a:r>
              <a:rPr lang="ru-RU" sz="1600" b="0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 переведены на польский, болгарский, румынский, латышский, украинский, узбекский и другие языки. Автор сценария к фильму «Научись танцевать».</a:t>
            </a:r>
            <a:endParaRPr lang="ru-BY" sz="1600" dirty="0"/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1EE39A6A-4784-41C1-A9C4-CF87E58C6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361" y="751950"/>
            <a:ext cx="2538965" cy="37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C61FFD-A7FD-4AFF-9566-38271400D613}"/>
              </a:ext>
            </a:extLst>
          </p:cNvPr>
          <p:cNvSpPr txBox="1"/>
          <p:nvPr/>
        </p:nvSpPr>
        <p:spPr>
          <a:xfrm>
            <a:off x="3150704" y="2210136"/>
            <a:ext cx="51603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0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Окончил 15-ю среднюю школу в Бобруйске</a:t>
            </a:r>
            <a:r>
              <a:rPr lang="en-US" sz="1600" b="0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.</a:t>
            </a:r>
            <a:r>
              <a:rPr lang="ru-RU" sz="1600" dirty="0">
                <a:solidFill>
                  <a:srgbClr val="353535"/>
                </a:solidFill>
                <a:latin typeface="Open Sans" panose="020B0606030504020204" pitchFamily="34" charset="0"/>
              </a:rPr>
              <a:t> В</a:t>
            </a:r>
            <a:r>
              <a:rPr lang="en-US" sz="1600" b="0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ru-RU" sz="1600" b="0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5-м классе издал первые стихи в газете «Зорька».</a:t>
            </a:r>
            <a:endParaRPr lang="ru-BY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4D6EAE-FFD6-40BC-A364-1E69AD94E0E3}"/>
              </a:ext>
            </a:extLst>
          </p:cNvPr>
          <p:cNvSpPr txBox="1"/>
          <p:nvPr/>
        </p:nvSpPr>
        <p:spPr>
          <a:xfrm>
            <a:off x="467556" y="3343072"/>
            <a:ext cx="54767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0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Работал в редакции белорусских газет, таких как «Зорька» и на радио. В 1954 году написал свою первую </a:t>
            </a:r>
            <a:r>
              <a:rPr lang="ru-RU" sz="1600" b="0" i="0" dirty="0" err="1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повесть«Лети</a:t>
            </a:r>
            <a:r>
              <a:rPr lang="ru-RU" sz="1600" b="0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, Икар!», </a:t>
            </a:r>
            <a:endParaRPr lang="ru-BY" sz="1600" dirty="0"/>
          </a:p>
        </p:txBody>
      </p:sp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50C600D8-3FD1-4F36-98B0-21EFF18DA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847" y="3334643"/>
            <a:ext cx="2147597" cy="317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643336C-E353-4DED-A8CA-30240E0153FF}"/>
              </a:ext>
            </a:extLst>
          </p:cNvPr>
          <p:cNvSpPr txBox="1"/>
          <p:nvPr/>
        </p:nvSpPr>
        <p:spPr>
          <a:xfrm>
            <a:off x="467557" y="4445163"/>
            <a:ext cx="547678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1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Михаил Наумович</a:t>
            </a:r>
            <a:r>
              <a:rPr lang="en-US" sz="1600" b="1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ru-RU" sz="1600" b="0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Автор сценария к фильмам «Научись танцевать» и «Наследник». Сценарий к фильму «Наследник» занял на республиканском конкурсе 2-е место</a:t>
            </a:r>
            <a:r>
              <a:rPr lang="ru-RU" b="0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. </a:t>
            </a:r>
            <a:endParaRPr lang="ru-RU" b="1" i="0" dirty="0">
              <a:solidFill>
                <a:srgbClr val="353535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5E1F50-D34B-4D42-A918-84122C152E12}"/>
              </a:ext>
            </a:extLst>
          </p:cNvPr>
          <p:cNvSpPr txBox="1"/>
          <p:nvPr/>
        </p:nvSpPr>
        <p:spPr>
          <a:xfrm>
            <a:off x="1205369" y="7472988"/>
            <a:ext cx="6094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Всего написал более 15 книг. Награждён грамотой Верховного Совета Беларуси.</a:t>
            </a:r>
            <a:endParaRPr lang="ru-BY" dirty="0"/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92EDB4EF-7C8C-4188-B4AE-A4BAFFD07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688" y="4652735"/>
            <a:ext cx="1762463" cy="206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57D4ACF-8E0E-4DA1-9EC3-98425F9CBF3C}"/>
              </a:ext>
            </a:extLst>
          </p:cNvPr>
          <p:cNvSpPr txBox="1"/>
          <p:nvPr/>
        </p:nvSpPr>
        <p:spPr>
          <a:xfrm>
            <a:off x="517173" y="5635911"/>
            <a:ext cx="6094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0" i="0" dirty="0">
                <a:solidFill>
                  <a:srgbClr val="353535"/>
                </a:solidFill>
                <a:effectLst/>
                <a:latin typeface="Open Sans" panose="020B0606030504020204" pitchFamily="34" charset="0"/>
              </a:rPr>
              <a:t>Всего написал более 15 книг. Награждён грамотой Верховного Совета Беларуси.</a:t>
            </a:r>
            <a:endParaRPr lang="ru-BY" sz="1600" dirty="0"/>
          </a:p>
        </p:txBody>
      </p:sp>
    </p:spTree>
    <p:extLst>
      <p:ext uri="{BB962C8B-B14F-4D97-AF65-F5344CB8AC3E}">
        <p14:creationId xmlns:p14="http://schemas.microsoft.com/office/powerpoint/2010/main" val="38196069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127</Words>
  <Application>Microsoft Office PowerPoint</Application>
  <PresentationFormat>Широкоэкранный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саша рымов</dc:creator>
  <cp:lastModifiedBy>саша рымов</cp:lastModifiedBy>
  <cp:revision>4</cp:revision>
  <dcterms:created xsi:type="dcterms:W3CDTF">2025-05-11T15:25:05Z</dcterms:created>
  <dcterms:modified xsi:type="dcterms:W3CDTF">2025-05-11T16:15:05Z</dcterms:modified>
</cp:coreProperties>
</file>