
<file path=[Content_Types].xml><?xml version="1.0" encoding="utf-8"?>
<Types xmlns="http://schemas.openxmlformats.org/package/2006/content-types">
  <Default Extension="bmp" ContentType="image/bmp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1E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BY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6266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438658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48069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82864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B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527367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B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80087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B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31773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526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622523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415829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722852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A460F5EF-2D51-4CC3-804A-E032D88EB82C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38F76214-443C-4A87-9240-D72F38A746A8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1764751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2.mp3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50CF24-95D3-4EB8-B6F1-20D23FAAA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607" y="2419812"/>
            <a:ext cx="8154786" cy="2018376"/>
          </a:xfrm>
        </p:spPr>
        <p:txBody>
          <a:bodyPr/>
          <a:lstStyle/>
          <a:p>
            <a:r>
              <a:rPr lang="ru-RU" dirty="0"/>
              <a:t>Музыка</a:t>
            </a:r>
            <a:br>
              <a:rPr lang="ru-RU" dirty="0"/>
            </a:br>
            <a:r>
              <a:rPr lang="ru-RU" dirty="0"/>
              <a:t> и эмоции</a:t>
            </a:r>
            <a:endParaRPr lang="ru-BY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971EFB-6467-4BC9-8699-82BDE244183A}"/>
              </a:ext>
            </a:extLst>
          </p:cNvPr>
          <p:cNvSpPr txBox="1"/>
          <p:nvPr/>
        </p:nvSpPr>
        <p:spPr>
          <a:xfrm>
            <a:off x="2910177" y="4572000"/>
            <a:ext cx="237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Авдеенко,Карпова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978993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FBAEDE-D081-42C2-9258-FB7181C0AA5C}"/>
              </a:ext>
            </a:extLst>
          </p:cNvPr>
          <p:cNvSpPr txBox="1"/>
          <p:nvPr/>
        </p:nvSpPr>
        <p:spPr>
          <a:xfrm>
            <a:off x="906448" y="1669773"/>
            <a:ext cx="671885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-apple-system"/>
              </a:rPr>
              <a:t>Музыка занимает важное место в нашем сердце, и множество людей даже не мыслят жизни без нее. Она способна подбодрить нас в трудную минуту и напомнить о счастливых моментах. Даже без слов музыка может легко найти отклик в нашей душе.</a:t>
            </a:r>
            <a:endParaRPr lang="ru-BY" sz="2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31B0F3-AC64-4B15-8CB7-F41E07304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4887" y="982061"/>
            <a:ext cx="2886324" cy="513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24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6D35B0-50FE-43A6-B610-87E88AC81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-63611"/>
            <a:ext cx="6909683" cy="1622065"/>
          </a:xfrm>
        </p:spPr>
        <p:txBody>
          <a:bodyPr>
            <a:normAutofit/>
          </a:bodyPr>
          <a:lstStyle/>
          <a:p>
            <a:r>
              <a:rPr lang="ru-RU" sz="2800" dirty="0"/>
              <a:t>Как музыка может влиять на нас?</a:t>
            </a:r>
            <a:endParaRPr lang="ru-BY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7E481F-6256-4959-BC23-F8E865E2E093}"/>
              </a:ext>
            </a:extLst>
          </p:cNvPr>
          <p:cNvSpPr txBox="1"/>
          <p:nvPr/>
        </p:nvSpPr>
        <p:spPr>
          <a:xfrm>
            <a:off x="826936" y="1272210"/>
            <a:ext cx="636899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Гормональные изменения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Снижение стресса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Воздействие на сердечно-сосудистую систему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Когнитивные процессы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Состояние потока</a:t>
            </a:r>
            <a:endParaRPr lang="ru-BY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C6745E-4931-4704-A25F-6668C66C9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569" y="648114"/>
            <a:ext cx="3219450" cy="23812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3110E4-7F2D-4012-8193-B160A3EFF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545" y="2564750"/>
            <a:ext cx="3344542" cy="23454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07259A-F906-4444-B6BB-049EBC264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252" y="4293250"/>
            <a:ext cx="2801355" cy="20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13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E9974B-4CA6-4842-B723-83E10551A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88" y="62149"/>
            <a:ext cx="6184790" cy="1345232"/>
          </a:xfrm>
        </p:spPr>
        <p:txBody>
          <a:bodyPr>
            <a:normAutofit/>
          </a:bodyPr>
          <a:lstStyle/>
          <a:p>
            <a:r>
              <a:rPr lang="ru-RU" sz="3600" dirty="0"/>
              <a:t>Жанры музыки и эмоции</a:t>
            </a:r>
            <a:endParaRPr lang="ru-BY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2CF923-2C50-428C-8A97-CC86D1614198}"/>
              </a:ext>
            </a:extLst>
          </p:cNvPr>
          <p:cNvSpPr txBox="1"/>
          <p:nvPr/>
        </p:nvSpPr>
        <p:spPr>
          <a:xfrm>
            <a:off x="473104" y="1120644"/>
            <a:ext cx="609467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-Классическая музыка</a:t>
            </a:r>
          </a:p>
          <a:p>
            <a:endParaRPr lang="ru-RU" sz="2400" dirty="0"/>
          </a:p>
          <a:p>
            <a:r>
              <a:rPr lang="ru-RU" sz="2400" dirty="0"/>
              <a:t>Классическая музыка обычно ассоциируется с красотой и спокойствием, но бывают произведения написанные в эмоциях борьбы и тревожности.</a:t>
            </a:r>
            <a:endParaRPr lang="ru-BY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CC4E5D-0A5E-440F-9E3F-0CEF803663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4068" y="442729"/>
            <a:ext cx="3674828" cy="23886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810CAA-9FAD-4485-9A64-3244967B64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1423" y="3565041"/>
            <a:ext cx="1827473" cy="18274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128674-B717-451C-A5A9-48270C4553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2203" y="2090140"/>
            <a:ext cx="3403159" cy="2268773"/>
          </a:xfrm>
          <a:prstGeom prst="rect">
            <a:avLst/>
          </a:prstGeom>
        </p:spPr>
      </p:pic>
      <p:pic>
        <p:nvPicPr>
          <p:cNvPr id="9" name="bethoven_-_simfoniya-nomer-5">
            <a:hlinkClick r:id="" action="ppaction://media"/>
            <a:extLst>
              <a:ext uri="{FF2B5EF4-FFF2-40B4-BE49-F238E27FC236}">
                <a16:creationId xmlns:a16="http://schemas.microsoft.com/office/drawing/2014/main" id="{3EF37C99-7E3D-40C9-8B22-A92CED733C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56705" y="4806591"/>
            <a:ext cx="487363" cy="487363"/>
          </a:xfrm>
          <a:prstGeom prst="rect">
            <a:avLst/>
          </a:prstGeom>
          <a:effectLst>
            <a:glow rad="127000">
              <a:schemeClr val="accent5">
                <a:lumMod val="40000"/>
                <a:lumOff val="60000"/>
              </a:schemeClr>
            </a:glow>
          </a:effectLst>
        </p:spPr>
      </p:pic>
      <p:pic>
        <p:nvPicPr>
          <p:cNvPr id="10" name="shopen_-_noktyurn-2">
            <a:hlinkClick r:id="" action="ppaction://media"/>
            <a:extLst>
              <a:ext uri="{FF2B5EF4-FFF2-40B4-BE49-F238E27FC236}">
                <a16:creationId xmlns:a16="http://schemas.microsoft.com/office/drawing/2014/main" id="{983A0B4A-5BCC-49E3-8B7D-B846F12CFBA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1633" y="4676723"/>
            <a:ext cx="487363" cy="48736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2">
                <a:lumMod val="40000"/>
                <a:lumOff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0664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8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691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3817D6-0DAC-4118-ADBE-B37EEE160802}"/>
              </a:ext>
            </a:extLst>
          </p:cNvPr>
          <p:cNvSpPr txBox="1"/>
          <p:nvPr/>
        </p:nvSpPr>
        <p:spPr>
          <a:xfrm>
            <a:off x="574482" y="814435"/>
            <a:ext cx="5754756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Рок-музыка </a:t>
            </a:r>
            <a:r>
              <a:rPr lang="ru-RU" dirty="0"/>
              <a:t>- это энергия, страсть и бунтарский дух. Этот жанр музыки повышает физическую активность и уровень энергии, а также вызывает положительные эмоции. Однако, в то же время, рок-музыка может вызывать и отрицательные эмоции, такие как агрессия и раздражительность, особенно если она ассоциируется с негативными событиями или опытом. </a:t>
            </a:r>
            <a:endParaRPr lang="ru-BY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871DE5-8ECD-4FC9-9D9D-04CCA5C7D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795" y="573341"/>
            <a:ext cx="3478073" cy="26065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554A6B-33EA-427B-BDA1-CD3873CDC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4226" y="2532787"/>
            <a:ext cx="3062577" cy="20417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C59B0F-C96F-4015-B3F8-3A198D27AE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2254" y="3678142"/>
            <a:ext cx="1497578" cy="2239369"/>
          </a:xfrm>
          <a:prstGeom prst="rect">
            <a:avLst/>
          </a:prstGeom>
        </p:spPr>
      </p:pic>
      <p:pic>
        <p:nvPicPr>
          <p:cNvPr id="8" name="vyisokiy-duh-mujestva-1785">
            <a:hlinkClick r:id="" action="ppaction://media"/>
            <a:extLst>
              <a:ext uri="{FF2B5EF4-FFF2-40B4-BE49-F238E27FC236}">
                <a16:creationId xmlns:a16="http://schemas.microsoft.com/office/drawing/2014/main" id="{5A6ACB49-C418-4CD3-985E-6131CD15D0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70071" y="4647565"/>
            <a:ext cx="487363" cy="487363"/>
          </a:xfrm>
          <a:prstGeom prst="rect">
            <a:avLst/>
          </a:prstGeom>
          <a:effectLst>
            <a:glow rad="127000">
              <a:srgbClr val="FF0000"/>
            </a:glow>
          </a:effectLst>
        </p:spPr>
      </p:pic>
    </p:spTree>
    <p:extLst>
      <p:ext uri="{BB962C8B-B14F-4D97-AF65-F5344CB8AC3E}">
        <p14:creationId xmlns:p14="http://schemas.microsoft.com/office/powerpoint/2010/main" val="77997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1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F19CAF-E49F-4FDB-9472-BE32AE3D1ED0}"/>
              </a:ext>
            </a:extLst>
          </p:cNvPr>
          <p:cNvSpPr txBox="1"/>
          <p:nvPr/>
        </p:nvSpPr>
        <p:spPr>
          <a:xfrm>
            <a:off x="518161" y="1109704"/>
            <a:ext cx="633520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Поп-музыка</a:t>
            </a:r>
            <a:r>
              <a:rPr lang="ru-RU" dirty="0"/>
              <a:t> - это обычно простые и приятные мелодии с танцевальным ритмом и легким текстом. Она улучшает настроение, вызывает положительные эмоции и желание танцевать</a:t>
            </a:r>
            <a:endParaRPr lang="ru-BY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D8F9D3-AFC8-4C00-BE5F-FFB089B00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405" y="608772"/>
            <a:ext cx="3412434" cy="19194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6F2DA8-F8A2-44CA-AE11-D540E1ADA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2563" y="2219297"/>
            <a:ext cx="3841805" cy="22410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33EB30-3891-4F57-9D21-4717D764E1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3815" y="4074657"/>
            <a:ext cx="1520024" cy="1520024"/>
          </a:xfrm>
          <a:prstGeom prst="rect">
            <a:avLst/>
          </a:prstGeom>
        </p:spPr>
      </p:pic>
      <p:pic>
        <p:nvPicPr>
          <p:cNvPr id="7" name="ed-sheeran-bad-habits">
            <a:hlinkClick r:id="" action="ppaction://media"/>
            <a:extLst>
              <a:ext uri="{FF2B5EF4-FFF2-40B4-BE49-F238E27FC236}">
                <a16:creationId xmlns:a16="http://schemas.microsoft.com/office/drawing/2014/main" id="{EA7B9E9E-6F8A-49E8-AB99-76F99B251F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86906" y="4420868"/>
            <a:ext cx="487363" cy="487363"/>
          </a:xfrm>
          <a:prstGeom prst="rect">
            <a:avLst/>
          </a:prstGeom>
          <a:effectLst>
            <a:glow rad="127000">
              <a:srgbClr val="7030A0"/>
            </a:glow>
          </a:effectLst>
        </p:spPr>
      </p:pic>
    </p:spTree>
    <p:extLst>
      <p:ext uri="{BB962C8B-B14F-4D97-AF65-F5344CB8AC3E}">
        <p14:creationId xmlns:p14="http://schemas.microsoft.com/office/powerpoint/2010/main" val="304084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2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0121C4-80E8-4658-9193-7FC9BC3A5F7B}"/>
              </a:ext>
            </a:extLst>
          </p:cNvPr>
          <p:cNvSpPr txBox="1"/>
          <p:nvPr/>
        </p:nvSpPr>
        <p:spPr>
          <a:xfrm>
            <a:off x="550629" y="546120"/>
            <a:ext cx="6094674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Джаз</a:t>
            </a:r>
            <a:r>
              <a:rPr lang="ru-RU" dirty="0"/>
              <a:t> - это более сложная музыка, она ассоциируется с утонченностью и креативностью. Обычно вызывает чувство ностальгии и меланхолии. Может способствовать созданию уютной атмосферы и спокойной беседы, поэтому часто звучит в ресторанах и кафе.</a:t>
            </a:r>
            <a:endParaRPr lang="ru-BY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E1CDCE-BDDF-4641-87F6-7BCAA1DCE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181" y="546120"/>
            <a:ext cx="3833190" cy="2713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61512-4724-4AC4-9A8E-657628E70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5303" y="2454335"/>
            <a:ext cx="3213652" cy="21424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9DE006-6AFB-4C26-AD83-0A72183C4C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4776" y="3259883"/>
            <a:ext cx="1585788" cy="2306601"/>
          </a:xfrm>
          <a:prstGeom prst="rect">
            <a:avLst/>
          </a:prstGeom>
        </p:spPr>
      </p:pic>
      <p:pic>
        <p:nvPicPr>
          <p:cNvPr id="8" name="ed6d87e401dec5c">
            <a:hlinkClick r:id="" action="ppaction://media"/>
            <a:extLst>
              <a:ext uri="{FF2B5EF4-FFF2-40B4-BE49-F238E27FC236}">
                <a16:creationId xmlns:a16="http://schemas.microsoft.com/office/drawing/2014/main" id="{22FCE9C9-85DD-487D-9FE6-4F0B4989E5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9585" y="4109407"/>
            <a:ext cx="487363" cy="487363"/>
          </a:xfrm>
          <a:prstGeom prst="rect">
            <a:avLst/>
          </a:prstGeom>
          <a:effectLst>
            <a:glow rad="127000">
              <a:schemeClr val="accent6">
                <a:lumMod val="7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4829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2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513788-8218-4F37-AAD0-E98D10744781}"/>
              </a:ext>
            </a:extLst>
          </p:cNvPr>
          <p:cNvSpPr txBox="1"/>
          <p:nvPr/>
        </p:nvSpPr>
        <p:spPr>
          <a:xfrm>
            <a:off x="574483" y="599750"/>
            <a:ext cx="6094674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Хип-хоп</a:t>
            </a:r>
            <a:r>
              <a:rPr lang="ru-RU" dirty="0"/>
              <a:t> - жанр музыки с социокультурными проблемами и ритмическими битами. Он стимулирует физическую активность, повышает уровень энергии и вызывать положительные эмоции, например, уверенность в себе. Однако, в то же время, хип-хоп может вызывать и отрицательные эмоции, такие как агрессия и враждебность, так как очень часто содержит тексты провокационного характера.</a:t>
            </a:r>
            <a:endParaRPr lang="ru-BY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A0EA1D-4781-455E-A9B9-0C31A7207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3494" y="599750"/>
            <a:ext cx="4080345" cy="27202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E45D78-B4DE-47C6-A0EE-130C26905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7390" y="2538365"/>
            <a:ext cx="2998967" cy="19993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BEB9A8-D603-4221-9868-B8582483D3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4101" y="3538021"/>
            <a:ext cx="2113988" cy="2120615"/>
          </a:xfrm>
          <a:prstGeom prst="rect">
            <a:avLst/>
          </a:prstGeom>
        </p:spPr>
      </p:pic>
      <p:pic>
        <p:nvPicPr>
          <p:cNvPr id="7" name="tonkiy-dushevnyiy-poryiv-535">
            <a:hlinkClick r:id="" action="ppaction://media"/>
            <a:extLst>
              <a:ext uri="{FF2B5EF4-FFF2-40B4-BE49-F238E27FC236}">
                <a16:creationId xmlns:a16="http://schemas.microsoft.com/office/drawing/2014/main" id="{81C0C18D-5B90-4A58-A15A-89602E29AD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37048" y="4537676"/>
            <a:ext cx="487363" cy="487363"/>
          </a:xfrm>
          <a:prstGeom prst="rect">
            <a:avLst/>
          </a:prstGeom>
          <a:effectLst>
            <a:glow rad="127000">
              <a:srgbClr val="B21E96"/>
            </a:glow>
          </a:effectLst>
        </p:spPr>
      </p:pic>
    </p:spTree>
    <p:extLst>
      <p:ext uri="{BB962C8B-B14F-4D97-AF65-F5344CB8AC3E}">
        <p14:creationId xmlns:p14="http://schemas.microsoft.com/office/powerpoint/2010/main" val="386180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0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996B5B-96A1-496B-BF0B-1FD7352953BF}"/>
              </a:ext>
            </a:extLst>
          </p:cNvPr>
          <p:cNvSpPr txBox="1"/>
          <p:nvPr/>
        </p:nvSpPr>
        <p:spPr>
          <a:xfrm>
            <a:off x="2870421" y="3075057"/>
            <a:ext cx="62087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Спасибо за внимание!</a:t>
            </a:r>
            <a:endParaRPr lang="ru-BY" sz="4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ACE07B-35D5-47CD-B339-E098D090E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6821" y="616006"/>
            <a:ext cx="3261360" cy="21742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F08E8E-A9F0-49F0-AD89-BDF6ABDCE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94" y="4414962"/>
            <a:ext cx="457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345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136</TotalTime>
  <Words>278</Words>
  <Application>Microsoft Office PowerPoint</Application>
  <PresentationFormat>Широкоэкранный</PresentationFormat>
  <Paragraphs>26</Paragraphs>
  <Slides>9</Slides>
  <Notes>0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-apple-system</vt:lpstr>
      <vt:lpstr>Arial</vt:lpstr>
      <vt:lpstr>Century Gothic</vt:lpstr>
      <vt:lpstr>Савон</vt:lpstr>
      <vt:lpstr>Музыка  и эмоции</vt:lpstr>
      <vt:lpstr>Презентация PowerPoint</vt:lpstr>
      <vt:lpstr>Как музыка может влиять на нас?</vt:lpstr>
      <vt:lpstr>Жанры музыки и эмоции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 и эмоции</dc:title>
  <dc:creator>ольга</dc:creator>
  <cp:lastModifiedBy>ольга</cp:lastModifiedBy>
  <cp:revision>13</cp:revision>
  <dcterms:created xsi:type="dcterms:W3CDTF">2025-10-19T10:55:10Z</dcterms:created>
  <dcterms:modified xsi:type="dcterms:W3CDTF">2025-10-19T13:11:27Z</dcterms:modified>
</cp:coreProperties>
</file>