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445A4A3-3BF9-440E-AF40-14CE98665E49}"/>
              </a:ext>
            </a:extLst>
          </p:cNvPr>
          <p:cNvSpPr txBox="1"/>
          <p:nvPr/>
        </p:nvSpPr>
        <p:spPr>
          <a:xfrm>
            <a:off x="-6626" y="0"/>
            <a:ext cx="6102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 </a:t>
            </a:r>
            <a:r>
              <a:rPr lang="ru-RU" sz="2000" b="0" i="0" dirty="0">
                <a:solidFill>
                  <a:srgbClr val="0F1115"/>
                </a:solidFill>
                <a:effectLst/>
                <a:latin typeface="quote-cjk-patch"/>
              </a:rPr>
              <a:t>«Новое — это хорошо забытое старое?» (на примере предметов интерьера)</a:t>
            </a:r>
            <a:endParaRPr lang="ru-BY" sz="2000" dirty="0"/>
          </a:p>
        </p:txBody>
      </p:sp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3D0BB221-3F0C-464D-A03B-BD6EE58B8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523691"/>
              </p:ext>
            </p:extLst>
          </p:nvPr>
        </p:nvGraphicFramePr>
        <p:xfrm>
          <a:off x="-18532" y="624965"/>
          <a:ext cx="7162800" cy="3147060"/>
        </p:xfrm>
        <a:graphic>
          <a:graphicData uri="http://schemas.openxmlformats.org/drawingml/2006/table">
            <a:tbl>
              <a:tblPr/>
              <a:tblGrid>
                <a:gridCol w="2387600">
                  <a:extLst>
                    <a:ext uri="{9D8B030D-6E8A-4147-A177-3AD203B41FA5}">
                      <a16:colId xmlns:a16="http://schemas.microsoft.com/office/drawing/2014/main" val="1714469179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1690549775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6402400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Старое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Новое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Что вернули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85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Венский стул (</a:t>
                      </a:r>
                      <a:r>
                        <a:rPr lang="en-US" b="0" dirty="0">
                          <a:effectLst/>
                          <a:latin typeface="quote-cjk-patch"/>
                        </a:rPr>
                        <a:t>XIX 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в.)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Стул </a:t>
                      </a:r>
                      <a:r>
                        <a:rPr lang="en-US" b="0" dirty="0">
                          <a:effectLst/>
                          <a:latin typeface="quote-cjk-patch"/>
                        </a:rPr>
                        <a:t>IKEA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Форма ножек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872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Сервант-горка (СССР)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Открытый стеллаж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Показать красивое через стекло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07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Ковёр с оленями на стене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Вязаное панно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>
                          <a:effectLst/>
                          <a:latin typeface="quote-cjk-patch"/>
                        </a:rPr>
                        <a:t>Уют и тепло на стене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76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Люстра-«тарелка» (1970)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effectLst/>
                          <a:latin typeface="quote-cjk-patch"/>
                        </a:rPr>
                        <a:t>LED-</a:t>
                      </a:r>
                      <a:r>
                        <a:rPr lang="ru-RU" b="0" dirty="0">
                          <a:effectLst/>
                          <a:latin typeface="quote-cjk-patch"/>
                        </a:rPr>
                        <a:t>тарелка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Плоская форма, не собирает пыль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953927"/>
                  </a:ext>
                </a:extLst>
              </a:tr>
            </a:tbl>
          </a:graphicData>
        </a:graphic>
      </p:graphicFrame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074E6C59-EC3D-42FF-AAE1-0C7DC665E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268" y="0"/>
            <a:ext cx="1609725" cy="2054087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id="{C28A4E42-B526-4E8F-B8EA-184270AA7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993" y="-1"/>
            <a:ext cx="1609725" cy="2054088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A9C9E368-B860-4332-A42A-2F8FCB6E48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317" y="2054087"/>
            <a:ext cx="1567950" cy="2054087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60465EFA-A85B-4C17-AB51-EBA68A449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2110" y="2054087"/>
            <a:ext cx="1731608" cy="2054087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075215F4-7CAF-484E-9E47-F7599F37E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0317" y="4108174"/>
            <a:ext cx="2619375" cy="1961321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54431D87-5F88-4C39-AC1F-3A436F6A9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9692" y="4108174"/>
            <a:ext cx="2442308" cy="1961321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515B3C7C-A508-4535-982F-EF046C6D16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532" y="3772025"/>
            <a:ext cx="2143125" cy="2297471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125DD03D-AC9A-404F-8B2F-4E3EEE9D2F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2260" y="3772024"/>
            <a:ext cx="2466975" cy="2297471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DBFCC6A8-C5A7-406E-983D-6783D59FB511}"/>
              </a:ext>
            </a:extLst>
          </p:cNvPr>
          <p:cNvSpPr txBox="1"/>
          <p:nvPr/>
        </p:nvSpPr>
        <p:spPr>
          <a:xfrm>
            <a:off x="4579235" y="3881130"/>
            <a:ext cx="25650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Формы мебели и декора возвращаются через 30–50 лет, меняется только материал.</a:t>
            </a:r>
            <a:endParaRPr lang="ru-BY" sz="2000" dirty="0"/>
          </a:p>
        </p:txBody>
      </p:sp>
    </p:spTree>
    <p:extLst>
      <p:ext uri="{BB962C8B-B14F-4D97-AF65-F5344CB8AC3E}">
        <p14:creationId xmlns:p14="http://schemas.microsoft.com/office/powerpoint/2010/main" val="4014425379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{977D3158-0367-48E7-8924-8BBBC138805A}TFc986dd65-aaf0-4d5c-bef9-9c391ee05f7b5669cfdc-fe16c7d7e3cd</Template>
  <TotalTime>40</TotalTime>
  <Words>79</Words>
  <Application>Microsoft Office PowerPoint</Application>
  <PresentationFormat>Широкоэкранный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Gill Sans MT</vt:lpstr>
      <vt:lpstr>quote-cjk-patch</vt:lpstr>
      <vt:lpstr>Галерея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dmitrijgromyko82@gmail.com</dc:creator>
  <cp:lastModifiedBy>dmitrijgromyko82@gmail.com</cp:lastModifiedBy>
  <cp:revision>1</cp:revision>
  <dcterms:created xsi:type="dcterms:W3CDTF">2026-05-21T19:30:18Z</dcterms:created>
  <dcterms:modified xsi:type="dcterms:W3CDTF">2026-05-21T20:10:44Z</dcterms:modified>
</cp:coreProperties>
</file>