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17FF5-899B-4158-935A-BAD94ED3A435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DDB0F-5173-443F-B1D6-195F32DC8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720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7F714F-692B-4379-B2C8-45E3D4F0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159" y="1803277"/>
            <a:ext cx="2921682" cy="36196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1169A1-C403-48C7-BE62-0D6142CFB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91" y="228601"/>
            <a:ext cx="1969070" cy="2279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61C3C79-A71A-4227-862E-C32A81481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7349" y="5547107"/>
            <a:ext cx="3217302" cy="892916"/>
          </a:xfrm>
        </p:spPr>
        <p:txBody>
          <a:bodyPr>
            <a:normAutofit fontScale="90000"/>
          </a:bodyPr>
          <a:lstStyle/>
          <a:p>
            <a:r>
              <a:rPr lang="ru-RU" dirty="0"/>
              <a:t>Джек Лондон</a:t>
            </a:r>
            <a:br>
              <a:rPr lang="ru-RU" dirty="0"/>
            </a:br>
            <a:r>
              <a:rPr lang="ru-RU" dirty="0"/>
              <a:t>1876-1916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46C2F86-02E9-4407-9FA8-4A6F77DCB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070" y="4445809"/>
            <a:ext cx="3108977" cy="22025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4D92C28-0CEB-4DC8-86C6-8D03FBA0F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4490" y="228601"/>
            <a:ext cx="1969070" cy="2279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D54B9C-245B-478C-B7BD-6AA88B82E6B0}"/>
              </a:ext>
            </a:extLst>
          </p:cNvPr>
          <p:cNvSpPr txBox="1"/>
          <p:nvPr/>
        </p:nvSpPr>
        <p:spPr>
          <a:xfrm>
            <a:off x="535619" y="2922315"/>
            <a:ext cx="31089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Крупнейший писатель начала ХХ в., в своих произведениях описывал мир романтики приключений, а также мир мужественных людей.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FC9CC3-70E4-44DC-91D3-04C121FE9C3F}"/>
              </a:ext>
            </a:extLst>
          </p:cNvPr>
          <p:cNvSpPr txBox="1"/>
          <p:nvPr/>
        </p:nvSpPr>
        <p:spPr>
          <a:xfrm>
            <a:off x="8471835" y="390617"/>
            <a:ext cx="31845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Мать Джека звали Флора, а отца-Уильям Чейни. Первый год воспитывался у знакомой Флоры. Второй отец-Джон Лондон; в раннем возрасте начал работать.</a:t>
            </a:r>
          </a:p>
        </p:txBody>
      </p:sp>
    </p:spTree>
    <p:extLst>
      <p:ext uri="{BB962C8B-B14F-4D97-AF65-F5344CB8AC3E}">
        <p14:creationId xmlns:p14="http://schemas.microsoft.com/office/powerpoint/2010/main" val="363978734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51</TotalTime>
  <Words>50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Tw Cen MT</vt:lpstr>
      <vt:lpstr>Капля</vt:lpstr>
      <vt:lpstr>Джек Лондон 1876-1916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Джек Лондон 1876-1916</dc:title>
  <dc:creator>Инка</dc:creator>
  <cp:lastModifiedBy>Инка</cp:lastModifiedBy>
  <cp:revision>6</cp:revision>
  <dcterms:created xsi:type="dcterms:W3CDTF">2024-12-19T17:41:24Z</dcterms:created>
  <dcterms:modified xsi:type="dcterms:W3CDTF">2024-12-19T18:32:48Z</dcterms:modified>
</cp:coreProperties>
</file>