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38F69C-EC45-46EA-8392-9B8E79F30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524384-1170-4150-8594-6947CCDD30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5C7B76-1724-4CAD-B7CD-3A486E7E9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43AC-08EF-422E-8FAC-9F53AA529B80}" type="datetimeFigureOut">
              <a:rPr lang="ru-BY" smtClean="0"/>
              <a:t>26.05.2024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AF3991-4FDE-43D2-AB49-132202A22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E324A2-C0D2-4CAE-94F0-51C111D09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AB807-E46F-41AE-8E8B-CEC35612DA51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803950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B588AA-0AE7-407D-BC8C-B3E3DC9E4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BFF4A6-086D-47D7-9221-AE11FE40F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076104-1FB9-4A7A-8A74-28F85B21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43AC-08EF-422E-8FAC-9F53AA529B80}" type="datetimeFigureOut">
              <a:rPr lang="ru-BY" smtClean="0"/>
              <a:t>26.05.2024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11517D-6DE3-4062-B2EA-7F80D1545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8646B5-4369-474A-B61C-414EAE1E7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AB807-E46F-41AE-8E8B-CEC35612DA51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11310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01B9C-CF57-49A5-BBBE-347D34702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AB7105-0951-45E8-8E9D-5977BD7C6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9E39CF-2D7B-41E9-BFDA-96F21056C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43AC-08EF-422E-8FAC-9F53AA529B80}" type="datetimeFigureOut">
              <a:rPr lang="ru-BY" smtClean="0"/>
              <a:t>26.05.2024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2BA372-C91A-4D9D-AE36-1C2160C80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728CD3-FF6E-44AE-82B2-E0A98761F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AB807-E46F-41AE-8E8B-CEC35612DA51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729164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C6F2CE-5634-446D-B148-3160B80CF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B19EEE-4CB2-4B8C-AF4F-26C7221C33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9E7564-8267-4D72-AB2F-39D6493A9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D37500-5724-43EE-B040-3562FAB21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43AC-08EF-422E-8FAC-9F53AA529B80}" type="datetimeFigureOut">
              <a:rPr lang="ru-BY" smtClean="0"/>
              <a:t>26.05.2024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FEAD64-0EE0-45E4-A5AA-3FDB673DB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F9FBC-1BCE-4922-AA95-481AAA0FB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AB807-E46F-41AE-8E8B-CEC35612DA51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928511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08C635-67F0-4F6A-9055-DF4420237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3EBF28-D7A1-4036-BF61-6C500984F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2AA681-5A55-4BC3-8AE0-6D3ED5892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1C6110B-BD6A-4B0D-BCA7-D53811DD9B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89B656-0B72-4425-BD2F-85F0ED83E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7832B18-7830-4A0F-BC9D-C7B0772CF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43AC-08EF-422E-8FAC-9F53AA529B80}" type="datetimeFigureOut">
              <a:rPr lang="ru-BY" smtClean="0"/>
              <a:t>26.05.2024</a:t>
            </a:fld>
            <a:endParaRPr lang="ru-BY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252BEE1-88ED-4EB3-B31F-97F2CF29E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5C71939-3505-484C-876F-72CB7DBF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AB807-E46F-41AE-8E8B-CEC35612DA51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148979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BCD2B-6087-4196-8B10-B744ECD3B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F812616-5896-4900-9426-BD6B46305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43AC-08EF-422E-8FAC-9F53AA529B80}" type="datetimeFigureOut">
              <a:rPr lang="ru-BY" smtClean="0"/>
              <a:t>26.05.2024</a:t>
            </a:fld>
            <a:endParaRPr lang="ru-BY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225312C-5F6E-4236-8894-4D5616A26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1F889CB-C22F-46EF-A5F7-3094F3BE3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AB807-E46F-41AE-8E8B-CEC35612DA51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01443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8E610FB-9DA3-4B2D-9195-02082641C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43AC-08EF-422E-8FAC-9F53AA529B80}" type="datetimeFigureOut">
              <a:rPr lang="ru-BY" smtClean="0"/>
              <a:t>26.05.2024</a:t>
            </a:fld>
            <a:endParaRPr lang="ru-B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EAFE542-0B6C-4592-98F2-896F14A7F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4D9A0B-D0A7-49DF-B4F9-7BE384306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AB807-E46F-41AE-8E8B-CEC35612DA51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29997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A0AAF8-7608-481B-801C-D0958DDA2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FB5D7D-683B-4E54-9D3E-2BC0AC074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BE8E19-CA99-4AD7-BC9D-F4E816478D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F34061-BF16-4321-A5A7-18D330E91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43AC-08EF-422E-8FAC-9F53AA529B80}" type="datetimeFigureOut">
              <a:rPr lang="ru-BY" smtClean="0"/>
              <a:t>26.05.2024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2FA633-94F3-4F1F-9DD1-4C030ADBC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906226-8DDD-42E8-B4C5-5706B2568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AB807-E46F-41AE-8E8B-CEC35612DA51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449774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9B9C1-A679-431E-9591-292DD4936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FDADF44-9E7E-4EAA-98AA-D345261645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1831FF-C026-4BED-8199-F736B0D38C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252E51-4E4F-4C53-BEA1-62601390C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43AC-08EF-422E-8FAC-9F53AA529B80}" type="datetimeFigureOut">
              <a:rPr lang="ru-BY" smtClean="0"/>
              <a:t>26.05.2024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980385-C205-416E-8992-58A642DA1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D557B8-5624-4360-B6F7-43B98CB30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AB807-E46F-41AE-8E8B-CEC35612DA51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905349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DF4826-1F7A-4557-B4C2-75930180D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42320E-3C57-48C3-BBD6-B3AD517FE0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BF6143-5FC6-4F94-8460-BF8BBDD67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43AC-08EF-422E-8FAC-9F53AA529B80}" type="datetimeFigureOut">
              <a:rPr lang="ru-BY" smtClean="0"/>
              <a:t>26.05.2024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0A2E80-35AC-4F4F-9493-A393AF307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703AF0-D069-4FE3-8442-20DAB5C51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AB807-E46F-41AE-8E8B-CEC35612DA51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277339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BAF2996-DBAA-4DA7-955A-3394EFCAE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E2B3A4-5056-40CA-B1C8-6E87233C8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AFDAC9-9601-4551-964A-8FCAEF362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43AC-08EF-422E-8FAC-9F53AA529B80}" type="datetimeFigureOut">
              <a:rPr lang="ru-BY" smtClean="0"/>
              <a:t>26.05.2024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64F387-7BD7-4F7B-ADC9-4CA603891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5EF96D-0132-4047-ADE1-D607712A8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AB807-E46F-41AE-8E8B-CEC35612DA51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983940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ABF614-C4F4-463B-81A9-8F866BC7D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6C66EB-2924-4B4A-8E8E-AE77E09C94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831E82-6F84-4A93-AB84-DF56306879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943AC-08EF-422E-8FAC-9F53AA529B80}" type="datetimeFigureOut">
              <a:rPr lang="ru-BY" smtClean="0"/>
              <a:t>26.05.2024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B9266B-F278-4A3F-B2DA-CF8363A4D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4E319D-4151-4A4B-8DA2-8BB98E8CF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AB807-E46F-41AE-8E8B-CEC35612DA51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997535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A%D1%83%D1%80%D0%BE-%D0%B0%D1%80%D0%B0%D0%BA%D1%81%D1%81%D0%BA%D0%B0%D1%8F_%D0%BA%D1%83%D0%BB%D1%8C%D1%82%D1%83%D1%80%D0%B0" TargetMode="External"/><Relationship Id="rId13" Type="http://schemas.openxmlformats.org/officeDocument/2006/relationships/hyperlink" Target="https://ru.wikipedia.org/wiki/%D0%9C%D0%B0%D0%BD%D0%B8%D1%88%D1%82%D1%83%D1%88%D1%83" TargetMode="External"/><Relationship Id="rId18" Type="http://schemas.openxmlformats.org/officeDocument/2006/relationships/hyperlink" Target="https://ru.wikipedia.org/wiki/%D0%A1%D1%80%D0%B5%D0%B4%D0%BD%D0%B5%D0%B0%D1%81%D1%81%D0%B8%D1%80%D0%B8%D0%B9%D1%81%D0%BA%D0%B8%D0%B9_%D0%BF%D0%B5%D1%80%D0%B8%D0%BE%D0%B4" TargetMode="External"/><Relationship Id="rId26" Type="http://schemas.openxmlformats.org/officeDocument/2006/relationships/hyperlink" Target="https://ru.wikipedia.org/wiki/%D0%A2%D0%B8%D0%B3%D0%BB%D0%B0%D1%82%D0%BF%D0%B0%D0%BB%D0%B0%D1%81%D0%B0%D1%80_I" TargetMode="External"/><Relationship Id="rId3" Type="http://schemas.openxmlformats.org/officeDocument/2006/relationships/hyperlink" Target="https://ru.wikipedia.org/wiki/%D0%92%D0%B5%D1%80%D1%82%D0%B8%D0%BA%D0%B0%D0%BB%D1%8C%D0%BD%D0%BE%D0%B5_%D1%8D%D0%BB%D0%B5%D0%BA%D1%82%D1%80%D0%B8%D1%87%D0%B5%D1%81%D0%BA%D0%BE%D0%B5_%D0%B7%D0%BE%D0%BD%D0%B4%D0%B8%D1%80%D0%BE%D0%B2%D0%B0%D0%BD%D0%B8%D0%B5" TargetMode="External"/><Relationship Id="rId21" Type="http://schemas.openxmlformats.org/officeDocument/2006/relationships/hyperlink" Target="https://ru.wikipedia.org/wiki/%D0%A2%D1%83%D1%88%D1%80%D0%B0%D1%82%D1%82%D0%B0" TargetMode="External"/><Relationship Id="rId7" Type="http://schemas.openxmlformats.org/officeDocument/2006/relationships/hyperlink" Target="https://ru.wikipedia.org/wiki/%D0%A0%D0%B0%D0%BD%D0%BD%D0%B5%D0%B4%D0%B8%D0%BD%D0%B0%D1%81%D1%82%D0%B8%D1%87%D0%B5%D1%81%D0%BA%D0%B8%D0%B9_%D0%BF%D0%B5%D1%80%D0%B8%D0%BE%D0%B4_%D0%B2_%D0%9C%D0%B5%D1%81%D0%BE%D0%BF%D0%BE%D1%82%D0%B0%D0%BC%D0%B8%D0%B8#%D0%9F%D0%B5%D1%80%D0%B8%D0%BE%D0%B4_%D0%9D%D0%B8%D0%BD%D0%B5%D0%B2%D0%B8%D0%B8_V_%D0%B2_%D0%A1%D0%B5%D0%B2%D0%B5%D1%80%D0%BD%D0%BE%D0%B9_%D0%9C%D0%B5%D1%81%D0%BE%D0%BF%D0%BE%D1%82%D0%B0%D0%BC%D0%B8%D0%B8" TargetMode="External"/><Relationship Id="rId12" Type="http://schemas.openxmlformats.org/officeDocument/2006/relationships/hyperlink" Target="https://ru.wikipedia.org/wiki/%D0%9D%D0%B8%D0%BD%D0%B5%D0%B2%D0%B8%D1%8F#cite_note-_93c6df7e45bc3eb5-6" TargetMode="External"/><Relationship Id="rId17" Type="http://schemas.openxmlformats.org/officeDocument/2006/relationships/hyperlink" Target="https://ru.wikipedia.org/wiki/%D0%9F%D1%80%D0%BE%D1%82%D0%BE%D1%82%D0%B8%D0%B3%D1%80%D0%B8%D0%B4%D1%81%D0%BA%D0%B8%D0%B5_%D1%8F%D0%B7%D1%8B%D0%BA%D0%B8" TargetMode="External"/><Relationship Id="rId25" Type="http://schemas.openxmlformats.org/officeDocument/2006/relationships/hyperlink" Target="https://ru.wikipedia.org/wiki/%D0%A1%D0%B0%D0%BB%D0%BC%D0%B0%D0%BD%D0%B0%D1%81%D0%B0%D1%80_I" TargetMode="External"/><Relationship Id="rId2" Type="http://schemas.openxmlformats.org/officeDocument/2006/relationships/image" Target="../media/image1.jpg"/><Relationship Id="rId16" Type="http://schemas.openxmlformats.org/officeDocument/2006/relationships/hyperlink" Target="https://ru.wikipedia.org/wiki/%D0%A5%D1%83%D1%80%D1%80%D0%B8%D1%82%D1%81%D0%BA%D0%B8%D0%B9_%D1%8F%D0%B7%D1%8B%D0%BA" TargetMode="External"/><Relationship Id="rId20" Type="http://schemas.openxmlformats.org/officeDocument/2006/relationships/hyperlink" Target="https://ru.wikipedia.org/wiki/%D0%9C%D0%B8%D1%82%D0%B0%D0%BD%D0%BD%D0%B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D%D0%B8%D0%BD%D0%B5%D0%B2%D0%B8%D1%8F#cite_note-_aba34d67eebd6020-5" TargetMode="External"/><Relationship Id="rId11" Type="http://schemas.openxmlformats.org/officeDocument/2006/relationships/hyperlink" Target="https://ru.wikipedia.org/wiki/%D0%98%D1%88%D1%82%D0%B0%D1%80" TargetMode="External"/><Relationship Id="rId24" Type="http://schemas.openxmlformats.org/officeDocument/2006/relationships/hyperlink" Target="https://ru.wikipedia.org/wiki/%D0%90%D1%88%D1%88%D1%83%D1%80-%D1%83%D0%B1%D0%B0%D0%BB%D0%BB%D0%B8%D1%82_I" TargetMode="External"/><Relationship Id="rId5" Type="http://schemas.openxmlformats.org/officeDocument/2006/relationships/hyperlink" Target="https://ru.wikipedia.org/wiki/3-%D0%B5_%D1%82%D1%8B%D1%81%D1%8F%D1%87%D0%B5%D0%BB%D0%B5%D1%82%D0%B8%D0%B5_%D0%B4%D0%BE_%D0%BD._%D1%8D." TargetMode="External"/><Relationship Id="rId15" Type="http://schemas.openxmlformats.org/officeDocument/2006/relationships/hyperlink" Target="https://ru.wikipedia.org/wiki/%D0%A1%D1%83%D0%B1%D0%B0%D1%80%D0%B5%D0%B9%D1%81%D0%BA%D0%B8%D0%B9_%D1%8F%D0%B7%D1%8B%D0%BA" TargetMode="External"/><Relationship Id="rId23" Type="http://schemas.openxmlformats.org/officeDocument/2006/relationships/hyperlink" Target="https://ru.wikipedia.org/wiki/1360-%D0%B5_%D0%B3%D0%BE%D0%B4%D1%8B_%D0%B4%D0%BE_%D0%BD._%D1%8D." TargetMode="External"/><Relationship Id="rId10" Type="http://schemas.openxmlformats.org/officeDocument/2006/relationships/hyperlink" Target="https://ru.wikipedia.org/w/index.php?title=%D0%AD%D0%BC%D0%B8%D1%88%D0%BC%D0%B8%D1%88&amp;action=edit&amp;redlink=1" TargetMode="External"/><Relationship Id="rId19" Type="http://schemas.openxmlformats.org/officeDocument/2006/relationships/hyperlink" Target="https://ru.wikipedia.org/wiki/%D0%A8%D0%B0%D0%BC%D1%88%D0%B8-%D0%90%D0%B4%D0%B0%D0%B4_I" TargetMode="External"/><Relationship Id="rId4" Type="http://schemas.openxmlformats.org/officeDocument/2006/relationships/hyperlink" Target="https://ru.wikipedia.org/wiki/%D0%A5%D0%B0%D1%81%D1%81%D1%83%D0%BD%D1%81%D0%BA%D0%B0%D1%8F_%D0%BA%D1%83%D0%BB%D1%8C%D1%82%D1%83%D1%80%D0%B0" TargetMode="External"/><Relationship Id="rId9" Type="http://schemas.openxmlformats.org/officeDocument/2006/relationships/hyperlink" Target="https://ru.wikipedia.org/wiki/%D0%9F%D0%B5%D1%80%D0%B8%D0%BE%D0%B4_%D0%94%D0%B6%D0%B5%D0%BC%D0%B4%D0%B5%D1%82-%D0%9D%D0%B0%D1%81%D1%80" TargetMode="External"/><Relationship Id="rId14" Type="http://schemas.openxmlformats.org/officeDocument/2006/relationships/hyperlink" Target="https://ru.wikipedia.org/wiki/%D0%A5%D1%83%D1%80%D1%80%D0%B8%D1%82%D1%8B" TargetMode="External"/><Relationship Id="rId22" Type="http://schemas.openxmlformats.org/officeDocument/2006/relationships/hyperlink" Target="https://ru.wikipedia.org/wiki/%D0%90%D0%BC%D0%B5%D0%BD%D1%85%D0%BE%D1%82%D0%B5%D0%BF_III" TargetMode="External"/><Relationship Id="rId27" Type="http://schemas.openxmlformats.org/officeDocument/2006/relationships/hyperlink" Target="https://ru.wikipedia.org/wiki/%D0%90%D1%88%D1%88%D1%83%D1%80_(%D0%B3%D0%BE%D1%80%D0%BE%D0%B4)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4%D1%80%D0%B5%D0%B2%D0%BD%D0%B8%D0%B9_%D0%A0%D0%B8%D0%BC" TargetMode="External"/><Relationship Id="rId3" Type="http://schemas.openxmlformats.org/officeDocument/2006/relationships/hyperlink" Target="https://ru.wikipedia.org/wiki/%D0%A1%D0%B5%D0%BC%D1%8C_%D1%87%D1%83%D0%B4%D0%B5%D1%81_%D1%81%D0%B2%D0%B5%D1%82%D0%B0" TargetMode="External"/><Relationship Id="rId7" Type="http://schemas.openxmlformats.org/officeDocument/2006/relationships/hyperlink" Target="https://ru.wikipedia.org/wiki/%D0%94%D1%80%D0%B5%D0%B2%D0%BD%D1%8F%D1%8F_%D0%93%D1%80%D0%B5%D1%86%D0%B8%D1%8F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2%D0%B8%D1%81%D1%8F%D1%87%D0%B8%D0%B5_%D1%81%D0%B0%D0%B4%D1%8B_%D0%A1%D0%B5%D0%BC%D0%B8%D1%80%D0%B0%D0%BC%D0%B8%D0%B4%D1%8B#%D0%92%D0%BE%D0%BF%D1%80%D0%BE%D1%81_%D0%BE_%D1%81%D1%83%D1%89%D0%B5%D1%81%D1%82%D0%B2%D0%BE%D0%B2%D0%B0%D0%BD%D0%B8%D0%B8_%D1%81%D0%B0%D0%B4%D0%BE%D0%B2" TargetMode="External"/><Relationship Id="rId11" Type="http://schemas.openxmlformats.org/officeDocument/2006/relationships/hyperlink" Target="https://ru.wikipedia.org/wiki/%D0%92%D0%B8%D1%81%D1%8F%D1%87%D0%B8%D0%B5_%D1%81%D0%B0%D0%B4%D1%8B_%D0%A1%D0%B5%D0%BC%D0%B8%D1%80%D0%B0%D0%BC%D0%B8%D0%B4%D1%8B#cite_note-3" TargetMode="External"/><Relationship Id="rId5" Type="http://schemas.openxmlformats.org/officeDocument/2006/relationships/hyperlink" Target="https://ru.wikipedia.org/wiki/%D0%92%D0%B8%D1%81%D1%8F%D1%87%D0%B8%D0%B5_%D1%81%D0%B0%D0%B4%D1%8B_%D0%A1%D0%B5%D0%BC%D0%B8%D1%80%D0%B0%D0%BC%D0%B8%D0%B4%D1%8B#cite_note-autogenerated1988-1" TargetMode="External"/><Relationship Id="rId10" Type="http://schemas.openxmlformats.org/officeDocument/2006/relationships/hyperlink" Target="https://ru.wikipedia.org/wiki/%D0%92%D0%B8%D1%81%D1%8F%D1%87%D0%B8%D0%B5_%D1%81%D0%B0%D0%B4%D1%8B_%D0%A1%D0%B5%D0%BC%D0%B8%D1%80%D0%B0%D0%BC%D0%B8%D0%B4%D1%8B#cite_note-2" TargetMode="External"/><Relationship Id="rId4" Type="http://schemas.openxmlformats.org/officeDocument/2006/relationships/hyperlink" Target="https://ru.wikipedia.org/wiki/%D0%92%D0%B0%D0%B2%D0%B8%D0%BB%D0%BE%D0%BD" TargetMode="External"/><Relationship Id="rId9" Type="http://schemas.openxmlformats.org/officeDocument/2006/relationships/hyperlink" Target="https://ru.wikipedia.org/wiki/%D0%92%D0%B8%D1%81%D1%8F%D1%87%D0%B8%D0%B5_%D1%81%D0%B0%D0%B4%D1%8B_%D0%A1%D0%B5%D0%BC%D0%B8%D1%80%D0%B0%D0%BC%D0%B8%D0%B4%D1%8B#%D0%9E%D0%BF%D0%B8%D1%81%D0%B0%D0%BD%D0%B8%D1%8F_%D1%83_%D0%B4%D1%80%D0%B5%D0%B2%D0%BD%D0%B5%D0%B3%D1%80%D0%B5%D1%87%D0%B5%D1%81%D0%BA%D0%B8%D1%85_%D0%B8_%D1%80%D0%B8%D0%BC%D1%81%D0%BA%D0%B8%D1%85_%D0%B0%D0%B2%D1%82%D0%BE%D1%80%D0%BE%D0%B2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1%80%D0%B5%D0%B4%D0%BD%D0%B5%D0%BF%D0%B5%D1%80%D1%81%D0%B8%D0%B4%D1%81%D0%BA%D0%B8%D0%B9_%D1%8F%D0%B7%D1%8B%D0%BA" TargetMode="External"/><Relationship Id="rId13" Type="http://schemas.openxmlformats.org/officeDocument/2006/relationships/hyperlink" Target="https://ru.wikipedia.org/wiki/%D0%90%D0%BB%D0%B5%D0%BA%D1%81%D0%B0%D0%BD%D0%B4%D1%80_%D0%9C%D0%B0%D0%BA%D0%B5%D0%B4%D0%BE%D0%BD%D1%81%D0%BA%D0%B8%D0%B9" TargetMode="External"/><Relationship Id="rId18" Type="http://schemas.openxmlformats.org/officeDocument/2006/relationships/hyperlink" Target="https://ru.wikipedia.org/wiki/%D0%A4%D0%B0%D1%80%D1%81_(%D0%BE%D1%81%D1%82%D0%B0%D0%BD)" TargetMode="External"/><Relationship Id="rId3" Type="http://schemas.openxmlformats.org/officeDocument/2006/relationships/hyperlink" Target="https://ru.wikipedia.org/wiki/%D0%9F%D0%B5%D1%80%D1%81%D0%B5%D0%BF%D0%BE%D0%BB%D1%8C#cite_note-%D0%A1%D0%93%D0%9D%D0%97%D0%A1-2" TargetMode="External"/><Relationship Id="rId7" Type="http://schemas.openxmlformats.org/officeDocument/2006/relationships/hyperlink" Target="https://ru.wikipedia.org/wiki/%D0%94%D0%B6%D0%B0%D0%BC%D1%88%D0%B8%D0%B4" TargetMode="External"/><Relationship Id="rId12" Type="http://schemas.openxmlformats.org/officeDocument/2006/relationships/hyperlink" Target="https://ru.wikipedia.org/wiki/%D0%94%D0%B5%D1%80%D0%B6%D0%B0%D0%B2%D0%B0_%D0%90%D1%85%D0%B5%D0%BC%D0%B5%D0%BD%D0%B8%D0%B4%D0%BE%D0%B2" TargetMode="External"/><Relationship Id="rId17" Type="http://schemas.openxmlformats.org/officeDocument/2006/relationships/hyperlink" Target="https://ru.wikipedia.org/wiki/%D0%9C%D0%B5%D1%80%D0%B2%D0%B4%D0%B5%D1%88%D1%82_(%D1%88%D0%B0%D1%85%D1%80%D0%B5%D1%81%D1%82%D0%B0%D0%BD)" TargetMode="External"/><Relationship Id="rId2" Type="http://schemas.openxmlformats.org/officeDocument/2006/relationships/image" Target="../media/image3.jpg"/><Relationship Id="rId16" Type="http://schemas.openxmlformats.org/officeDocument/2006/relationships/hyperlink" Target="https://ru.wikipedia.org/wiki/%D0%A2%D0%B5%D0%B3%D0%B5%D1%80%D0%B0%D0%B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F%D0%B5%D1%80%D1%81%D0%B8%D0%B4%D1%81%D0%BA%D0%B8%D0%B9_%D1%8F%D0%B7%D1%8B%D0%BA" TargetMode="External"/><Relationship Id="rId11" Type="http://schemas.openxmlformats.org/officeDocument/2006/relationships/hyperlink" Target="https://ru.wikipedia.org/wiki/%D0%98%D1%80%D0%B0%D0%BD" TargetMode="External"/><Relationship Id="rId5" Type="http://schemas.openxmlformats.org/officeDocument/2006/relationships/hyperlink" Target="https://ru.wikipedia.org/wiki/%D0%94%D1%80%D0%B5%D0%B2%D0%BD%D0%B5%D0%BF%D0%B5%D1%80%D1%81%D0%B8%D0%B4%D1%81%D0%BA%D0%B8%D0%B9_%D1%8F%D0%B7%D1%8B%D0%BA" TargetMode="External"/><Relationship Id="rId15" Type="http://schemas.openxmlformats.org/officeDocument/2006/relationships/hyperlink" Target="https://ru.wikipedia.org/wiki/%D0%A8%D0%B8%D1%80%D0%B0%D0%B7" TargetMode="External"/><Relationship Id="rId10" Type="http://schemas.openxmlformats.org/officeDocument/2006/relationships/hyperlink" Target="https://ru.wikipedia.org/wiki/%D0%94%D1%80%D0%B5%D0%B2%D0%BD%D1%8F%D1%8F_%D0%9F%D0%B5%D1%80%D1%81%D0%B8%D1%8F" TargetMode="External"/><Relationship Id="rId19" Type="http://schemas.openxmlformats.org/officeDocument/2006/relationships/hyperlink" Target="https://ru.wikipedia.org/wiki/%D0%9C%D0%B0%D1%80%D0%B2%D0%B4%D0%B0%D1%88%D1%82" TargetMode="External"/><Relationship Id="rId4" Type="http://schemas.openxmlformats.org/officeDocument/2006/relationships/hyperlink" Target="https://ru.wikipedia.org/wiki/%D0%94%D1%80%D0%B5%D0%B2%D0%BD%D0%B5%D0%B3%D1%80%D0%B5%D1%87%D0%B5%D1%81%D0%BA%D0%B8%D0%B9_%D1%8F%D0%B7%D1%8B%D0%BA" TargetMode="External"/><Relationship Id="rId9" Type="http://schemas.openxmlformats.org/officeDocument/2006/relationships/hyperlink" Target="https://ru.wikipedia.org/wiki/%D0%9F%D0%B5%D1%80%D1%81%D0%B5%D0%BF%D0%BE%D0%BB%D1%8C#cite_note-3" TargetMode="External"/><Relationship Id="rId14" Type="http://schemas.openxmlformats.org/officeDocument/2006/relationships/hyperlink" Target="https://ru.wikipedia.org/wiki/330_%D0%B3%D0%BE%D0%B4_%D0%B4%D0%BE_%D0%BD._%D1%8D.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4%D0%B8%D0%B0%D0%BD%D0%B0_(%D0%B1%D0%BE%D0%B3%D0%B8%D0%BD%D1%8F)" TargetMode="External"/><Relationship Id="rId13" Type="http://schemas.openxmlformats.org/officeDocument/2006/relationships/hyperlink" Target="https://ru.wikipedia.org/wiki/%D0%A2%D1%83%D1%80%D1%86%D0%B8%D1%8F" TargetMode="External"/><Relationship Id="rId18" Type="http://schemas.openxmlformats.org/officeDocument/2006/relationships/hyperlink" Target="https://ru.wikipedia.org/wiki/%D0%90%D0%BC%D0%B0%D0%B7%D0%BE%D0%BD%D0%BA%D0%B8" TargetMode="External"/><Relationship Id="rId26" Type="http://schemas.openxmlformats.org/officeDocument/2006/relationships/hyperlink" Target="https://ru.wikipedia.org/wiki/%D0%90%D0%BD%D1%82%D0%B8%D0%BF%D0%B0%D1%82%D1%80_%D0%A1%D0%B8%D0%B4%D0%BE%D0%BD%D1%81%D0%BA%D0%B8%D0%B9" TargetMode="External"/><Relationship Id="rId3" Type="http://schemas.openxmlformats.org/officeDocument/2006/relationships/hyperlink" Target="https://ru.wikipedia.org/wiki/%D0%94%D1%80%D0%B5%D0%B2%D0%BD%D0%B5%D0%B3%D1%80%D0%B5%D1%87%D0%B5%D1%81%D0%BA%D0%B8%D0%B9_%D1%8F%D0%B7%D1%8B%D0%BA" TargetMode="External"/><Relationship Id="rId21" Type="http://schemas.openxmlformats.org/officeDocument/2006/relationships/hyperlink" Target="https://ru.wikipedia.org/wiki/%D0%A5%D1%80%D0%B0%D0%BC_%D0%90%D1%80%D1%82%D0%B5%D0%BC%D0%B8%D0%B4%D1%8B_%D0%AD%D1%84%D0%B5%D1%81%D1%81%D0%BA%D0%BE%D0%B9#%D0%92%D1%82%D0%BE%D1%80%D0%BE%D0%B9_%D1%85%D1%80%D0%B0%D0%BC" TargetMode="External"/><Relationship Id="rId7" Type="http://schemas.openxmlformats.org/officeDocument/2006/relationships/hyperlink" Target="https://ru.wikipedia.org/wiki/%D0%A5%D1%80%D0%B0%D0%BC_%D0%90%D1%80%D1%82%D0%B5%D0%BC%D0%B8%D0%B4%D1%8B_%D0%AD%D1%84%D0%B5%D1%81%D1%81%D0%BA%D0%BE%D0%B9#%D0%9A%D1%83%D0%BB%D1%8C%D1%82_%D0%90%D1%80%D1%82%D0%B5%D0%BC%D0%B8%D0%B4%D1%8B_%D1%83_%D0%B4%D1%80%D0%B5%D0%B2%D0%BD%D0%B8%D1%85_%D0%B3%D1%80%D0%B5%D0%BA%D0%BE%D0%B2" TargetMode="External"/><Relationship Id="rId12" Type="http://schemas.openxmlformats.org/officeDocument/2006/relationships/hyperlink" Target="https://ru.wikipedia.org/wiki/%D0%98%D0%B7%D0%BC%D0%B8%D1%80_(%D0%B8%D0%BB)" TargetMode="External"/><Relationship Id="rId17" Type="http://schemas.openxmlformats.org/officeDocument/2006/relationships/hyperlink" Target="https://ru.wikipedia.org/wiki/%D0%9A%D0%B0%D0%BB%D0%BB%D0%B8%D0%BC%D0%B0%D1%85_%D0%B8%D0%B7_%D0%9A%D0%B8%D1%80%D0%B5%D0%BD%D1%8B" TargetMode="External"/><Relationship Id="rId25" Type="http://schemas.openxmlformats.org/officeDocument/2006/relationships/hyperlink" Target="https://ru.wikipedia.org/wiki/%D0%90%D0%BB%D0%B5%D0%BA%D1%81%D0%B0%D0%BD%D0%B4%D1%80_%D0%9C%D0%B0%D0%BA%D0%B5%D0%B4%D0%BE%D0%BD%D1%81%D0%BA%D0%B8%D0%B9" TargetMode="External"/><Relationship Id="rId2" Type="http://schemas.openxmlformats.org/officeDocument/2006/relationships/image" Target="../media/image5.jpg"/><Relationship Id="rId16" Type="http://schemas.openxmlformats.org/officeDocument/2006/relationships/hyperlink" Target="https://ru.wikipedia.org/wiki/%D0%91%D1%80%D0%BE%D0%BD%D0%B7%D0%BE%D0%B2%D1%8B%D0%B9_%D0%B2%D0%B5%D0%BA" TargetMode="External"/><Relationship Id="rId20" Type="http://schemas.openxmlformats.org/officeDocument/2006/relationships/hyperlink" Target="https://ru.wikipedia.org/wiki/%D0%A5%D0%B5%D1%80%D1%81%D0%B8%D1%84%D1%80%D0%BE%D0%B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0%D1%80%D1%82%D0%B5%D0%BC%D0%B8%D0%B4%D0%B0" TargetMode="External"/><Relationship Id="rId11" Type="http://schemas.openxmlformats.org/officeDocument/2006/relationships/hyperlink" Target="https://ru.wikipedia.org/wiki/%D0%A1%D0%B5%D0%BB%D1%8C%D1%87%D1%83%D0%BA" TargetMode="External"/><Relationship Id="rId24" Type="http://schemas.openxmlformats.org/officeDocument/2006/relationships/hyperlink" Target="https://ru.wikipedia.org/wiki/%D0%A5%D1%80%D0%B0%D0%BC_%D0%90%D1%80%D1%82%D0%B5%D0%BC%D0%B8%D0%B4%D1%8B_%D0%AD%D1%84%D0%B5%D1%81%D1%81%D0%BA%D0%BE%D0%B9#%D0%A2%D1%80%D0%B5%D1%82%D0%B8%D0%B9_%D1%85%D1%80%D0%B0%D0%BC" TargetMode="External"/><Relationship Id="rId5" Type="http://schemas.openxmlformats.org/officeDocument/2006/relationships/hyperlink" Target="https://ru.wikipedia.org/wiki/%D0%A1%D0%B5%D0%BC%D1%8C_%D1%87%D1%83%D0%B4%D0%B5%D1%81_%D1%81%D0%B2%D0%B5%D1%82%D0%B0" TargetMode="External"/><Relationship Id="rId15" Type="http://schemas.openxmlformats.org/officeDocument/2006/relationships/hyperlink" Target="https://ru.wikipedia.org/wiki/%D0%A2%D0%B5%D0%BC%D0%B5%D0%BD%D0%BE%D1%81" TargetMode="External"/><Relationship Id="rId23" Type="http://schemas.openxmlformats.org/officeDocument/2006/relationships/hyperlink" Target="https://ru.wikipedia.org/wiki/%D0%93%D0%B5%D1%80%D0%BE%D1%81%D1%82%D1%80%D0%B0%D1%82" TargetMode="External"/><Relationship Id="rId10" Type="http://schemas.openxmlformats.org/officeDocument/2006/relationships/hyperlink" Target="https://ru.wikipedia.org/wiki/%D0%9C%D0%B0%D0%BB%D0%B0%D1%8F_%D0%90%D0%B7%D0%B8%D1%8F" TargetMode="External"/><Relationship Id="rId19" Type="http://schemas.openxmlformats.org/officeDocument/2006/relationships/hyperlink" Target="https://ru.wikipedia.org/wiki/%D0%A5%D1%80%D0%B0%D0%BC_%D0%90%D1%80%D1%82%D0%B5%D0%BC%D0%B8%D0%B4%D1%8B_%D0%AD%D1%84%D0%B5%D1%81%D1%81%D0%BA%D0%BE%D0%B9#%D0%9C%D0%B5%D1%81%D1%82%D0%BE%D0%BD%D0%B0%D1%85%D0%BE%D0%B6%D0%B4%D0%B5%D0%BD%D0%B8%D0%B5_%D0%B8_%D0%B8%D1%81%D1%82%D0%BE%D1%80%D0%B8%D1%8F_%D0%BF%D0%B5%D1%80%D0%B2%D0%BE%D0%B3%D0%BE_%D1%85%D1%80%D0%B0%D0%BC%D0%B0" TargetMode="External"/><Relationship Id="rId4" Type="http://schemas.openxmlformats.org/officeDocument/2006/relationships/hyperlink" Target="https://ru.wikipedia.org/wiki/%D0%A2%D1%83%D1%80%D0%B5%D1%86%D0%BA%D0%B8%D0%B9_%D1%8F%D0%B7%D1%8B%D0%BA" TargetMode="External"/><Relationship Id="rId9" Type="http://schemas.openxmlformats.org/officeDocument/2006/relationships/hyperlink" Target="https://ru.wikipedia.org/wiki/%D0%AD%D1%84%D0%B5%D1%81_(%D0%B3%D0%BE%D1%80%D0%BE%D0%B4)" TargetMode="External"/><Relationship Id="rId14" Type="http://schemas.openxmlformats.org/officeDocument/2006/relationships/hyperlink" Target="https://ru.wikipedia.org/wiki/%D0%A5%D1%80%D0%B0%D0%BC_%D0%90%D1%80%D1%82%D0%B5%D0%BC%D0%B8%D0%B4%D1%8B_%D0%AD%D1%84%D0%B5%D1%81%D1%81%D0%BA%D0%BE%D0%B9#cite_note-1" TargetMode="External"/><Relationship Id="rId22" Type="http://schemas.openxmlformats.org/officeDocument/2006/relationships/hyperlink" Target="https://ru.wikipedia.org/wiki/%D0%A5%D1%80%D0%B0%D0%BC_%D0%90%D1%80%D1%82%D0%B5%D0%BC%D0%B8%D0%B4%D1%8B_%D0%AD%D1%84%D0%B5%D1%81%D1%81%D0%BA%D0%BE%D0%B9#cite_note-_904c140e70844458-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A7E685-017E-45D1-A297-699666E34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0286" y="962972"/>
            <a:ext cx="9144000" cy="2387600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Arial Black" panose="020B0A04020102020204" pitchFamily="34" charset="0"/>
              </a:rPr>
              <a:t>Топ 5 архитектур</a:t>
            </a:r>
            <a:endParaRPr lang="ru-BY" b="1" dirty="0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31DFC90-1EC0-4681-9CEB-CD5B6E9471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/>
              <a:t>Которые могут вас заинтересовать</a:t>
            </a:r>
            <a:endParaRPr lang="ru-BY" b="1" dirty="0"/>
          </a:p>
        </p:txBody>
      </p:sp>
    </p:spTree>
    <p:extLst>
      <p:ext uri="{BB962C8B-B14F-4D97-AF65-F5344CB8AC3E}">
        <p14:creationId xmlns:p14="http://schemas.microsoft.com/office/powerpoint/2010/main" val="12096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6EC780-9C37-423E-9336-CF79B8993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292" y="0"/>
            <a:ext cx="10515600" cy="1325563"/>
          </a:xfrm>
        </p:spPr>
        <p:txBody>
          <a:bodyPr/>
          <a:lstStyle/>
          <a:p>
            <a:r>
              <a:rPr lang="ru-RU" b="1" dirty="0">
                <a:latin typeface="Arial Black" panose="020B0A04020102020204" pitchFamily="34" charset="0"/>
              </a:rPr>
              <a:t>Ворота Ниневии</a:t>
            </a:r>
            <a:endParaRPr lang="ru-BY" b="1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265E538-9B96-424B-9E70-2CBC6F822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7673"/>
            <a:ext cx="5272754" cy="425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3C6EA49-6CF2-4C73-AD00-BB206AAA5D4A}"/>
              </a:ext>
            </a:extLst>
          </p:cNvPr>
          <p:cNvSpPr/>
          <p:nvPr/>
        </p:nvSpPr>
        <p:spPr>
          <a:xfrm>
            <a:off x="5272754" y="1136591"/>
            <a:ext cx="47673054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Окрестности города были заселены еще во время позднего неолита в 6-м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тысячелетии до н. э. </a:t>
            </a:r>
          </a:p>
          <a:p>
            <a:pPr algn="just"/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3" tooltip="Вертикальное электрическое зондирование"/>
              </a:rPr>
              <a:t>Вертикальное электрическое зондирование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обнаружило здесь слои,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в настоящее время датированные ранней археологической культурой </a:t>
            </a:r>
          </a:p>
          <a:p>
            <a:pPr algn="just"/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4" tooltip="Хассунская культура"/>
              </a:rPr>
              <a:t>хассунского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4" tooltip="Хассунская культура"/>
              </a:rPr>
              <a:t> периода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 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Сама Ниневия известна как поселение начиная с середины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5" tooltip="3-е тысячелетие до н. э."/>
              </a:rPr>
              <a:t>3-го тысячелетия до н. э.</a:t>
            </a:r>
            <a:r>
              <a:rPr lang="ru-RU" sz="11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6"/>
              </a:rPr>
              <a:t>[5]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 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Этому времени соответствует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7" tooltip="Раннединастический период в Месопотамии"/>
              </a:rPr>
              <a:t>археологический период Ниневии V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(XXVIII-XXVII века до н. э.), 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бывший современником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8" tooltip="Куро-араксская культура"/>
              </a:rPr>
              <a:t>Куро-араксской культуры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и наследовавший </a:t>
            </a:r>
          </a:p>
          <a:p>
            <a:pPr algn="just"/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9" tooltip="Период Джемдет-Наср"/>
              </a:rPr>
              <a:t>периоду </a:t>
            </a:r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9" tooltip="Период Джемдет-Наср"/>
              </a:rPr>
              <a:t>Джемдет-Наср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С древнейших времён она была известна как место расположения </a:t>
            </a:r>
          </a:p>
          <a:p>
            <a:pPr algn="just"/>
            <a:r>
              <a:rPr lang="ru-RU" sz="1100" b="0" i="0" u="none" strike="noStrike" dirty="0" err="1">
                <a:solidFill>
                  <a:srgbClr val="BA0000"/>
                </a:solidFill>
                <a:effectLst/>
                <a:latin typeface="Arial Black" panose="020B0A04020102020204" pitchFamily="34" charset="0"/>
                <a:hlinkClick r:id="rId10" tooltip="Эмишмиш (страница отсутствует)"/>
              </a:rPr>
              <a:t>Эмишмиша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храма богини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1" tooltip="Иштар"/>
              </a:rPr>
              <a:t>Иштар</a:t>
            </a:r>
            <a:r>
              <a:rPr lang="ru-RU" sz="11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2"/>
              </a:rPr>
              <a:t>[6]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 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Один из первых её храмов был разрушен землетрясением и отстроен при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аккадском царе </a:t>
            </a:r>
          </a:p>
          <a:p>
            <a:pPr algn="just"/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3" tooltip="Маништушу"/>
              </a:rPr>
              <a:t>Маништушу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в XXIII веке до н. э. 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Первоначально он 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мог принадлежать не Иштар, а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4" tooltip="Хурриты"/>
              </a:rPr>
              <a:t>хурритской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богине: название Ниневии — местное 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(</a:t>
            </a:r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5" tooltip="Субарейский язык"/>
              </a:rPr>
              <a:t>субарейское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6" tooltip="Хурритский язык"/>
              </a:rPr>
              <a:t>хурритское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или даже </a:t>
            </a:r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7" tooltip="Прототигридские языки"/>
              </a:rPr>
              <a:t>прототигридское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), 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и до </a:t>
            </a:r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8" tooltip="Среднеассирийский период"/>
              </a:rPr>
              <a:t>среднеассирийской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8" tooltip="Среднеассирийский период"/>
              </a:rPr>
              <a:t> эпохи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город был, вероятно, в основном хурритским. 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Ниневия упоминается в ассирийских надписях периода </a:t>
            </a:r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9" tooltip="Шамши-Адад I"/>
              </a:rPr>
              <a:t>Шамшиадада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9" tooltip="Шамши-Адад I"/>
              </a:rPr>
              <a:t> I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Затем (в XV—XIV веках до н. э.) находилась под властью государства </a:t>
            </a:r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0" tooltip="Митанни"/>
              </a:rPr>
              <a:t>Митанни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статуя богини-покровительницы города 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Иштар была отправлена </a:t>
            </a:r>
            <a:r>
              <a:rPr lang="ru-RU" sz="1100" b="0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миттанийским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царём </a:t>
            </a:r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1" tooltip="Тушратта"/>
              </a:rPr>
              <a:t>Тушраттой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египетскому фараону </a:t>
            </a:r>
          </a:p>
          <a:p>
            <a:pPr algn="just"/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2" tooltip="Аменхотеп III"/>
              </a:rPr>
              <a:t>Аменхотепу III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 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Около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3" tooltip="1360-е годы до н. э."/>
              </a:rPr>
              <a:t>1365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года до н. э. ассирийский царь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4" tooltip="Ашшур-убаллит I"/>
              </a:rPr>
              <a:t>Ашшур-</a:t>
            </a:r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4" tooltip="Ашшур-убаллит I"/>
              </a:rPr>
              <a:t>убаллит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4" tooltip="Ашшур-убаллит I"/>
              </a:rPr>
              <a:t> I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установил свой 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суверенитет над Ниневией. Правители </a:t>
            </a:r>
          </a:p>
          <a:p>
            <a:pPr algn="just"/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5" tooltip="Салманасар I"/>
              </a:rPr>
              <a:t>Салманасар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5" tooltip="Салманасар I"/>
              </a:rPr>
              <a:t> I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(1274—1244 до н. э.) и </a:t>
            </a:r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6" tooltip="Тиглатпаласар I"/>
              </a:rPr>
              <a:t>Тиглатпаласар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6" tooltip="Тиглатпаласар I"/>
              </a:rPr>
              <a:t> I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(1115—1076 до н. э.),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известные как активные строители первой ассирийской столицы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7" tooltip="Ашшур (город)"/>
              </a:rPr>
              <a:t>Ашшура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</a:t>
            </a:r>
          </a:p>
          <a:p>
            <a:pPr algn="just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также оставили свои надписи в Ниневии.</a:t>
            </a:r>
          </a:p>
          <a:p>
            <a:pPr algn="ctr"/>
            <a:endParaRPr lang="ru-RU" sz="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594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6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6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6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6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6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6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6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4" dur="2000"/>
                                        <p:tgtEl>
                                          <p:spTgt spid="6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9B0B5-4652-46AA-9ACD-A2F6C2699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211" y="-87881"/>
            <a:ext cx="10515600" cy="1325563"/>
          </a:xfrm>
        </p:spPr>
        <p:txBody>
          <a:bodyPr/>
          <a:lstStyle/>
          <a:p>
            <a:r>
              <a:rPr lang="ru-RU" b="1" dirty="0">
                <a:latin typeface="Arial Black" panose="020B0A04020102020204" pitchFamily="34" charset="0"/>
              </a:rPr>
              <a:t>Висячие сады Семирамиды</a:t>
            </a:r>
            <a:endParaRPr lang="ru-BY" b="1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A88201E-2F19-400A-8C86-5DE3D08A88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" y="1132513"/>
            <a:ext cx="4915949" cy="40293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0100DF0-31AE-41B6-9851-68139FB881AE}"/>
              </a:ext>
            </a:extLst>
          </p:cNvPr>
          <p:cNvSpPr/>
          <p:nvPr/>
        </p:nvSpPr>
        <p:spPr>
          <a:xfrm>
            <a:off x="5262855" y="1402938"/>
            <a:ext cx="5827391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1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Вися́чие</a:t>
            </a:r>
            <a:r>
              <a:rPr lang="ru-RU" sz="1200" b="1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сады́ </a:t>
            </a:r>
            <a:r>
              <a:rPr lang="ru-RU" sz="1200" b="1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Семирами́ды</a:t>
            </a:r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— одно из </a:t>
            </a:r>
            <a:r>
              <a:rPr lang="ru-RU" sz="12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3" tooltip="Семь чудес света"/>
              </a:rPr>
              <a:t>Семи чудес античного мира</a:t>
            </a:r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которое представляло собой инженерное сооружение </a:t>
            </a:r>
          </a:p>
          <a:p>
            <a:pPr algn="ctr"/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в </a:t>
            </a:r>
            <a:r>
              <a:rPr lang="ru-RU" sz="12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4" tooltip="Вавилон"/>
              </a:rPr>
              <a:t>Вавилоне</a:t>
            </a:r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с каскадом многоуровневых садов, где росли многочисленные виды деревьев, кустарников и виноградных лоз, </a:t>
            </a:r>
          </a:p>
          <a:p>
            <a:pPr algn="ctr"/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производившее впечатление большой зелёной горы. Единственное из Семи чудес, местонахождение </a:t>
            </a:r>
          </a:p>
          <a:p>
            <a:pPr algn="ctr"/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которого окончательно не установлено</a:t>
            </a:r>
            <a:r>
              <a:rPr lang="ru-RU" sz="12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5"/>
              </a:rPr>
              <a:t>[1]</a:t>
            </a:r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и, более того, подвергается сомнению сам факт его существования</a:t>
            </a:r>
            <a:r>
              <a:rPr lang="ru-RU" sz="12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6"/>
              </a:rPr>
              <a:t>[⇨]</a:t>
            </a:r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</a:t>
            </a:r>
          </a:p>
          <a:p>
            <a:pPr algn="ctr"/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поскольку не сохранилось никаких вавилонских текстов, в которых упоминаются эти сады, </a:t>
            </a:r>
          </a:p>
          <a:p>
            <a:pPr algn="ctr"/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описания садов имеются лишь у поздних </a:t>
            </a:r>
            <a:r>
              <a:rPr lang="ru-RU" sz="12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7" tooltip="Древняя Греция"/>
              </a:rPr>
              <a:t>древнегреческих</a:t>
            </a:r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и </a:t>
            </a:r>
            <a:r>
              <a:rPr lang="ru-RU" sz="12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8" tooltip="Древний Рим"/>
              </a:rPr>
              <a:t>римских</a:t>
            </a:r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авторов</a:t>
            </a:r>
            <a:r>
              <a:rPr lang="ru-RU" sz="12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9"/>
              </a:rPr>
              <a:t>[⇨]</a:t>
            </a:r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а археологические раскопки в</a:t>
            </a:r>
          </a:p>
          <a:p>
            <a:pPr algn="ctr"/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районе предполагаемого местонахождения садов также не дали результатов</a:t>
            </a:r>
            <a:r>
              <a:rPr lang="ru-RU" sz="12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0"/>
              </a:rPr>
              <a:t>[2]</a:t>
            </a:r>
            <a:r>
              <a:rPr lang="ru-RU" sz="12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1"/>
              </a:rPr>
              <a:t>[3]</a:t>
            </a:r>
            <a:r>
              <a:rPr lang="ru-RU" sz="12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</a:t>
            </a:r>
            <a:endParaRPr lang="ru-RU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43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7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6F3A6E-5362-4E1B-BC13-E836EB08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256068"/>
            <a:ext cx="10515600" cy="1325563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Дворец в Персеполе</a:t>
            </a:r>
            <a:endParaRPr lang="ru-BY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BB1470F-81DD-4B11-AECC-460FDF174A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91" y="1581631"/>
            <a:ext cx="4966283" cy="3918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A1A9B0E-E50A-44C8-A3EA-32E2CF4AA49D}"/>
              </a:ext>
            </a:extLst>
          </p:cNvPr>
          <p:cNvSpPr/>
          <p:nvPr/>
        </p:nvSpPr>
        <p:spPr>
          <a:xfrm>
            <a:off x="6311283" y="1351668"/>
            <a:ext cx="4806796" cy="49552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ru-RU" sz="1400" b="1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Персе́поль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(</a:t>
            </a:r>
            <a:r>
              <a:rPr lang="ru-RU" sz="1400" b="1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Персе́полис</a:t>
            </a:r>
            <a:r>
              <a:rPr lang="ru-RU" sz="14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3"/>
              </a:rPr>
              <a:t>[2]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 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4" tooltip="Древнегреческий язык"/>
              </a:rPr>
              <a:t>др.-греч.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</a:t>
            </a:r>
            <a:r>
              <a:rPr lang="el-GR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Περσέπολις, «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город персов», </a:t>
            </a:r>
            <a:r>
              <a:rPr lang="ru-RU" sz="14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5" tooltip="Древнеперсидский язык"/>
              </a:rPr>
              <a:t>др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5" tooltip="Древнеперсидский язык"/>
              </a:rPr>
              <a:t>-перс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lang="ru-BY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𐎱𐎠𐎼𐎿, </a:t>
            </a:r>
            <a:r>
              <a:rPr lang="en-US" sz="1400" b="0" i="1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Pārsa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), 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известный также как </a:t>
            </a:r>
            <a:r>
              <a:rPr lang="ru-RU" sz="1400" b="1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Тахт</a:t>
            </a:r>
            <a:r>
              <a:rPr lang="ru-RU" sz="1400" b="1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-е </a:t>
            </a:r>
            <a:r>
              <a:rPr lang="ru-RU" sz="1400" b="1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Джамши́д</a:t>
            </a:r>
            <a:r>
              <a:rPr lang="ru-RU" sz="14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3"/>
              </a:rPr>
              <a:t>[2]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(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6" tooltip="Персидский язык"/>
              </a:rPr>
              <a:t>перс.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</a:t>
            </a:r>
            <a:r>
              <a:rPr lang="ar-AE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تخت جمشید‎, «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трон 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7" tooltip="Джамшид"/>
              </a:rPr>
              <a:t>Джамшида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»), </a:t>
            </a:r>
            <a:r>
              <a:rPr lang="ru-RU" sz="1400" b="1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Чехель</a:t>
            </a:r>
            <a:r>
              <a:rPr lang="ru-RU" sz="1400" b="1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400" b="1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Менар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</a:t>
            </a:r>
          </a:p>
          <a:p>
            <a:pPr algn="l"/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(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6" tooltip="Персидский язык"/>
              </a:rPr>
              <a:t>перс.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</a:t>
            </a:r>
            <a:r>
              <a:rPr lang="ar-AE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چهل منار‎, «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сорок колонн») и </a:t>
            </a:r>
            <a:r>
              <a:rPr lang="ru-RU" sz="1400" b="1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Садестун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(</a:t>
            </a:r>
            <a:r>
              <a:rPr lang="ru-RU" sz="14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8" tooltip="Среднеперсидский язык"/>
              </a:rPr>
              <a:t>пехл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8" tooltip="Среднеперсидский язык"/>
              </a:rPr>
              <a:t>.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</a:t>
            </a:r>
            <a:r>
              <a:rPr lang="ru-BY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𐭮𐭲𐭮𐭲𐭥𐭭𐭩, «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сто колонн»)</a:t>
            </a:r>
            <a:r>
              <a:rPr lang="ru-RU" sz="14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9"/>
              </a:rPr>
              <a:t>[3]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— 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0" tooltip="Древняя Персия"/>
              </a:rPr>
              <a:t>древнеперсидский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город на юго-западе 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1" tooltip="Иран"/>
              </a:rPr>
              <a:t>Ирана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возникший в 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VI—V 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веках до н. э., одна из столиц 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2" tooltip="Держава Ахеменидов"/>
              </a:rPr>
              <a:t>империи </a:t>
            </a:r>
            <a:r>
              <a:rPr lang="ru-RU" sz="14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2" tooltip="Держава Ахеменидов"/>
              </a:rPr>
              <a:t>Ахеменидов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</a:t>
            </a:r>
          </a:p>
          <a:p>
            <a:pPr algn="l"/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Захваченный 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3" tooltip="Александр Македонский"/>
              </a:rPr>
              <a:t>Александром Македонским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в 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4" tooltip="330 год до н. э."/>
              </a:rPr>
              <a:t>330 году до н. э.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был разрушен пожаром.</a:t>
            </a:r>
          </a:p>
          <a:p>
            <a:pPr algn="l"/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Находится на расстоянии 50 км к северо-востоку от 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5" tooltip="Шираз"/>
              </a:rPr>
              <a:t>Шираза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примерно в 900 км к югу от 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6" tooltip="Тегеран"/>
              </a:rPr>
              <a:t>Тегерана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 Административно входит в шахрестан </a:t>
            </a:r>
            <a:r>
              <a:rPr lang="ru-RU" sz="14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7" tooltip="Мервдешт (шахрестан)"/>
              </a:rPr>
              <a:t>Марвдашт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провинции </a:t>
            </a:r>
            <a:r>
              <a:rPr lang="ru-RU" sz="14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8" tooltip="Фарс (остан)"/>
              </a:rPr>
              <a:t>Фарс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недалеко от города </a:t>
            </a:r>
            <a:r>
              <a:rPr lang="ru-RU" sz="14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9" tooltip="Марвдашт"/>
              </a:rPr>
              <a:t>Марвдашт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</a:t>
            </a:r>
          </a:p>
          <a:p>
            <a:pPr algn="l"/>
            <a:r>
              <a:rPr lang="ru-RU" sz="14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В Персеполе сохранились остатки дворцового комплекса, культовых сооружений и многое другое.</a:t>
            </a:r>
          </a:p>
          <a:p>
            <a:pPr algn="ctr"/>
            <a:endParaRPr lang="ru-RU" sz="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347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75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25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D316A-1AA3-40C2-BB62-3750F916A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957" y="163789"/>
            <a:ext cx="10515600" cy="1325563"/>
          </a:xfrm>
        </p:spPr>
        <p:txBody>
          <a:bodyPr/>
          <a:lstStyle/>
          <a:p>
            <a:r>
              <a:rPr lang="ru-RU" b="1" dirty="0">
                <a:latin typeface="Arial Black" panose="020B0A04020102020204" pitchFamily="34" charset="0"/>
              </a:rPr>
              <a:t>Ступа в </a:t>
            </a:r>
            <a:r>
              <a:rPr lang="ru-RU" b="1" dirty="0" err="1">
                <a:latin typeface="Arial Black" panose="020B0A04020102020204" pitchFamily="34" charset="0"/>
              </a:rPr>
              <a:t>Санчи</a:t>
            </a:r>
            <a:endParaRPr lang="ru-BY" b="1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F3EF27A-994F-4EBB-91D5-6078081E0C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58" y="1602516"/>
            <a:ext cx="4919930" cy="36529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6C5C1E6-B78C-4143-8D19-04E1BCD09FB4}"/>
              </a:ext>
            </a:extLst>
          </p:cNvPr>
          <p:cNvSpPr/>
          <p:nvPr/>
        </p:nvSpPr>
        <p:spPr>
          <a:xfrm>
            <a:off x="6066913" y="1682727"/>
            <a:ext cx="5913688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B III веке до н.э., при императоре Ашоке, буддизм в Индии был признан государством религией. Ашока всячески способствовал распространению буддизма. К этому времени относится строительство множества ступ - буддийских святилищ. В правление Ашока их было построено более 8 тысяч. Среди них выделялись восемь Великих Ступ, о которых сообщают буддийские рукописи, но из них не сохранилось ни одной. Однако из построек времен Ашока до наших дней дошло выдающееся сооружение, известное как Большая Ступа в </a:t>
            </a:r>
            <a:r>
              <a:rPr lang="ru-RU" sz="1200" b="0" i="0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Санчи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. Она расположена в нескольких километрах к северу от города </a:t>
            </a:r>
            <a:r>
              <a:rPr lang="ru-RU" sz="1200" b="0" i="0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Бхопал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.</a:t>
            </a:r>
            <a:br>
              <a:rPr lang="ru-RU" sz="1200" dirty="0">
                <a:latin typeface="Arial Black" panose="020B0A04020102020204" pitchFamily="34" charset="0"/>
              </a:rPr>
            </a:br>
            <a:br>
              <a:rPr lang="ru-RU" sz="1200" dirty="0">
                <a:latin typeface="Arial Black" panose="020B0A0402010202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Большая Ступа является самым древним из сохранившихся архитектурных сооружений буддизма в Индии. В II- I веках до н. э. она была перестроена из более древней и меньшей по размерам ступы. Ступа в </a:t>
            </a:r>
            <a:r>
              <a:rPr lang="ru-RU" sz="1200" b="0" i="0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Санчи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 - сооружение полусферической формы, лишенное внутреннего помещения. Она стоит на круглом цоколе диаметром в 31 метр с террасой, служившей для проведения церемоний. С южной стороны на террасу ведут лестницы. Так же, как и платформа, на которой она покоится, ступа сложена из крупного кирпича и камня. </a:t>
            </a:r>
            <a:endParaRPr lang="ru-RU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28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AF17F-3C2F-4A5B-9C85-4E7BC877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045" y="323180"/>
            <a:ext cx="10515600" cy="1325563"/>
          </a:xfrm>
        </p:spPr>
        <p:txBody>
          <a:bodyPr/>
          <a:lstStyle/>
          <a:p>
            <a:r>
              <a:rPr lang="ru-RU" b="1" dirty="0">
                <a:latin typeface="Arial Black" panose="020B0A04020102020204" pitchFamily="34" charset="0"/>
              </a:rPr>
              <a:t>Храм Артемиды в Эфесе</a:t>
            </a:r>
            <a:endParaRPr lang="ru-BY" b="1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2307915-DC31-4DDF-9676-B7E5F838F3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7" y="1648743"/>
            <a:ext cx="5291237" cy="3903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43A3DB4-5E62-48AD-AAFB-446BC3CD023D}"/>
              </a:ext>
            </a:extLst>
          </p:cNvPr>
          <p:cNvSpPr/>
          <p:nvPr/>
        </p:nvSpPr>
        <p:spPr>
          <a:xfrm>
            <a:off x="5805530" y="1410340"/>
            <a:ext cx="5774422" cy="51244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ru-RU" sz="1100" b="1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Храм </a:t>
            </a:r>
            <a:r>
              <a:rPr lang="ru-RU" sz="1100" b="1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Артеми́ды</a:t>
            </a:r>
            <a:r>
              <a:rPr lang="ru-RU" sz="1100" b="1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в </a:t>
            </a:r>
            <a:r>
              <a:rPr lang="ru-RU" sz="1100" b="1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Эфе́се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или </a:t>
            </a:r>
            <a:r>
              <a:rPr lang="ru-RU" sz="1100" b="1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Артемисион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(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3" tooltip="Древнегреческий язык"/>
              </a:rPr>
              <a:t>др.-греч.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</a:t>
            </a:r>
            <a:r>
              <a:rPr lang="ru-RU" sz="1100" b="0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Ἀρτεμίσιον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;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4" tooltip="Турецкий язык"/>
              </a:rPr>
              <a:t>тур.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</a:t>
            </a:r>
            <a:r>
              <a:rPr lang="ru-RU" sz="1100" b="0" i="1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Artemis</a:t>
            </a:r>
            <a:r>
              <a:rPr lang="ru-RU" sz="1100" b="0" i="1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1100" b="0" i="1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Tapınağı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), известный также как </a:t>
            </a:r>
            <a:r>
              <a:rPr lang="ru-RU" sz="1100" b="1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Храм </a:t>
            </a:r>
            <a:r>
              <a:rPr lang="ru-RU" sz="1100" b="1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Диа́ны</a:t>
            </a:r>
            <a:endParaRPr lang="ru-RU" sz="1100" b="1" i="0" dirty="0">
              <a:solidFill>
                <a:srgbClr val="202122"/>
              </a:solidFill>
              <a:effectLst/>
              <a:latin typeface="Arial Black" panose="020B0A04020102020204" pitchFamily="34" charset="0"/>
            </a:endParaRPr>
          </a:p>
          <a:p>
            <a:pPr algn="l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— одно из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5" tooltip="Семь чудес света"/>
              </a:rPr>
              <a:t>Семи чудес античного мира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греческий храм, посвящённый местному культу богини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6" tooltip="Артемида"/>
              </a:rPr>
              <a:t>Артемиды</a:t>
            </a:r>
            <a:r>
              <a:rPr lang="ru-RU" sz="11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7"/>
              </a:rPr>
              <a:t>[⇨]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(соответствует римской богине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8" tooltip="Диана (богиня)"/>
              </a:rPr>
              <a:t>Диане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). </a:t>
            </a:r>
          </a:p>
          <a:p>
            <a:pPr algn="l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Находился в греческом городе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9" tooltip="Эфес (город)"/>
              </a:rPr>
              <a:t>Эфесе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на побережье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0" tooltip="Малая Азия"/>
              </a:rPr>
              <a:t>Малой Азии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в настоящее время — около города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1" tooltip="Сельчук"/>
              </a:rPr>
              <a:t>Сельчук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на юге провинции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2" tooltip="Измир (ил)"/>
              </a:rPr>
              <a:t>Измир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3" tooltip="Турция"/>
              </a:rPr>
              <a:t>Турция</a:t>
            </a:r>
            <a:r>
              <a:rPr lang="ru-RU" sz="11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4"/>
              </a:rPr>
              <a:t>[1]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</a:t>
            </a:r>
          </a:p>
          <a:p>
            <a:pPr algn="l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Храм пережил несколько жизненных циклов. Самая ранняя версия храма (</a:t>
            </a:r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5" tooltip="Теменос"/>
              </a:rPr>
              <a:t>теменос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) датируется ещё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6" tooltip="Бронзовый век"/>
              </a:rPr>
              <a:t>бронзовым веком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 Александрийский учёный </a:t>
            </a:r>
          </a:p>
          <a:p>
            <a:pPr algn="l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и поэт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7" tooltip="Каллимах из Кирены"/>
              </a:rPr>
              <a:t>Каллимах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в своём «Гимне Артемиде» приписывал его сооружение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8" tooltip="Амазонки"/>
              </a:rPr>
              <a:t>амазонкам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 В VII веке до нашей эры этот храм был разрушен наводнением</a:t>
            </a:r>
            <a:r>
              <a:rPr lang="ru-RU" sz="11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19"/>
              </a:rPr>
              <a:t>[⇨]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</a:t>
            </a:r>
          </a:p>
          <a:p>
            <a:pPr algn="l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Затем около 550 года до н. э. началась реконструкция, а фактически — сооружение нового, куда большего по размерам храма, которое вёл знаменитый з</a:t>
            </a:r>
          </a:p>
          <a:p>
            <a:pPr algn="l"/>
            <a:r>
              <a:rPr lang="ru-RU" sz="1100" b="0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одчий</a:t>
            </a:r>
            <a:endParaRPr lang="ru-RU" sz="1100" b="0" i="0" dirty="0">
              <a:solidFill>
                <a:srgbClr val="202122"/>
              </a:solidFill>
              <a:effectLst/>
              <a:latin typeface="Arial Black" panose="020B0A04020102020204" pitchFamily="34" charset="0"/>
            </a:endParaRPr>
          </a:p>
          <a:p>
            <a:pPr algn="l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</a:t>
            </a:r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0" tooltip="Херсифрон"/>
              </a:rPr>
              <a:t>Херсифрон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вместе с сыном </a:t>
            </a:r>
            <a:r>
              <a:rPr lang="ru-RU" sz="1100" b="0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Метагеном</a:t>
            </a:r>
            <a:r>
              <a:rPr lang="ru-RU" sz="11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1"/>
              </a:rPr>
              <a:t>[⇨]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 Строительство этого храма длилось около двух веков и было завершено около 380 года до н. э. архитекторами </a:t>
            </a:r>
          </a:p>
          <a:p>
            <a:pPr algn="l"/>
            <a:r>
              <a:rPr lang="ru-RU" sz="1100" b="0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Деметрием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и </a:t>
            </a:r>
            <a:r>
              <a:rPr lang="ru-RU" sz="1100" b="0" i="0" dirty="0" err="1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Пеонием</a:t>
            </a:r>
            <a:r>
              <a:rPr lang="ru-RU" sz="11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2"/>
              </a:rPr>
              <a:t>[2]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.</a:t>
            </a:r>
          </a:p>
          <a:p>
            <a:pPr algn="l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В 356 году до н. э. храм был сожжён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3" tooltip="Герострат"/>
              </a:rPr>
              <a:t>Геростратом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но через некоторое время восстановлен. Последняя версия храма</a:t>
            </a:r>
            <a:r>
              <a:rPr lang="ru-RU" sz="1100" b="0" i="0" u="none" strike="noStrike" baseline="30000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4"/>
              </a:rPr>
              <a:t>[⇨]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на восстановление которого выделил</a:t>
            </a:r>
          </a:p>
          <a:p>
            <a:pPr algn="l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 средства</a:t>
            </a:r>
          </a:p>
          <a:p>
            <a:pPr algn="l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5" tooltip="Александр Македонский"/>
              </a:rPr>
              <a:t>Александр Македонский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, </a:t>
            </a:r>
          </a:p>
          <a:p>
            <a:pPr algn="l"/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описана в труде </a:t>
            </a:r>
            <a:r>
              <a:rPr lang="ru-RU" sz="1100" b="0" i="0" u="none" strike="noStrike" dirty="0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6" tooltip="Антипатр Сидонский"/>
              </a:rPr>
              <a:t>Антипатра </a:t>
            </a:r>
            <a:r>
              <a:rPr lang="ru-RU" sz="1100" b="0" i="0" u="none" strike="noStrike" dirty="0" err="1">
                <a:solidFill>
                  <a:srgbClr val="0645AD"/>
                </a:solidFill>
                <a:effectLst/>
                <a:latin typeface="Arial Black" panose="020B0A04020102020204" pitchFamily="34" charset="0"/>
                <a:hlinkClick r:id="rId26" tooltip="Антипатр Сидонский"/>
              </a:rPr>
              <a:t>Сидонского</a:t>
            </a:r>
            <a:r>
              <a:rPr lang="ru-RU" sz="1100" b="0" i="0" dirty="0">
                <a:solidFill>
                  <a:srgbClr val="202122"/>
                </a:solidFill>
                <a:effectLst/>
                <a:latin typeface="Arial Black" panose="020B0A04020102020204" pitchFamily="34" charset="0"/>
              </a:rPr>
              <a:t> «Семь чудес света»:</a:t>
            </a:r>
          </a:p>
          <a:p>
            <a:pPr algn="ctr"/>
            <a:endParaRPr lang="ru-RU" sz="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927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962</Words>
  <Application>Microsoft Office PowerPoint</Application>
  <PresentationFormat>Широкоэкранный</PresentationFormat>
  <Paragraphs>65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Тема Office</vt:lpstr>
      <vt:lpstr>Топ 5 архитектур</vt:lpstr>
      <vt:lpstr>Ворота Ниневии</vt:lpstr>
      <vt:lpstr>Висячие сады Семирамиды</vt:lpstr>
      <vt:lpstr>Дворец в Персеполе</vt:lpstr>
      <vt:lpstr>Ступа в Санчи</vt:lpstr>
      <vt:lpstr>Храм Артемиды в Эфесе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 5 архитектур</dc:title>
  <dc:creator>андрей</dc:creator>
  <cp:lastModifiedBy>андрей</cp:lastModifiedBy>
  <cp:revision>1</cp:revision>
  <dcterms:created xsi:type="dcterms:W3CDTF">2024-05-26T18:23:52Z</dcterms:created>
  <dcterms:modified xsi:type="dcterms:W3CDTF">2024-05-26T19:02:32Z</dcterms:modified>
</cp:coreProperties>
</file>