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C8956-303B-3457-0BD9-88C47A0AC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2820E9-FE67-1051-7C01-AEE93CB48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6AB226-8FC2-E695-1322-DF7CB328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D9F20F-6F42-393A-47E2-945DC6F8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668E25-AEC9-C4B2-CF38-A15C46884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32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910D0C-3A82-0816-4A81-8C03AD9F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7C60A-0018-A649-AC57-D96AFE35D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03CE9D-750E-4605-5BFC-D5D7650D0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7DD15-DEB3-A5C1-7A8F-B53EA280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12CB2E-8461-D763-C74E-209C9195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84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BBAD3-7C43-0B95-41CE-6DA1B64A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24BB40-B47B-E73B-EA25-08FF2FB0D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38B333-D104-754C-74A2-F66BF0235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C53A2D-FEF9-923A-0B35-80EE869CA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8FABB6-50EB-4AA2-F4EF-E2674DF1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536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5BBE1-D62B-A8DA-9073-BBE83F8A4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DC65A1-2AC6-AB29-13AD-CFF9CF8325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CFC2C7-2A2C-5F19-5D7B-397B6CE4BD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63301A-1D13-A4CD-D23C-A946633D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75AF24-C215-E04C-C056-C8AC47D4F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6FE077-D31F-9639-0EBB-C29522452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5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4C35-B10D-96D8-17A8-BE0B52BC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A8218-FAC2-0C9C-DAF0-9E2B80D8F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6ED35E-C238-84DD-87F1-8455A83D9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572DEC-2FAF-B00D-DE71-98915BD97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4EE4F6-FBB7-CF3B-1970-F9466CAFE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7BF313-145A-AE70-11BE-E4D35F49D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59FFD8E-8E08-5135-1C25-873D68DA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E30888-B9B5-2C3C-11EE-0A903DE5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9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08440-72BD-6132-25E6-67BDCA78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3D34C5-D2F8-E159-F74C-2B4288E5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AB56EE-63ED-3D7F-2178-7F1B6BB6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83EC1B-4B68-A6C8-2F39-D9A18828E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81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07B9FC-CFAB-98DB-6109-BFFA28DD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91E643-9BE4-C662-0CAE-E732DF66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E6BC3E-B702-58EA-87A7-08CE29DF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62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316DF-DA4B-1ADA-C966-EC31259D2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EF43D1-C746-3BBE-5FE4-FC3C87DC4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F9442F-BC21-A2F0-45F3-85784D7E0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AF3748-1576-B1EA-2F3C-A482EB07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11B94B-9857-243C-4DF5-89B638591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18EFF3-13D9-32CD-C94E-17090BA3C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4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639E9-ACCE-BBE5-F197-34476F3B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D99172-9311-CAA3-73E8-BF834225C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EC6FB1-30CF-AE62-974F-90E8A8698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DC0EAD-DB66-48EF-6503-06D15C94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B8461F-4086-F2DA-D50F-10A94044D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2D2B84-C5C4-D0A7-B229-74B14E615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6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3F93F-65E5-6C53-D7FE-03864830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298F0A-E548-581D-27C1-02BBB7CED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B987DD-EB5E-5588-4D7B-9990A8F1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BFEDFB-3641-54CD-0EAA-54CD29A0F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9E75C1-5B5B-BC69-9DFC-895E5D41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2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DB94B3-9A29-6979-E270-449B3358D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330277-6E06-3E07-D11C-6CE94D7E1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054B3D-4B66-081F-0CC8-812E0BF0A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3D3F0-3043-8380-DD41-8221F2ED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8575B4-F8F0-C5C3-B440-FF4E83D6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59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0EF638-633F-A1DF-1C09-5A18DD4A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0C76BD-A2C6-D4D0-1E05-E2CCA2DFA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986EAA-ECE8-6439-9DC2-3716B60641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6EF7F-97CB-4447-9213-9092B0ED7C35}" type="datetimeFigureOut">
              <a:rPr lang="ru-RU" smtClean="0"/>
              <a:t>22.12.2024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792C6-6DA2-48B2-07FC-3970B344ED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16EC86-EA4E-C53D-946F-0C4F937AC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A18E0-F846-4EF6-B103-9F2F81C69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6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25749-EC57-FF66-3380-15924AAAC3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240F980-CBCC-B700-9B73-D7940E6D2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B02020-BADB-DC29-D591-2A7AC6705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1" y="0"/>
            <a:ext cx="12344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5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43BBD-2205-3C65-46C7-5C5E87C4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433349-5DE9-2F3F-7270-8067D72AA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5482"/>
          </a:xfrm>
        </p:spPr>
      </p:pic>
    </p:spTree>
    <p:extLst>
      <p:ext uri="{BB962C8B-B14F-4D97-AF65-F5344CB8AC3E}">
        <p14:creationId xmlns:p14="http://schemas.microsoft.com/office/powerpoint/2010/main" val="3538742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FA63C-4ECA-CF25-6BD2-B8467C57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FE8D287-BEF2-3536-6FAD-3A1437646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5975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604BD4-5D38-E8A1-987F-5E43FF4CE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A761F19-9F3E-6236-9C55-86F333CCC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30"/>
            <a:ext cx="12192000" cy="6870330"/>
          </a:xfrm>
        </p:spPr>
      </p:pic>
    </p:spTree>
    <p:extLst>
      <p:ext uri="{BB962C8B-B14F-4D97-AF65-F5344CB8AC3E}">
        <p14:creationId xmlns:p14="http://schemas.microsoft.com/office/powerpoint/2010/main" val="35743027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</cp:revision>
  <dcterms:created xsi:type="dcterms:W3CDTF">2024-12-22T15:38:21Z</dcterms:created>
  <dcterms:modified xsi:type="dcterms:W3CDTF">2024-12-22T15:38:36Z</dcterms:modified>
</cp:coreProperties>
</file>