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-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4FE95-ABA6-57CD-4083-B95AAD7C4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4AFA76-4BD7-2CDF-522D-3805269C6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446C9D-4650-4E0D-1F73-60ECC83DC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A01545-79FB-2D3A-FCFF-B68A140EF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141F1A-3FC1-76E9-543B-C199A377F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887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5D84-F101-BA46-8D6F-67EC00D9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4C4B61-A729-AD06-E340-8A1C26B88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CD5A7F-A8D3-90F4-42E7-378DC0DA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E9BEC5-74EE-BE61-1C13-F0FDEE97B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FF54CD-71D0-15A3-345A-DF203719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1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C0959C-1AEB-500A-2563-1D94F71B2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59E66B-BD45-A4B2-0F28-91FDE47C9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11023A-4AD8-41FE-D1F6-36F9F1C8A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D45B63-7450-A5AB-36E9-C9B4E23C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87EED0-47A3-6CAF-21D6-5F1492DD5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5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5EFD09-FF40-14FD-643B-E7259F3E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8D3119-992E-8E53-DF3A-F167FD5F0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67B505-1C17-0BA9-BB37-D98621EBC4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8D9E1A-7B1C-A890-7A44-F2F1A2BD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2F4EF1-E922-4257-9428-7232356E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CC0404-8119-E308-CF52-86B2CF9A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34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743E07-C7FA-7517-2759-CEC19F606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CE90B5-8187-8472-506D-8D7EBAB2C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4AA6BF-E7EC-82E5-EC2F-F2142C016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F83359-A3C3-3736-F465-A513188C4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AABB0C-AFF4-261A-B29F-8B4082724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80ACF4-1BAD-5CD8-0A19-913030F3A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33C1A3-3F90-7462-98C5-97BA92847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9D496E-90C8-B12A-CE8B-33888D69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60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95004-0364-494F-6CEC-F7A262B3C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F2C408-A47F-D730-62DB-78E695A51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E6A38E-ED5B-FB3B-BC31-C2E45306B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A92BE7-8DA4-0CB4-2E43-66A7D0C1B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47D37EF-AFF8-2648-CA63-950D5EBA8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8427B80-CE53-7120-2E3A-873589C0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011BA0-38A7-28DA-6568-8FA99CED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597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710A5-9723-BCA4-5443-54B26D404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F0CB82-F131-3CA7-EABF-B32574728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7A19E1-D61B-C284-ECB8-EC54AE6E6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1E3435-8A60-ADFE-4546-9B37F69CA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5270FC-06D8-A0C9-D49F-66F637C51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A16493-79CC-844A-7A73-677808801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83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4EE30-4C97-E9D9-093A-016C22DA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62E9F4C-294A-5A6D-BFCF-FBBE0FA9A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FE6B93-B7C1-8A19-0503-19FC08035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298A85-5CEF-2931-18DB-4D907B57F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61F1FD-BD20-C8BA-4A88-C132B7F13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D98272-D396-23CA-30CB-C6778ABED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7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B381E-19E0-98FD-97B9-B89845BC7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A824ED-62D9-12C2-6EF4-5172282AE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DA22C2-C83A-F781-AFA8-CA3DF7DA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2978F2-BB40-6C75-ED57-9C2665790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424B7B-08B4-D9AF-94F6-E77E6360C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67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FAC896-1153-DEF7-C222-38A2C803A2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9F44DF-38D5-F816-C84A-93237F1F5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74D9C9-FA8F-5014-847B-880519503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8341D8-4906-2F79-621F-3762EC58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57BF37-1566-A6BD-0224-CC649346A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44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73D15C-6EE0-754B-F9E5-A31062163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A73D0C-12D0-7206-E708-937972423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ABDA21-251B-A0B8-4F1C-0FDBA977EC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CE2895-6AD3-4156-997F-01E1F3032C45}" type="datetimeFigureOut">
              <a:rPr lang="ru-RU" smtClean="0"/>
              <a:t>21.05.2026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6C44BB-A053-AC24-570A-1CD616D3A1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B4858B-C184-F680-054B-1D5A86184A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EB132-D690-4D8F-8D4E-2A58832CD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92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W9AlCG8uPpk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CF674-707D-0078-B912-E3641E2A66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CD7F6E-ECA5-8435-AE41-90DB5E081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98605F6-E786-80C3-271E-45FA13C28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06253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6980413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44475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8685371"/>
                    </a:ext>
                  </a:extLst>
                </a:gridCol>
              </a:tblGrid>
              <a:tr h="208919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Субкультура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Атрибутика, одежда, аксессуары, причёски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Фильм</a:t>
                      </a:r>
                      <a:r>
                        <a:rPr lang="en-US" sz="3200" dirty="0"/>
                        <a:t>/</a:t>
                      </a:r>
                      <a:r>
                        <a:rPr lang="ru-RU" sz="3200" dirty="0"/>
                        <a:t>клип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87252"/>
                  </a:ext>
                </a:extLst>
              </a:tr>
              <a:tr h="4768807">
                <a:tc>
                  <a:txBody>
                    <a:bodyPr/>
                    <a:lstStyle/>
                    <a:p>
                      <a:r>
                        <a:rPr lang="ru-RU" b="1" dirty="0"/>
                        <a:t>Стиляги</a:t>
                      </a:r>
                    </a:p>
                    <a:p>
                      <a:r>
                        <a:rPr lang="ru-RU" dirty="0"/>
                        <a:t>Конец 1940-х - начало 1960-х годов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Яркая, броская одежда, часто иностранного производства.</a:t>
                      </a:r>
                    </a:p>
                    <a:p>
                      <a:r>
                        <a:rPr lang="ru-RU" dirty="0"/>
                        <a:t>Мужчины: узкие брюки, яркие рубашки, пиджаки с широкими лацканами, галстуки-селёдки, причёски "кок" или "</a:t>
                      </a:r>
                      <a:r>
                        <a:rPr lang="ru-RU" dirty="0" err="1"/>
                        <a:t>коб</a:t>
                      </a:r>
                      <a:r>
                        <a:rPr lang="ru-RU" dirty="0"/>
                        <a:t>".</a:t>
                      </a:r>
                    </a:p>
                    <a:p>
                      <a:r>
                        <a:rPr lang="ru-RU" dirty="0"/>
                        <a:t>Женщины: пышные юбки, приталенные платья, яркие блузки, туфли на высоком каблуке, аккуратные причёски, яркий макияж.</a:t>
                      </a:r>
                    </a:p>
                    <a:p>
                      <a:r>
                        <a:rPr lang="ru-RU" dirty="0"/>
                        <a:t>Аксессуары: узкие галстуки, шляпы, очки в роговой оправе, броши, перчатки.</a:t>
                      </a:r>
                    </a:p>
                    <a:p>
                      <a:r>
                        <a:rPr lang="ru-RU" dirty="0"/>
                        <a:t>Музыка: рок-н-ролл, джаз, буги-вуги.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Художественный клип/видеоклип:</a:t>
                      </a:r>
                      <a:r>
                        <a:rPr lang="ru-RU" dirty="0"/>
                        <a:t> Валерий Сюткин и группа "Браво" - "Стиляги" (песня из одноимённого фильма)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90103"/>
                  </a:ext>
                </a:extLst>
              </a:tr>
            </a:tbl>
          </a:graphicData>
        </a:graphic>
      </p:graphicFrame>
      <p:pic>
        <p:nvPicPr>
          <p:cNvPr id="5" name="5185048480475">
            <a:hlinkClick r:id="" action="ppaction://media"/>
            <a:extLst>
              <a:ext uri="{FF2B5EF4-FFF2-40B4-BE49-F238E27FC236}">
                <a16:creationId xmlns:a16="http://schemas.microsoft.com/office/drawing/2014/main" id="{A8FFC619-4403-936B-3218-CF307B73B6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64285" y="2316163"/>
            <a:ext cx="3962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7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CF674-707D-0078-B912-E3641E2A66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CD7F6E-ECA5-8435-AE41-90DB5E081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98605F6-E786-80C3-271E-45FA13C28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973620"/>
              </p:ext>
            </p:extLst>
          </p:nvPr>
        </p:nvGraphicFramePr>
        <p:xfrm>
          <a:off x="0" y="0"/>
          <a:ext cx="12192000" cy="7392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6980413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44475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8685371"/>
                    </a:ext>
                  </a:extLst>
                </a:gridCol>
              </a:tblGrid>
              <a:tr h="208919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Субкультура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Атрибутика, одежда, аксессуары, причёски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Фильм</a:t>
                      </a:r>
                      <a:r>
                        <a:rPr lang="en-US" sz="3200" dirty="0"/>
                        <a:t>/</a:t>
                      </a:r>
                      <a:r>
                        <a:rPr lang="ru-RU" sz="3200" dirty="0"/>
                        <a:t>клип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87252"/>
                  </a:ext>
                </a:extLst>
              </a:tr>
              <a:tr h="47688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/>
                        <a:t>Хиппи</a:t>
                      </a:r>
                      <a:r>
                        <a:rPr lang="en-US" sz="2800" b="1" dirty="0"/>
                        <a:t> </a:t>
                      </a:r>
                      <a:r>
                        <a:rPr lang="ru-RU" sz="2800" dirty="0"/>
                        <a:t>Расцвет в 1960-е - 1970-е годы (в СССР - с начала 1970-х)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Свободная, мешковатая одежда, часто ярких цветов или с этническими узорами.</a:t>
                      </a:r>
                    </a:p>
                    <a:p>
                      <a:r>
                        <a:rPr lang="ru-RU" dirty="0"/>
                        <a:t>Джинсы (часто клёш), футболки, рубашки с вышивкой, пончо, длинные юбки.</a:t>
                      </a:r>
                    </a:p>
                    <a:p>
                      <a:r>
                        <a:rPr lang="ru-RU" dirty="0"/>
                        <a:t>Аксессуары: бусы, браслеты, фенечки (плетёные браслеты), повязки на голову, очки-авиаторы, сумки через плечо.</a:t>
                      </a:r>
                    </a:p>
                    <a:p>
                      <a:r>
                        <a:rPr lang="ru-RU" dirty="0"/>
                        <a:t>Причёски: длинные распущенные волосы, косы, часто украшенные лентами или цветами.</a:t>
                      </a:r>
                    </a:p>
                    <a:p>
                      <a:r>
                        <a:rPr lang="ru-RU" dirty="0"/>
                        <a:t>Музыка: психоделический рок, фолк, блюз.</a:t>
                      </a:r>
                    </a:p>
                    <a:p>
                      <a:r>
                        <a:rPr lang="ru-RU" dirty="0"/>
                        <a:t>Ценности: мир, любовь, свобода, протест против войны и консьюмеризма.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90103"/>
                  </a:ext>
                </a:extLst>
              </a:tr>
            </a:tbl>
          </a:graphicData>
        </a:graphic>
      </p:graphicFrame>
      <p:pic>
        <p:nvPicPr>
          <p:cNvPr id="8" name="Мультимедиа в Интернете 7" title="Hippie Fever 1968">
            <a:hlinkClick r:id="" action="ppaction://media"/>
            <a:extLst>
              <a:ext uri="{FF2B5EF4-FFF2-40B4-BE49-F238E27FC236}">
                <a16:creationId xmlns:a16="http://schemas.microsoft.com/office/drawing/2014/main" id="{5DA3FD57-2CFC-769C-2F75-FED100F5CA8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481526" y="2894822"/>
            <a:ext cx="3343470" cy="250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7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CF674-707D-0078-B912-E3641E2A66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CD7F6E-ECA5-8435-AE41-90DB5E081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98605F6-E786-80C3-271E-45FA13C286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197458"/>
              </p:ext>
            </p:extLst>
          </p:nvPr>
        </p:nvGraphicFramePr>
        <p:xfrm>
          <a:off x="0" y="0"/>
          <a:ext cx="12192000" cy="7118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6980413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144475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78685371"/>
                    </a:ext>
                  </a:extLst>
                </a:gridCol>
              </a:tblGrid>
              <a:tr h="208919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Субкультура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Атрибутика, одежда, аксессуары, причёски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Фильм</a:t>
                      </a:r>
                      <a:r>
                        <a:rPr lang="en-US" sz="3200" dirty="0"/>
                        <a:t>/</a:t>
                      </a:r>
                      <a:r>
                        <a:rPr lang="ru-RU" sz="3200" dirty="0"/>
                        <a:t>клип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787252"/>
                  </a:ext>
                </a:extLst>
              </a:tr>
              <a:tr h="4768807">
                <a:tc>
                  <a:txBody>
                    <a:bodyPr/>
                    <a:lstStyle/>
                    <a:p>
                      <a:r>
                        <a:rPr lang="ru-RU" b="1" dirty="0"/>
                        <a:t>Хипстеры</a:t>
                      </a:r>
                    </a:p>
                    <a:p>
                      <a:r>
                        <a:rPr lang="ru-RU" b="1" dirty="0"/>
                        <a:t>Период:</a:t>
                      </a:r>
                      <a:r>
                        <a:rPr lang="ru-RU" dirty="0"/>
                        <a:t> Возникновение в 1940-х современное возрождение с конца 2000-х годов.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Эклектичный стиль, сочетающий винтажные элементы с современной модой.</a:t>
                      </a:r>
                    </a:p>
                    <a:p>
                      <a:r>
                        <a:rPr lang="ru-RU" dirty="0"/>
                        <a:t>Мужчины: узкие джинсы или брюки, клетчатые рубашки, футболки с принтами, пиджаки, кеды или ботинки, усы, бороды.</a:t>
                      </a:r>
                    </a:p>
                    <a:p>
                      <a:r>
                        <a:rPr lang="ru-RU" dirty="0"/>
                        <a:t>Женщины: винтажные платья, узкие джинсы, очки в массивной оправе, шляпы, кардиганы.</a:t>
                      </a:r>
                    </a:p>
                    <a:p>
                      <a:r>
                        <a:rPr lang="ru-RU" dirty="0"/>
                        <a:t>Аксессуары: очки (часто без диоптрий), шарфы, сумки-портфели, винтажные украшения.</a:t>
                      </a:r>
                    </a:p>
                    <a:p>
                      <a:r>
                        <a:rPr lang="ru-RU" dirty="0"/>
                        <a:t>Причёски: часто асимметричные стрижки, укладки, бороды у мужчин.</a:t>
                      </a:r>
                    </a:p>
                    <a:p>
                      <a:r>
                        <a:rPr lang="ru-RU" dirty="0"/>
                        <a:t>Музыка: инди-рок, электроника, альтернативная музыка.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390103"/>
                  </a:ext>
                </a:extLst>
              </a:tr>
            </a:tbl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43E19BE-E716-8347-D57F-803B5B59D7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467041"/>
              </p:ext>
            </p:extLst>
          </p:nvPr>
        </p:nvGraphicFramePr>
        <p:xfrm>
          <a:off x="8393114" y="3343275"/>
          <a:ext cx="3513136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Объект упаковщика для оболочки" showAsIcon="1" r:id="rId2" imgW="4594966" imgH="518081" progId="Package">
                  <p:embed/>
                </p:oleObj>
              </mc:Choice>
              <mc:Fallback>
                <p:oleObj name="Объект упаковщика для оболочки" showAsIcon="1" r:id="rId2" imgW="4594966" imgH="518081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93114" y="3343275"/>
                        <a:ext cx="3513136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0848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342</Words>
  <Application>Microsoft Office PowerPoint</Application>
  <PresentationFormat>Широкоэкранный</PresentationFormat>
  <Paragraphs>44</Paragraphs>
  <Slides>3</Slides>
  <Notes>0</Notes>
  <HiddenSlides>0</HiddenSlides>
  <MMClips>2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Тема Office</vt:lpstr>
      <vt:lpstr>Пакет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2</cp:revision>
  <dcterms:created xsi:type="dcterms:W3CDTF">2026-05-21T19:02:20Z</dcterms:created>
  <dcterms:modified xsi:type="dcterms:W3CDTF">2026-05-21T19:03:31Z</dcterms:modified>
</cp:coreProperties>
</file>