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5/20/2026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5/20/2026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5/20/2026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5/20/2026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5/20/2026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5/20/2026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5/20/2026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5/20/2026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5/20/2026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5/20/2026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5/20/2026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5/20/2026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5/20/2026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5/20/2026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5/20/2026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НОВОЕ-ЭТО ХОРОШО ЗАБЫТОЕ СТАРОЕ.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КАРПОВА КСЕНИЯ 9 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5478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означает «Новое – это хорошо забытое старое»?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Многие </a:t>
            </a:r>
            <a:r>
              <a:rPr lang="ru-RU" dirty="0"/>
              <a:t>идеи, стили, изобретения, которые кажутся нам современными, на самом деле являются переосмыслением или возвращением к тому, что уже существовало в прошлом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1169" y="1104796"/>
            <a:ext cx="5461560" cy="4097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206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Мода и стиль: От хиппи до </a:t>
            </a:r>
            <a:r>
              <a:rPr lang="ru-RU" dirty="0" err="1"/>
              <a:t>гранжа</a:t>
            </a:r>
            <a:r>
              <a:rPr lang="ru-RU" dirty="0"/>
              <a:t> – круговорот трендов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0000" y="2463006"/>
            <a:ext cx="5194585" cy="1018246"/>
          </a:xfrm>
        </p:spPr>
        <p:txBody>
          <a:bodyPr/>
          <a:lstStyle/>
          <a:p>
            <a:r>
              <a:rPr lang="ru-RU" dirty="0"/>
              <a:t>Мода – одна из самых наглядных сфер, где "старое" постоянно становится "новым"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11212" y="3748087"/>
            <a:ext cx="5189856" cy="3109913"/>
          </a:xfrm>
        </p:spPr>
        <p:txBody>
          <a:bodyPr>
            <a:normAutofit/>
          </a:bodyPr>
          <a:lstStyle/>
          <a:p>
            <a:r>
              <a:rPr lang="ru-RU" dirty="0" smtClean="0"/>
              <a:t>* </a:t>
            </a:r>
            <a:r>
              <a:rPr lang="ru-RU" dirty="0"/>
              <a:t>Джинсы-клёш (популярные в 70-х, вернулись в 2000-х и сейчас).</a:t>
            </a:r>
            <a:br>
              <a:rPr lang="ru-RU" dirty="0"/>
            </a:br>
            <a:r>
              <a:rPr lang="ru-RU" dirty="0"/>
              <a:t>* </a:t>
            </a:r>
            <a:r>
              <a:rPr lang="ru-RU" dirty="0" err="1"/>
              <a:t>Кроп</a:t>
            </a:r>
            <a:r>
              <a:rPr lang="ru-RU" dirty="0"/>
              <a:t>-топы (мода 90-х, снова актуальны).</a:t>
            </a:r>
            <a:br>
              <a:rPr lang="ru-RU" dirty="0"/>
            </a:br>
            <a:r>
              <a:rPr lang="ru-RU" dirty="0"/>
              <a:t>* Прически (например, "</a:t>
            </a:r>
            <a:r>
              <a:rPr lang="ru-RU" dirty="0" err="1"/>
              <a:t>бабетта</a:t>
            </a:r>
            <a:r>
              <a:rPr lang="ru-RU" dirty="0"/>
              <a:t>" 60-х, высокие хвосты 80-х).</a:t>
            </a:r>
            <a:br>
              <a:rPr lang="ru-RU" dirty="0"/>
            </a:br>
            <a:r>
              <a:rPr lang="ru-RU" dirty="0"/>
              <a:t>* Горошек, клетка, </a:t>
            </a:r>
            <a:r>
              <a:rPr lang="ru-RU" dirty="0" err="1"/>
              <a:t>деним</a:t>
            </a:r>
            <a:r>
              <a:rPr lang="ru-RU" dirty="0"/>
              <a:t>, кожаные куртки – классика, которая постоянно обновляется.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004585" y="2112784"/>
            <a:ext cx="2727797" cy="23211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9739" y="2112784"/>
            <a:ext cx="2065199" cy="310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105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Технологии и быт: Возрождение винила и "полароидов"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988" y="2751137"/>
            <a:ext cx="5189857" cy="576262"/>
          </a:xfrm>
        </p:spPr>
        <p:txBody>
          <a:bodyPr/>
          <a:lstStyle/>
          <a:p>
            <a:r>
              <a:rPr lang="ru-RU" dirty="0"/>
              <a:t>Не только внешний вид, но и функциональные решения, а иногда и целые форматы возвращаются в обновленном виде.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09999" y="3562021"/>
            <a:ext cx="5189856" cy="3109913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* </a:t>
            </a:r>
            <a:r>
              <a:rPr lang="ru-RU" b="1" dirty="0"/>
              <a:t>Виниловые пластинки:</a:t>
            </a:r>
            <a:r>
              <a:rPr lang="ru-RU" dirty="0"/>
              <a:t> Казалось бы, умерли с появлением CD и MP3, но переживают ренессанс. Почему? Уникальное звучание, ритуал, эстетика.</a:t>
            </a:r>
            <a:br>
              <a:rPr lang="ru-RU" dirty="0"/>
            </a:br>
            <a:r>
              <a:rPr lang="ru-RU" dirty="0"/>
              <a:t>* </a:t>
            </a:r>
            <a:r>
              <a:rPr lang="ru-RU" b="1" dirty="0"/>
              <a:t>Моментальные фотокамеры (типа </a:t>
            </a:r>
            <a:r>
              <a:rPr lang="ru-RU" b="1" dirty="0" err="1"/>
              <a:t>Polaroid</a:t>
            </a:r>
            <a:r>
              <a:rPr lang="ru-RU" b="1" dirty="0"/>
              <a:t>):</a:t>
            </a:r>
            <a:r>
              <a:rPr lang="ru-RU" dirty="0"/>
              <a:t> Вернулись как альтернатива цифровым фото, предлагая осязаемый результат и элемент "магии".</a:t>
            </a:r>
            <a:br>
              <a:rPr lang="ru-RU" dirty="0"/>
            </a:br>
            <a:r>
              <a:rPr lang="ru-RU" dirty="0"/>
              <a:t>* </a:t>
            </a:r>
            <a:r>
              <a:rPr lang="ru-RU" b="1" dirty="0"/>
              <a:t>Ретро-игры и консоли:</a:t>
            </a:r>
            <a:r>
              <a:rPr lang="ru-RU" dirty="0"/>
              <a:t> Классические игры и стилизация под старые консоли снова популярны (пиксельная графика, простые сюжеты).</a:t>
            </a:r>
            <a:br>
              <a:rPr lang="ru-RU" dirty="0"/>
            </a:br>
            <a:r>
              <a:rPr lang="ru-RU" dirty="0"/>
              <a:t>* </a:t>
            </a:r>
            <a:r>
              <a:rPr lang="ru-RU" b="1" dirty="0"/>
              <a:t>Элементы дизайна:</a:t>
            </a:r>
            <a:r>
              <a:rPr lang="ru-RU" dirty="0"/>
              <a:t> Например, в современных смартфонах или бытовой технике можно встретить отсылки к </a:t>
            </a:r>
            <a:r>
              <a:rPr lang="ru-RU" dirty="0" err="1"/>
              <a:t>винтажному</a:t>
            </a:r>
            <a:r>
              <a:rPr lang="ru-RU" dirty="0"/>
              <a:t> дизайну (роторные переключатели, тумблеры).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2911" y="2264099"/>
            <a:ext cx="1988992" cy="35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503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Почему же это происходит? Основные причины циклов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3105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Ностальгия:</a:t>
            </a:r>
            <a:r>
              <a:rPr lang="ru-RU" dirty="0"/>
              <a:t> Люди склонны идеализировать прошлое, особенно "своё" детство или юность, что стимулирует возвращение старых трендов</a:t>
            </a:r>
            <a:r>
              <a:rPr lang="ru-RU" dirty="0" smtClean="0"/>
              <a:t>.</a:t>
            </a:r>
          </a:p>
          <a:p>
            <a:r>
              <a:rPr lang="ru-RU" b="1" dirty="0"/>
              <a:t>Усталость от нового:</a:t>
            </a:r>
            <a:r>
              <a:rPr lang="ru-RU" dirty="0"/>
              <a:t> Переизбыток информации и быстрые изменения вызывают желание вернуться к чему-то проверенному, понятному, "простому</a:t>
            </a:r>
            <a:r>
              <a:rPr lang="ru-RU" dirty="0" smtClean="0"/>
              <a:t>".</a:t>
            </a:r>
          </a:p>
          <a:p>
            <a:r>
              <a:rPr lang="ru-RU" b="1" dirty="0"/>
              <a:t>Эстетическая ценность:</a:t>
            </a:r>
            <a:r>
              <a:rPr lang="ru-RU" dirty="0"/>
              <a:t> В прошлом часто создавались вещи с уникальным дизайном и вниманием к деталям, которые ценятся и сегодня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0731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Думаем о будущем: Какие «старые» идеи вернутся завтра?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обществе нет ничего абсолютно нового, но и нет ничего абсолютно старого. Каждое возвращение – это переосмысление с учетом современных реалий.</a:t>
            </a:r>
          </a:p>
        </p:txBody>
      </p:sp>
    </p:spTree>
    <p:extLst>
      <p:ext uri="{BB962C8B-B14F-4D97-AF65-F5344CB8AC3E}">
        <p14:creationId xmlns:p14="http://schemas.microsoft.com/office/powerpoint/2010/main" val="2556615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 для закрепления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ru-RU" dirty="0" smtClean="0"/>
              <a:t>1)Что</a:t>
            </a:r>
            <a:r>
              <a:rPr lang="ru-RU" dirty="0"/>
              <a:t>, по вашему мнению, из прошлого еще может вернуться в нашу жизнь?</a:t>
            </a:r>
            <a:br>
              <a:rPr lang="ru-RU" dirty="0"/>
            </a:br>
            <a:r>
              <a:rPr lang="ru-RU" dirty="0" smtClean="0"/>
              <a:t>2) </a:t>
            </a:r>
            <a:r>
              <a:rPr lang="ru-RU" dirty="0"/>
              <a:t>Какие "старые" идеи, по вашему мнению, полезно возродить для современного общества?</a:t>
            </a:r>
            <a:br>
              <a:rPr lang="ru-RU" dirty="0"/>
            </a:br>
            <a:r>
              <a:rPr lang="ru-RU" dirty="0" smtClean="0"/>
              <a:t>3)Можно </a:t>
            </a:r>
            <a:r>
              <a:rPr lang="ru-RU" dirty="0"/>
              <a:t>ли сказать, что цикличность – это двигатель развития, а не его тормоз?</a:t>
            </a:r>
          </a:p>
        </p:txBody>
      </p:sp>
    </p:spTree>
    <p:extLst>
      <p:ext uri="{BB962C8B-B14F-4D97-AF65-F5344CB8AC3E}">
        <p14:creationId xmlns:p14="http://schemas.microsoft.com/office/powerpoint/2010/main" val="76328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БЛАГОДАРЮ ЗА ВНИМАНИЕ!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6544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Цитаты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TM03457503[[fn=Цитаты]]</Template>
  <TotalTime>107</TotalTime>
  <Words>274</Words>
  <Application>Microsoft Office PowerPoint</Application>
  <PresentationFormat>Широкоэкранный</PresentationFormat>
  <Paragraphs>19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Century Gothic</vt:lpstr>
      <vt:lpstr>Wingdings 2</vt:lpstr>
      <vt:lpstr>Цитаты</vt:lpstr>
      <vt:lpstr>НОВОЕ-ЭТО ХОРОШО ЗАБЫТОЕ СТАРОЕ.</vt:lpstr>
      <vt:lpstr>Что означает «Новое – это хорошо забытое старое»?</vt:lpstr>
      <vt:lpstr>Мода и стиль: От хиппи до гранжа – круговорот трендов</vt:lpstr>
      <vt:lpstr>Технологии и быт: Возрождение винила и "полароидов"</vt:lpstr>
      <vt:lpstr>Почему же это происходит? Основные причины циклов</vt:lpstr>
      <vt:lpstr>Презентация PowerPoint</vt:lpstr>
      <vt:lpstr>Думаем о будущем: Какие «старые» идеи вернутся завтра?</vt:lpstr>
      <vt:lpstr>Вопросы для закрепления </vt:lpstr>
      <vt:lpstr>БЛАГОДАРЮ ЗА ВНИМАНИЕ!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НОВОЕ-ЭТО ХОРОШО ЗАБЫТОЕ СТАРОЕ.</dc:title>
  <dc:creator>Учетная запись Майкрософт</dc:creator>
  <cp:lastModifiedBy>Учетная запись Майкрософт</cp:lastModifiedBy>
  <cp:revision>9</cp:revision>
  <dcterms:created xsi:type="dcterms:W3CDTF">2026-05-20T15:34:00Z</dcterms:created>
  <dcterms:modified xsi:type="dcterms:W3CDTF">2026-05-20T17:21:25Z</dcterms:modified>
</cp:coreProperties>
</file>