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3" r:id="rId2"/>
    <p:sldId id="354" r:id="rId3"/>
    <p:sldId id="355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C232C"/>
    <a:srgbClr val="242D38"/>
    <a:srgbClr val="0033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72" y="29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6D0C59-4E62-491C-8DDD-078FCF0CB3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D56AD0A-EA8D-40F2-87C7-095786AA84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25A6256-E85E-4F66-AC81-314E273EB0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2564-B1FB-491B-A97E-CF7BDCCF93B3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3CB45A-902C-42FF-8998-E23AB649CE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465D5F7-D6E6-42FB-A151-3E119F366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D8062-F97C-493E-91E9-7963FF0F83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57720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597D61-08A8-477C-93ED-6DB88E41F3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7CE544B-FDBB-475E-8121-B875F45295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A240A0A-FCEF-4EC8-8203-86DA7266A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2564-B1FB-491B-A97E-CF7BDCCF93B3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F4599D4-E6D0-4D52-98A5-39588FD8E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F933B84-5E39-44E0-AD34-7415B759B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D8062-F97C-493E-91E9-7963FF0F83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27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9386C4-7488-41CD-971C-3EF0CD245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59EE9D6-E881-43CD-91EB-5CD4143E1B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D9F9645-65D8-4536-9660-CA4902183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2564-B1FB-491B-A97E-CF7BDCCF93B3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BBE4F07-BAE8-41FD-83AF-45B995DC1F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0BF5A5-5B4E-4C41-9C95-97AC4F0F8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D8062-F97C-493E-91E9-7963FF0F83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9248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BD11A6-2A81-4714-963F-D28730922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22FF2D0-C2F2-4F99-AF71-56E722DD45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3D8BBBF-8AD7-4437-B6A2-9EEF6342C5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87A1CAC-774F-4FAA-B8F3-3783DD976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2564-B1FB-491B-A97E-CF7BDCCF93B3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6C1671C-03CB-447C-886B-EDA687831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80BB86C-0A61-44A4-B717-D1B19E6F6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D8062-F97C-493E-91E9-7963FF0F83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50936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C8A673-FF23-46F0-80D6-1D26FE25F2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37CB2D-D9A0-42B6-ABDE-F6B8937EA3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ED02913-4A73-4A0A-ABA6-15211A164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AF4FDBC-91AD-4268-8C91-CFD6F6D655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1C849C7-6C23-47AA-A645-3C77CD83CE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E964BD5-01CA-4C78-AA1E-F00AC27EB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2564-B1FB-491B-A97E-CF7BDCCF93B3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111BE16-84B0-43EC-8D7D-D99DC8E9E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7EC66FB2-4AEE-4D26-9825-EB968AE9C8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D8062-F97C-493E-91E9-7963FF0F83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653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D49856-1B43-4181-A545-5C3DC3177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52A4CEC-1BC5-4988-ACF9-BBE4A4456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2564-B1FB-491B-A97E-CF7BDCCF93B3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2CDCCC72-20D5-4636-AA2A-1F89774A6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188F902-A430-4800-9C8F-4FB19F511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D8062-F97C-493E-91E9-7963FF0F83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10636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B35CE93F-AD42-46E9-93BC-EFEA64E40F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2564-B1FB-491B-A97E-CF7BDCCF93B3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1A70AD5-DDCD-4FDB-93D0-7A26C6579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B2E929E-20B4-4F88-9BDB-88D512748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D8062-F97C-493E-91E9-7963FF0F83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8549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DE4B868-6917-4763-A7BF-385507B1F0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F33440B-1310-4D9E-91FE-63726ED961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A8B3D2A-C26C-4AE8-8401-5387127FBE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45FC95C-BE10-467C-ADE3-8642F93BA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2564-B1FB-491B-A97E-CF7BDCCF93B3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201D24E-D7D6-4F88-BF6D-6223EF319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56136F4-883F-4A8D-B4D9-E71CB620F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D8062-F97C-493E-91E9-7963FF0F83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1328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4823B2C-7B8E-47F1-A15A-E6B358348C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98C4A3B-9DDC-48D2-8848-461191A9BD8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EA75EF7-AE38-4F43-887B-EA48A1615F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44C40D8-3E14-45AB-AE3E-524C67C453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2564-B1FB-491B-A97E-CF7BDCCF93B3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4D6235E-5CE1-4DCB-AF3A-95D8889EEE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77C4299-52CB-4EB6-8341-CD12C1E94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D8062-F97C-493E-91E9-7963FF0F83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1370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653327-794A-441A-A473-AB474E7D8E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D9BAB7A-DCD2-48A7-9CA7-69954E47D9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406F44F-E492-45EE-BA9E-EE24BDED6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2564-B1FB-491B-A97E-CF7BDCCF93B3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CA7243-A569-4597-BCA8-08DDD1068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BAF73F9-F018-4EB6-8366-0FCEE9283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D8062-F97C-493E-91E9-7963FF0F83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9285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F9D0C91-8FE3-49CD-887D-973741E9BA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EA828B6-6830-4351-B086-462C4857132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074D633-39E3-44DF-BEB3-9EA494857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812564-B1FB-491B-A97E-CF7BDCCF93B3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DC0199E-F5EB-4DB9-B23E-604DFADDA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9896269-5223-4326-8BA6-1BCD6A316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D8062-F97C-493E-91E9-7963FF0F83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51346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4">
            <a:extLst>
              <a:ext uri="{FF2B5EF4-FFF2-40B4-BE49-F238E27FC236}">
                <a16:creationId xmlns:a16="http://schemas.microsoft.com/office/drawing/2014/main" id="{FD90036E-D78E-7995-BEF4-F64DA613C71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tx1">
              <a:lumMod val="50000"/>
              <a:lumOff val="50000"/>
            </a:schemeClr>
          </a:solidFill>
        </p:spPr>
        <p:txBody>
          <a:bodyPr rtlCol="0"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8176" y="1463040"/>
            <a:ext cx="6327648" cy="2180543"/>
          </a:xfrm>
          <a:noFill/>
        </p:spPr>
        <p:txBody>
          <a:bodyPr rtlCol="0" anchor="b"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1096" y="3995928"/>
            <a:ext cx="5321808" cy="824404"/>
          </a:xfrm>
          <a:noFill/>
        </p:spPr>
        <p:txBody>
          <a:bodyPr rtlCol="0" anchor="ctr"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/>
              <a:t>Образец подзаголовка</a:t>
            </a:r>
            <a:endParaRPr lang="ru"/>
          </a:p>
        </p:txBody>
      </p:sp>
    </p:spTree>
    <p:extLst>
      <p:ext uri="{BB962C8B-B14F-4D97-AF65-F5344CB8AC3E}">
        <p14:creationId xmlns:p14="http://schemas.microsoft.com/office/powerpoint/2010/main" val="1063612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8EE467-8398-40CB-9613-47C6A5446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C850C2E-2E53-4A15-8B95-E4E808D016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1AC077B-9093-45F9-BA7C-9087C23B96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812564-B1FB-491B-A97E-CF7BDCCF93B3}" type="datetimeFigureOut">
              <a:rPr lang="ru-RU" smtClean="0"/>
              <a:t>14.10.2025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4F0801-B234-4CC2-946D-A65501397F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4E6A2E6-A370-4775-9C33-7296CE7F12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D8062-F97C-493E-91E9-7963FF0F833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574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ru.wikipedia.org/wiki/%D0%98%D1%81%D0%BF%D0%B0%D0%BD%D0%B8%D1%8F" TargetMode="External"/><Relationship Id="rId13" Type="http://schemas.openxmlformats.org/officeDocument/2006/relationships/hyperlink" Target="https://ru.wikipedia.org/wiki/%D0%9F%D0%B8%D1%81%D0%B0%D1%82%D0%B5%D0%BB%D1%8C" TargetMode="External"/><Relationship Id="rId3" Type="http://schemas.openxmlformats.org/officeDocument/2006/relationships/hyperlink" Target="https://ru.wikipedia.org/wiki/11_%D0%BC%D0%B0%D1%8F" TargetMode="External"/><Relationship Id="rId7" Type="http://schemas.openxmlformats.org/officeDocument/2006/relationships/hyperlink" Target="https://ru.wikipedia.org/wiki/1989_%D0%B3%D0%BE%D0%B4" TargetMode="External"/><Relationship Id="rId12" Type="http://schemas.openxmlformats.org/officeDocument/2006/relationships/hyperlink" Target="https://ru.wikipedia.org/wiki/%D0%A0%D0%B5%D0%B6%D0%B8%D1%81%D1%81%D1%91%D1%80" TargetMode="External"/><Relationship Id="rId2" Type="http://schemas.openxmlformats.org/officeDocument/2006/relationships/hyperlink" Target="https://ru.wikipedia.org/wiki/%D0%9C%D0%B0%D1%80%D0%BA%D0%B8%D0%B7_%D0%B4%D0%B5_%D0%94%D0%B0%D0%BB%D0%B8_%D0%B4%D0%B5_%D0%9F%D1%83%D0%B1%D0%BE%D0%BB%D1%8C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ru.wikipedia.org/wiki/23_%D1%8F%D0%BD%D0%B2%D0%B0%D1%80%D1%8F" TargetMode="External"/><Relationship Id="rId11" Type="http://schemas.openxmlformats.org/officeDocument/2006/relationships/hyperlink" Target="https://ru.wikipedia.org/wiki/%D0%A1%D0%BA%D1%83%D0%BB%D1%8C%D0%BF%D1%82%D0%BE%D1%80" TargetMode="External"/><Relationship Id="rId5" Type="http://schemas.openxmlformats.org/officeDocument/2006/relationships/hyperlink" Target="https://ru.wikipedia.org/wiki/%D0%A4%D0%B8%D0%B3%D0%B5%D1%80%D0%B0%D1%81" TargetMode="External"/><Relationship Id="rId10" Type="http://schemas.openxmlformats.org/officeDocument/2006/relationships/hyperlink" Target="https://ru.wikipedia.org/wiki/%D0%93%D1%80%D0%B0%D1%84%D0%B8%D0%BA%D0%B0" TargetMode="External"/><Relationship Id="rId4" Type="http://schemas.openxmlformats.org/officeDocument/2006/relationships/hyperlink" Target="https://ru.wikipedia.org/wiki/1904_%D0%B3%D0%BE%D0%B4" TargetMode="External"/><Relationship Id="rId9" Type="http://schemas.openxmlformats.org/officeDocument/2006/relationships/hyperlink" Target="https://ru.wikipedia.org/wiki/%D0%96%D0%B8%D0%B2%D0%BE%D0%BF%D0%B8%D1%81%D0%B5%D1%86" TargetMode="External"/><Relationship Id="rId1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85000"/>
            <a:lumOff val="1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Замещающая рамка рисунка 4" descr="Букет цветов">
            <a:extLst>
              <a:ext uri="{FF2B5EF4-FFF2-40B4-BE49-F238E27FC236}">
                <a16:creationId xmlns:a16="http://schemas.microsoft.com/office/drawing/2014/main" id="{2E09DD34-43D4-3713-535D-7E9D95D3F4B1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</p:spPr>
      </p:pic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6F9772E4-10E9-13DE-8AE8-35BBB9DD1D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8176" y="1463040"/>
            <a:ext cx="6327648" cy="2180543"/>
          </a:xfrm>
        </p:spPr>
        <p:txBody>
          <a:bodyPr rtlCol="0"/>
          <a:lstStyle/>
          <a:p>
            <a:pPr rtl="0"/>
            <a:r>
              <a:rPr lang="ru-RU" sz="4000" dirty="0"/>
              <a:t>Н</a:t>
            </a:r>
            <a:r>
              <a:rPr lang="ru" sz="4000" dirty="0"/>
              <a:t>аука и культура Западной Европы и США в межвоенный период</a:t>
            </a:r>
          </a:p>
        </p:txBody>
      </p:sp>
      <p:sp>
        <p:nvSpPr>
          <p:cNvPr id="4" name="Подзаголовок 3">
            <a:extLst>
              <a:ext uri="{FF2B5EF4-FFF2-40B4-BE49-F238E27FC236}">
                <a16:creationId xmlns:a16="http://schemas.microsoft.com/office/drawing/2014/main" id="{F7C09E8F-C241-2F75-70EA-32EC69551E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11096" y="3995928"/>
            <a:ext cx="5321808" cy="824404"/>
          </a:xfrm>
        </p:spPr>
        <p:txBody>
          <a:bodyPr rtlCol="0"/>
          <a:lstStyle/>
          <a:p>
            <a:pPr rtl="0"/>
            <a:r>
              <a:rPr lang="ru" dirty="0"/>
              <a:t>Бержанина Ангелина</a:t>
            </a:r>
          </a:p>
        </p:txBody>
      </p:sp>
      <p:sp>
        <p:nvSpPr>
          <p:cNvPr id="13" name="Табличка 12">
            <a:extLst>
              <a:ext uri="{FF2B5EF4-FFF2-40B4-BE49-F238E27FC236}">
                <a16:creationId xmlns:a16="http://schemas.microsoft.com/office/drawing/2014/main" id="{AC9EB422-5602-36FF-E543-5B0C70E56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184867" y="1269576"/>
            <a:ext cx="6781800" cy="4343824"/>
          </a:xfrm>
          <a:prstGeom prst="plaque">
            <a:avLst>
              <a:gd name="adj" fmla="val 7602"/>
            </a:avLst>
          </a:prstGeom>
          <a:noFill/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1593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23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7A3F88-0A63-4050-84C2-BCD22DFEEB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>
                <a:solidFill>
                  <a:schemeClr val="bg1">
                    <a:lumMod val="85000"/>
                  </a:schemeClr>
                </a:solidFill>
                <a:latin typeface="Monotype Corsiva" panose="03010101010201010101" pitchFamily="66" charset="0"/>
              </a:rPr>
              <a:t>Сальвадор Дали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AD31207-4354-435C-987D-34E393AE7098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ru-RU" sz="2400" b="1" i="0" dirty="0" err="1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Сальвадо́р</a:t>
            </a:r>
            <a:r>
              <a:rPr lang="ru-RU" sz="2400" b="1" i="0" dirty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 Дали́</a:t>
            </a:r>
            <a:r>
              <a:rPr lang="ru-RU" sz="2400" b="0" i="0" dirty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 (полное имя — </a:t>
            </a:r>
            <a:r>
              <a:rPr lang="ru-RU" sz="2400" b="1" i="0" dirty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Сальвадор </a:t>
            </a:r>
            <a:r>
              <a:rPr lang="ru-RU" sz="2400" b="1" i="0" dirty="0" err="1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Доме́нек</a:t>
            </a:r>
            <a:r>
              <a:rPr lang="ru-RU" sz="2400" b="1" i="0" dirty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ru-RU" sz="2400" b="1" i="0" dirty="0" err="1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Фелип</a:t>
            </a:r>
            <a:r>
              <a:rPr lang="ru-RU" sz="2400" b="1" i="0" dirty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ru-RU" sz="2400" b="1" i="0" dirty="0" err="1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Жасинт</a:t>
            </a:r>
            <a:r>
              <a:rPr lang="ru-RU" sz="2400" b="1" i="0" dirty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 </a:t>
            </a:r>
            <a:r>
              <a:rPr lang="ru-RU" sz="2400" b="1" i="0" dirty="0" err="1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Дали-и-Доме́нек</a:t>
            </a:r>
            <a:r>
              <a:rPr lang="ru-RU" sz="2400" b="1" i="0" dirty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, </a:t>
            </a:r>
            <a:r>
              <a:rPr lang="ru-RU" sz="2400" b="1" i="0" u="none" strike="noStrike" dirty="0">
                <a:solidFill>
                  <a:srgbClr val="0563C1"/>
                </a:solidFill>
                <a:effectLst/>
                <a:latin typeface="Monotype Corsiva" panose="03010101010201010101" pitchFamily="66" charset="0"/>
                <a:hlinkClick r:id="rId2" tooltip="Маркиз де Дали де Пуболь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маркиз де Дали де </a:t>
            </a:r>
            <a:r>
              <a:rPr lang="ru-RU" sz="2400" b="1" i="0" u="none" strike="noStrike" dirty="0" err="1">
                <a:solidFill>
                  <a:schemeClr val="bg1"/>
                </a:solidFill>
                <a:effectLst/>
                <a:latin typeface="Monotype Corsiva" panose="03010101010201010101" pitchFamily="66" charset="0"/>
                <a:hlinkClick r:id="rId2" tooltip="Маркиз де Дали де Пуболь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Пу́боль</a:t>
            </a:r>
            <a:r>
              <a:rPr lang="en-US" sz="2400" b="0" i="0" dirty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; </a:t>
            </a:r>
            <a:r>
              <a:rPr lang="en-US" sz="2400" b="0" i="0" u="none" strike="noStrike" dirty="0">
                <a:solidFill>
                  <a:srgbClr val="0563C1"/>
                </a:solidFill>
                <a:effectLst/>
                <a:latin typeface="Monotype Corsiva" panose="03010101010201010101" pitchFamily="66" charset="0"/>
                <a:hlinkClick r:id="rId3" tooltip="11 мая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11 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Monotype Corsiva" panose="03010101010201010101" pitchFamily="66" charset="0"/>
                <a:hlinkClick r:id="rId3" tooltip="11 мая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мая</a:t>
            </a:r>
            <a:r>
              <a:rPr lang="ru-RU" sz="2400" b="0" i="0" dirty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 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Monotype Corsiva" panose="03010101010201010101" pitchFamily="66" charset="0"/>
                <a:hlinkClick r:id="rId4" tooltip="1904 год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1904</a:t>
            </a:r>
            <a:r>
              <a:rPr lang="ru-RU" sz="2400" b="0" i="0" dirty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, </a:t>
            </a:r>
            <a:r>
              <a:rPr lang="ru-RU" sz="2400" b="0" i="0" u="none" strike="noStrike" dirty="0" err="1">
                <a:solidFill>
                  <a:schemeClr val="bg1"/>
                </a:solidFill>
                <a:effectLst/>
                <a:latin typeface="Monotype Corsiva" panose="03010101010201010101" pitchFamily="66" charset="0"/>
                <a:hlinkClick r:id="rId5" tooltip="Фигерас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Фигерас</a:t>
            </a:r>
            <a:r>
              <a:rPr lang="ru-RU" sz="2400" b="0" i="0" dirty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 — 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Monotype Corsiva" panose="03010101010201010101" pitchFamily="66" charset="0"/>
                <a:hlinkClick r:id="rId6" tooltip="23 января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23 января</a:t>
            </a:r>
            <a:r>
              <a:rPr lang="ru-RU" sz="2400" b="0" i="0" dirty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 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Monotype Corsiva" panose="03010101010201010101" pitchFamily="66" charset="0"/>
                <a:hlinkClick r:id="rId7" tooltip="1989 год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1989</a:t>
            </a:r>
            <a:r>
              <a:rPr lang="ru-RU" sz="2400" b="0" i="0" dirty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, там же) — 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Monotype Corsiva" panose="03010101010201010101" pitchFamily="66" charset="0"/>
                <a:hlinkClick r:id="rId8" tooltip="Испания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испанский</a:t>
            </a:r>
            <a:r>
              <a:rPr lang="ru-RU" sz="2400" b="0" i="0" dirty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 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Monotype Corsiva" panose="03010101010201010101" pitchFamily="66" charset="0"/>
                <a:hlinkClick r:id="rId9" tooltip="Живописец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живописец</a:t>
            </a:r>
            <a:r>
              <a:rPr lang="ru-RU" sz="2400" b="0" i="0" dirty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, 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Monotype Corsiva" panose="03010101010201010101" pitchFamily="66" charset="0"/>
                <a:hlinkClick r:id="rId10" tooltip="Графика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график</a:t>
            </a:r>
            <a:r>
              <a:rPr lang="ru-RU" sz="2400" b="0" i="0" dirty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, 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Monotype Corsiva" panose="03010101010201010101" pitchFamily="66" charset="0"/>
                <a:hlinkClick r:id="rId11" tooltip="Скульптор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скульптор</a:t>
            </a:r>
            <a:r>
              <a:rPr lang="ru-RU" sz="2400" b="0" i="0" dirty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, 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Monotype Corsiva" panose="03010101010201010101" pitchFamily="66" charset="0"/>
                <a:hlinkClick r:id="rId12" tooltip="Режиссёр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режиссёр</a:t>
            </a:r>
            <a:r>
              <a:rPr lang="ru-RU" sz="2400" b="0" i="0" dirty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 и </a:t>
            </a:r>
            <a:r>
              <a:rPr lang="ru-RU" sz="2400" b="0" i="0" u="none" strike="noStrike" dirty="0">
                <a:solidFill>
                  <a:schemeClr val="bg1"/>
                </a:solidFill>
                <a:effectLst/>
                <a:latin typeface="Monotype Corsiva" panose="03010101010201010101" pitchFamily="66" charset="0"/>
                <a:hlinkClick r:id="rId13" tooltip="Писатель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писатель</a:t>
            </a:r>
            <a:r>
              <a:rPr lang="ru-RU" sz="2400" b="0" i="0" dirty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. Один из самых известных представителей сюрреализма.</a:t>
            </a:r>
            <a:endParaRPr lang="ru-RU" sz="2400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1026" name="Picture 2" descr="Фото Карла ван Вехтена, 29 ноября 1939">
            <a:extLst>
              <a:ext uri="{FF2B5EF4-FFF2-40B4-BE49-F238E27FC236}">
                <a16:creationId xmlns:a16="http://schemas.microsoft.com/office/drawing/2014/main" id="{858ADC80-F0A9-4025-8458-9A0549C0054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5390" y="987425"/>
            <a:ext cx="4172504" cy="4873625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24973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23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6A6D3827-0FD7-40FC-A4B7-6FE9B2FD9E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790" y="2656840"/>
            <a:ext cx="4000500" cy="318135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AEDB7DBB-DE35-42CF-AD23-307E98CA6D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3359" y="2523490"/>
            <a:ext cx="4498975" cy="331470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C934590-DA79-4CB3-A2AB-349782DDB9B2}"/>
              </a:ext>
            </a:extLst>
          </p:cNvPr>
          <p:cNvSpPr txBox="1"/>
          <p:nvPr/>
        </p:nvSpPr>
        <p:spPr>
          <a:xfrm>
            <a:off x="986790" y="822960"/>
            <a:ext cx="40005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«Постоянство памяти» — картина художника Сальвадора Дали, созданная в 1931 году. Находится в Музее современного искусства в Нью-Йорке с 1934 года</a:t>
            </a:r>
            <a:endParaRPr lang="ru-RU" sz="2000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880228D-A3BD-4DBA-BDFC-F738DA045EC1}"/>
              </a:ext>
            </a:extLst>
          </p:cNvPr>
          <p:cNvSpPr txBox="1"/>
          <p:nvPr/>
        </p:nvSpPr>
        <p:spPr>
          <a:xfrm>
            <a:off x="6502399" y="908943"/>
            <a:ext cx="46208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0" i="0" dirty="0">
                <a:solidFill>
                  <a:schemeClr val="bg1"/>
                </a:solidFill>
                <a:effectLst/>
                <a:latin typeface="Monotype Corsiva" panose="03010101010201010101" pitchFamily="66" charset="0"/>
              </a:rPr>
              <a:t>«Сон» — картина испанского сюрреалиста Сальвадора Дали, написанная в 1937 году.</a:t>
            </a:r>
            <a:endParaRPr lang="ru-RU" sz="2800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74216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105</Words>
  <Application>Microsoft Office PowerPoint</Application>
  <PresentationFormat>Широкоэкранный</PresentationFormat>
  <Paragraphs>6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Monotype Corsiva</vt:lpstr>
      <vt:lpstr>Тема Office</vt:lpstr>
      <vt:lpstr>Наука и культура Западной Европы и США в межвоенный период</vt:lpstr>
      <vt:lpstr>Сальвадор Дали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Наука и культура Западной Европы и США в межвоенный период</dc:title>
  <dc:creator>Инка</dc:creator>
  <cp:lastModifiedBy>Инка</cp:lastModifiedBy>
  <cp:revision>3</cp:revision>
  <dcterms:created xsi:type="dcterms:W3CDTF">2025-10-14T13:48:33Z</dcterms:created>
  <dcterms:modified xsi:type="dcterms:W3CDTF">2025-10-14T14:13:42Z</dcterms:modified>
</cp:coreProperties>
</file>