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659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227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537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332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72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37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558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749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75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729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07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2B0C1-5F31-4B2A-8FDB-CD7F84A23703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54AA3-5175-4F1B-A2FE-F5C3878A7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864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bobruisk-rik.gov.by/images/content/dost/2.jp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5527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08786"/>
            <a:ext cx="8420472" cy="1852062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525"/>
              </a:spcBef>
              <a:spcAft>
                <a:spcPts val="750"/>
              </a:spcAft>
            </a:pPr>
            <a:r>
              <a:rPr lang="ru-RU" b="1" i="1" dirty="0" smtClean="0">
                <a:effectLst/>
                <a:latin typeface="Times New Roman"/>
                <a:ea typeface="Times New Roman"/>
                <a:cs typeface="Times New Roman"/>
              </a:rPr>
              <a:t>Мемориальный комплекс </a:t>
            </a:r>
            <a:br>
              <a:rPr lang="ru-RU" b="1" i="1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i="1" dirty="0" smtClean="0">
                <a:effectLst/>
                <a:latin typeface="Times New Roman"/>
                <a:ea typeface="Times New Roman"/>
                <a:cs typeface="Times New Roman"/>
              </a:rPr>
              <a:t>«Курган Славы» </a:t>
            </a:r>
            <a:r>
              <a:rPr lang="ru-RU" sz="2400" i="1" dirty="0">
                <a:ea typeface="Calibri"/>
                <a:cs typeface="Times New Roman"/>
              </a:rPr>
              <a:t/>
            </a:r>
            <a:br>
              <a:rPr lang="ru-RU" sz="2400" i="1" dirty="0">
                <a:ea typeface="Calibri"/>
                <a:cs typeface="Times New Roman"/>
              </a:rPr>
            </a:br>
            <a:r>
              <a:rPr lang="ru-RU" sz="4000" b="1" i="1" dirty="0" smtClean="0">
                <a:solidFill>
                  <a:srgbClr val="393939"/>
                </a:solidFill>
                <a:effectLst/>
                <a:latin typeface="Times New Roman"/>
                <a:ea typeface="Times New Roman"/>
              </a:rPr>
              <a:t>(д.Сычково)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1916832"/>
            <a:ext cx="6400800" cy="1752600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ts val="1650"/>
              </a:lnSpc>
              <a:spcBef>
                <a:spcPts val="525"/>
              </a:spcBef>
              <a:spcAft>
                <a:spcPts val="750"/>
              </a:spcAft>
            </a:pPr>
            <a:r>
              <a:rPr lang="ru-RU" sz="4800" i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                                                                           </a:t>
            </a:r>
            <a:r>
              <a:rPr lang="ru-RU" sz="4800" b="1" i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Память – с болью. И свет -  как заря,</a:t>
            </a: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l">
              <a:lnSpc>
                <a:spcPts val="1650"/>
              </a:lnSpc>
              <a:spcBef>
                <a:spcPts val="525"/>
              </a:spcBef>
              <a:spcAft>
                <a:spcPts val="750"/>
              </a:spcAft>
            </a:pPr>
            <a:r>
              <a:rPr lang="ru-RU" sz="4800" b="1" i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                                                                           льет лавиною солнечных бликов.</a:t>
            </a: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l">
              <a:lnSpc>
                <a:spcPts val="1650"/>
              </a:lnSpc>
              <a:spcBef>
                <a:spcPts val="525"/>
              </a:spcBef>
              <a:spcAft>
                <a:spcPts val="750"/>
              </a:spcAft>
            </a:pPr>
            <a:r>
              <a:rPr lang="ru-RU" sz="4800" b="1" i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                                                                           То сердца, а не звезды горят</a:t>
            </a: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l">
              <a:lnSpc>
                <a:spcPts val="1650"/>
              </a:lnSpc>
              <a:spcBef>
                <a:spcPts val="525"/>
              </a:spcBef>
              <a:spcAft>
                <a:spcPts val="750"/>
              </a:spcAft>
            </a:pPr>
            <a:r>
              <a:rPr lang="ru-RU" sz="4800" b="1" i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                                                                           на вершинах святых обелисков.</a:t>
            </a: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l">
              <a:lnSpc>
                <a:spcPts val="1650"/>
              </a:lnSpc>
              <a:spcBef>
                <a:spcPts val="525"/>
              </a:spcBef>
              <a:spcAft>
                <a:spcPts val="750"/>
              </a:spcAft>
            </a:pPr>
            <a:r>
              <a:rPr lang="ru-RU" sz="4800" i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Борис </a:t>
            </a:r>
            <a:r>
              <a:rPr lang="ru-RU" sz="4800" i="1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Ильютик</a:t>
            </a: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00479" y="6021288"/>
            <a:ext cx="2430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Саргсян Тимур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учащийся 9 «В» класса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58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88" y="116632"/>
            <a:ext cx="8928992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2592288"/>
          </a:xfrm>
        </p:spPr>
        <p:txBody>
          <a:bodyPr>
            <a:normAutofit fontScale="90000"/>
          </a:bodyPr>
          <a:lstStyle/>
          <a:p>
            <a:pPr lvl="0" algn="just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Память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воинах-освободителях 1-ого Белорусского фронта и партизанах, действующих в годы Великой Отечественной войны на Бобруйщине, ее жители увековечили в 1967 году. Тогда именно у деревни Сычково был насыпан Курган Славы, в основание которого были заложены капсулы с землей из 70 братских могил, расположенных на территории Бобруйского района.</a:t>
            </a:r>
            <a:b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83564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C:\Users\Экономист\AppData\Local\Microsoft\Windows\Temporary Internet Files\Content.Word\800px-Мемориальный_комплекс_в_Сычково_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6984" cy="66247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2866330"/>
          </a:xfrm>
        </p:spPr>
        <p:txBody>
          <a:bodyPr>
            <a:normAutofit/>
          </a:bodyPr>
          <a:lstStyle/>
          <a:p>
            <a:pPr indent="540385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Мемориальный комплекс в честь советских воинов и партизан начинается с Ворот Славы у трассы М5 (Бобруйск — Минск). По обе стороны от ворот, возведённых в 2000-х годах, расположены пушки. Надпись на Воротах Славы гласит: «Никто не забыт, ничто не забыто». Справа от них рядом с пушкой установлен знак со следующей надписью: «Мемориальный комплекс в честь погибших советских воинов и партизан 1941—1945 г.». От ворот к кургану со стелами и скульптурной композицией ведёт дорожка, вдоль которой размещены памятные доски, также установленные в 2000-е годы. На них имена Героев Советского Союза, уроженцев Бобруйского района, и тех, кто отличился в боевых действиях Бобруйской операции, к сожалению, погибнув при этом. </a:t>
            </a:r>
            <a:r>
              <a:rPr lang="ru-RU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46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59136" cy="6632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3154362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effectLst/>
                <a:latin typeface="Times New Roman"/>
                <a:ea typeface="Times New Roman"/>
              </a:rPr>
              <a:t>Позднее рядом с курганом на 18-метровом постаменте была установлена символичная композиция высотой четыре метра — два советских воина, а в невдалеке — шесть стел в честь Героев Советского Союза, погибших на Бобруйской земле. Слева направо: Николай Андреевич Изюмов, Иван Фёдорович Масловский, Михаил Григорьевич Селезнёв, Александр Иванович Черныш, Николай Алексеевич Колодко, Иван Яковлевич Орёл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66972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33501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 начале 2000-х годов рядом с Курганом Славы появились новые памятники — Ворота Славы и 13 памятных досок: 6 — в честь погибших за освобождение района Героев Советского Союза и 7 — в честь Героев Советского Союза, уроженцев района. Интересно, что из семи Героев Советского Союза, кроме Аркадия Шмыгуна, все вернулись домой живыми, восстанавливали родные деревни.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131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1" cy="6630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784976" cy="288032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Здешние коренные жители гордятся, что имеют собственный мемориальный комплекс, который построили еще в шестидесятых годах двадцатого века. Он был построен в память о погибших белорусских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солдатов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защищали родную деревню в годы Великой Отечественной войны. Памятники мемориальные, размещенные на территории мемориального комплекса Сычково, как и другие комплексы c их мавзолеями, пантеонами, скульптурами, обелисками, памятниками, созданными в честь выдающихся событий из истории нашей страны и народа - хранят память как в наших сердцах, так и на нашей Земле!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9952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446</Words>
  <Application>Microsoft Office PowerPoint</Application>
  <PresentationFormat>Экран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Мемориальный комплекс  «Курган Славы»  (д.Сычково)</vt:lpstr>
      <vt:lpstr>       Память о воинах-освободителях 1-ого Белорусского фронта и партизанах, действующих в годы Великой Отечественной войны на Бобруйщине, ее жители увековечили в 1967 году. Тогда именно у деревни Сычково был насыпан Курган Славы, в основание которого были заложены капсулы с землей из 70 братских могил, расположенных на территории Бобруйского района. </vt:lpstr>
      <vt:lpstr>Мемориальный комплекс в честь советских воинов и партизан начинается с Ворот Славы у трассы М5 (Бобруйск — Минск). По обе стороны от ворот, возведённых в 2000-х годах, расположены пушки. Надпись на Воротах Славы гласит: «Никто не забыт, ничто не забыто». Справа от них рядом с пушкой установлен знак со следующей надписью: «Мемориальный комплекс в честь погибших советских воинов и партизан 1941—1945 г.». От ворот к кургану со стелами и скульптурной композицией ведёт дорожка, вдоль которой размещены памятные доски, также установленные в 2000-е годы. На них имена Героев Советского Союза, уроженцев Бобруйского района, и тех, кто отличился в боевых действиях Бобруйской операции, к сожалению, погибнув при этом.  </vt:lpstr>
      <vt:lpstr>Позднее рядом с курганом на 18-метровом постаменте была установлена символичная композиция высотой четыре метра — два советских воина, а в невдалеке — шесть стел в честь Героев Советского Союза, погибших на Бобруйской земле. Слева направо: Николай Андреевич Изюмов, Иван Фёдорович Масловский, Михаил Григорьевич Селезнёв, Александр Иванович Черныш, Николай Алексеевич Колодко, Иван Яковлевич Орёл</vt:lpstr>
      <vt:lpstr>        В начале 2000-х годов рядом с Курганом Славы появились новые памятники — Ворота Славы и 13 памятных досок: 6 — в честь погибших за освобождение района Героев Советского Союза и 7 — в честь Героев Советского Союза, уроженцев района. Интересно, что из семи Героев Советского Союза, кроме Аркадия Шмыгуна, все вернулись домой живыми, восстанавливали родные деревни.</vt:lpstr>
      <vt:lpstr>        Здешние коренные жители гордятся, что имеют собственный мемориальный комплекс, который построили еще в шестидесятых годах двадцатого века. Он был построен в память о погибших белорусских солдатов, которые защищали родную деревню в годы Великой Отечественной войны. Памятники мемориальные, размещенные на территории мемориального комплекса Сычково, как и другие комплексы c их мавзолеями, пантеонами, скульптурами, обелисками, памятниками, созданными в честь выдающихся событий из истории нашей страны и народа - хранят память как в наших сердцах, так и на нашей Земле!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Мемориальный комплекс  «Курган Славы»  (д. Сычково)</dc:title>
  <dc:creator>Экономист</dc:creator>
  <cp:lastModifiedBy>Экономист</cp:lastModifiedBy>
  <cp:revision>8</cp:revision>
  <cp:lastPrinted>2025-02-05T13:20:52Z</cp:lastPrinted>
  <dcterms:created xsi:type="dcterms:W3CDTF">2025-02-05T12:02:30Z</dcterms:created>
  <dcterms:modified xsi:type="dcterms:W3CDTF">2025-02-05T13:22:54Z</dcterms:modified>
</cp:coreProperties>
</file>