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6" r:id="rId3"/>
    <p:sldId id="267" r:id="rId4"/>
    <p:sldId id="26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22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3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42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23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77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93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18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19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6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76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5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32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pos="696">
          <p15:clr>
            <a:srgbClr val="F26B43"/>
          </p15:clr>
        </p15:guide>
        <p15:guide id="3" pos="1392">
          <p15:clr>
            <a:srgbClr val="F26B43"/>
          </p15:clr>
        </p15:guide>
        <p15:guide id="4" pos="2784">
          <p15:clr>
            <a:srgbClr val="F26B43"/>
          </p15:clr>
        </p15:guide>
        <p15:guide id="5" pos="2088">
          <p15:clr>
            <a:srgbClr val="F26B43"/>
          </p15:clr>
        </p15:guide>
        <p15:guide id="6" pos="3480">
          <p15:clr>
            <a:srgbClr val="F26B43"/>
          </p15:clr>
        </p15:guide>
        <p15:guide id="7" pos="4176">
          <p15:clr>
            <a:srgbClr val="F26B43"/>
          </p15:clr>
        </p15:guide>
        <p15:guide id="8" pos="4872">
          <p15:clr>
            <a:srgbClr val="F26B43"/>
          </p15:clr>
        </p15:guide>
        <p15:guide id="9" pos="5592">
          <p15:clr>
            <a:srgbClr val="F26B43"/>
          </p15:clr>
        </p15:guide>
        <p15:guide id="10" pos="6288">
          <p15:clr>
            <a:srgbClr val="F26B43"/>
          </p15:clr>
        </p15:guide>
        <p15:guide id="11" pos="6984">
          <p15:clr>
            <a:srgbClr val="F26B43"/>
          </p15:clr>
        </p15:guide>
        <p15:guide id="12" pos="360">
          <p15:clr>
            <a:srgbClr val="F26B43"/>
          </p15:clr>
        </p15:guide>
        <p15:guide id="13" pos="7320">
          <p15:clr>
            <a:srgbClr val="F26B43"/>
          </p15:clr>
        </p15:guide>
        <p15:guide id="14" orient="horz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3AB9E1-499E-41EB-A74E-905920CCD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20601" y="4840264"/>
            <a:ext cx="8044280" cy="1215547"/>
          </a:xfrm>
        </p:spPr>
        <p:txBody>
          <a:bodyPr anchor="ctr">
            <a:normAutofit/>
          </a:bodyPr>
          <a:lstStyle/>
          <a:p>
            <a:r>
              <a:rPr lang="ru-RU" dirty="0"/>
              <a:t>Газета Гродзеньска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9189720" y="4753342"/>
            <a:ext cx="2519973" cy="1389390"/>
          </a:xfrm>
        </p:spPr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700" dirty="0"/>
              <a:t>Gazeta Grodzieńska (Гродненская газета) — еженедельная газета на польском языке, издававшаяся в Гродно. Была первой газетой, выходившей на территории современной Белоруссии[1].
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303BBB-12F2-6992-589C-22741C537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95" r="-7" b="21972"/>
          <a:stretch/>
        </p:blipFill>
        <p:spPr>
          <a:xfrm>
            <a:off x="-6781" y="1"/>
            <a:ext cx="12198782" cy="404212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EA40C4-6B9E-4B9E-8CDF-A0C572462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4610607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54810C-5CC0-45D3-BD8F-C4407F92F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7300" y="4610607"/>
            <a:ext cx="0" cy="1674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458AAC-F667-498F-A263-A8C7AB4FC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1819" y="6289514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8B4429-2807-790B-2436-EE5F94FFE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881" y="118297"/>
            <a:ext cx="2768289" cy="377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889F449-A8C1-4223-8D3F-453A7C93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096000" y="795528"/>
            <a:ext cx="5588819" cy="5086040"/>
          </a:xfrm>
        </p:spPr>
        <p:txBody>
          <a:bodyPr anchor="t">
            <a:normAutofit/>
          </a:bodyPr>
          <a:lstStyle/>
          <a:p>
            <a:pPr algn="r"/>
            <a:r>
              <a:rPr lang="ru-RU" sz="6000"/>
              <a:t>Мартин Почобут-Одляницкий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483DE6-F425-4CA0-9983-0778A131F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571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527962" y="957945"/>
            <a:ext cx="3384456" cy="4949192"/>
          </a:xfrm>
        </p:spPr>
        <p:txBody>
          <a:bodyPr anchor="b">
            <a:normAutofit/>
          </a:bodyPr>
          <a:lstStyle/>
          <a:p>
            <a:pPr lvl="0"/>
            <a:r>
              <a:rPr lang="ru-RU" sz="1800"/>
              <a:t>Мартин Почобут-Одляницкий родился 30 октября 1728, в д. Сломянцы,в Рече Посполитой.был математиком,астрономом,работал в главной Виленской школе,одним из его учеников был Адам Мицкевич.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F3C27F-5DD1-4734-BC17-6CA446026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1" y="6286500"/>
            <a:ext cx="11048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1F67967-936C-4D11-B434-DEBD15F2B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48DCA7-176A-17DB-4640-8034500D3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737" y="3449934"/>
            <a:ext cx="2333068" cy="28109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A75730-A903-17CE-C192-74ACD0C48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941" y="3424365"/>
            <a:ext cx="3764896" cy="283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1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28D120-1389-4B3F-BECB-0949DCCAC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521209" y="786384"/>
            <a:ext cx="3623244" cy="2665614"/>
          </a:xfrm>
        </p:spPr>
        <p:txBody>
          <a:bodyPr anchor="t">
            <a:normAutofit/>
          </a:bodyPr>
          <a:lstStyle/>
          <a:p>
            <a:r>
              <a:rPr lang="ru-RU" sz="2500" dirty="0"/>
              <a:t>Дворцово-парковые комплексы.Искусство.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7055D-9ECF-487E-91DD-FFA84AB9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333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Add">
            <a:extLst>
              <a:ext uri="{FF2B5EF4-FFF2-40B4-BE49-F238E27FC236}">
                <a16:creationId xmlns:a16="http://schemas.microsoft.com/office/drawing/2014/main" id="{37CF2511-70C5-A0C2-1298-471075B34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352" y="3958680"/>
            <a:ext cx="2074476" cy="2074476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5C6E487F-EAAC-9A2B-957A-41F371197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531" y="571499"/>
            <a:ext cx="3804927" cy="2531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DC1883-8AF7-483D-9074-3C6D8AF57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F89D75-E5AC-4C45-9D87-228849A4C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2916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C66B88-BE27-469D-E082-3C862DA10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40" y="786384"/>
            <a:ext cx="4084274" cy="2021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E62803-4F12-C6DA-4F91-C5B94A448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88" y="1866499"/>
            <a:ext cx="3253873" cy="16431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E10A6C-647D-010E-A461-0E2B7DF854A5}"/>
              </a:ext>
            </a:extLst>
          </p:cNvPr>
          <p:cNvSpPr txBox="1"/>
          <p:nvPr/>
        </p:nvSpPr>
        <p:spPr>
          <a:xfrm>
            <a:off x="870186" y="3451997"/>
            <a:ext cx="3253873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dirty="0"/>
              <a:t>Дворцово-парковый комплекс в </a:t>
            </a:r>
            <a:r>
              <a:rPr lang="ru-RU" dirty="0" err="1"/>
              <a:t>Святске.Гродненьская</a:t>
            </a:r>
            <a:r>
              <a:rPr lang="ru-RU" dirty="0"/>
              <a:t> область.Конец </a:t>
            </a:r>
            <a:r>
              <a:rPr lang="en-GB" dirty="0"/>
              <a:t>XVII</a:t>
            </a:r>
            <a:r>
              <a:rPr lang="ru-RU" dirty="0"/>
              <a:t> в.</a:t>
            </a:r>
            <a:endParaRPr lang="ru-BY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B197E6-B9AA-9026-3CC3-C9B39BFBB326}"/>
              </a:ext>
            </a:extLst>
          </p:cNvPr>
          <p:cNvSpPr txBox="1"/>
          <p:nvPr/>
        </p:nvSpPr>
        <p:spPr>
          <a:xfrm>
            <a:off x="5352047" y="252796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B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6168B2-ABEA-BA42-E685-5257B5568D63}"/>
              </a:ext>
            </a:extLst>
          </p:cNvPr>
          <p:cNvSpPr txBox="1"/>
          <p:nvPr/>
        </p:nvSpPr>
        <p:spPr>
          <a:xfrm>
            <a:off x="4740356" y="3065258"/>
            <a:ext cx="3335295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dirty="0"/>
              <a:t>Роспись костела в </a:t>
            </a:r>
            <a:r>
              <a:rPr lang="ru-RU" dirty="0" err="1"/>
              <a:t>Будславе</a:t>
            </a:r>
            <a:r>
              <a:rPr lang="ru-RU" dirty="0"/>
              <a:t>.</a:t>
            </a:r>
            <a:r>
              <a:rPr lang="be-BY" dirty="0"/>
              <a:t>1780-е</a:t>
            </a:r>
            <a:r>
              <a:rPr lang="ru-RU" dirty="0"/>
              <a:t> гг.</a:t>
            </a:r>
            <a:endParaRPr lang="ru-BY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34F2AC-B7E2-D84A-4F39-876A12CFB272}"/>
              </a:ext>
            </a:extLst>
          </p:cNvPr>
          <p:cNvSpPr txBox="1"/>
          <p:nvPr/>
        </p:nvSpPr>
        <p:spPr>
          <a:xfrm>
            <a:off x="8666752" y="2808306"/>
            <a:ext cx="3397762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dirty="0"/>
              <a:t>Здание театра М.К. </a:t>
            </a:r>
            <a:r>
              <a:rPr lang="ru-RU" dirty="0" err="1"/>
              <a:t>Огинского</a:t>
            </a:r>
            <a:r>
              <a:rPr lang="ru-RU" dirty="0"/>
              <a:t> в </a:t>
            </a:r>
            <a:r>
              <a:rPr lang="ru-RU" dirty="0" err="1"/>
              <a:t>Слониме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701869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821100F-2B5B-55CB-7075-7CF784C9B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63521" cy="7252368"/>
          </a:xfrm>
        </p:spPr>
      </p:pic>
    </p:spTree>
    <p:extLst>
      <p:ext uri="{BB962C8B-B14F-4D97-AF65-F5344CB8AC3E}">
        <p14:creationId xmlns:p14="http://schemas.microsoft.com/office/powerpoint/2010/main" val="3285911440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RegularSeedRightStep">
      <a:dk1>
        <a:srgbClr val="000000"/>
      </a:dk1>
      <a:lt1>
        <a:srgbClr val="FFFFFF"/>
      </a:lt1>
      <a:dk2>
        <a:srgbClr val="1B311F"/>
      </a:dk2>
      <a:lt2>
        <a:srgbClr val="F1F0F3"/>
      </a:lt2>
      <a:accent1>
        <a:srgbClr val="7EB023"/>
      </a:accent1>
      <a:accent2>
        <a:srgbClr val="3CB617"/>
      </a:accent2>
      <a:accent3>
        <a:srgbClr val="24B941"/>
      </a:accent3>
      <a:accent4>
        <a:srgbClr val="18B778"/>
      </a:accent4>
      <a:accent5>
        <a:srgbClr val="24B1B5"/>
      </a:accent5>
      <a:accent6>
        <a:srgbClr val="1B81D1"/>
      </a:accent6>
      <a:hlink>
        <a:srgbClr val="8660CA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4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AlignmentVTI</vt:lpstr>
      <vt:lpstr>Газета Гродзеньска</vt:lpstr>
      <vt:lpstr>Мартин Почобут-Одляницкий</vt:lpstr>
      <vt:lpstr>Дворцово-парковые комплексы.Искусство.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Газета Гродзеньска</dc:title>
  <dc:creator>Bulakh Potap</dc:creator>
  <cp:lastModifiedBy>Bulakh Potap</cp:lastModifiedBy>
  <cp:revision>1</cp:revision>
  <dcterms:created xsi:type="dcterms:W3CDTF">2024-05-21T19:59:14Z</dcterms:created>
  <dcterms:modified xsi:type="dcterms:W3CDTF">2024-05-21T20:24:47Z</dcterms:modified>
</cp:coreProperties>
</file>