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1"/>
  </p:sldMasterIdLst>
  <p:sldIdLst>
    <p:sldId id="256" r:id="rId2"/>
    <p:sldId id="257" r:id="rId3"/>
    <p:sldId id="266" r:id="rId4"/>
    <p:sldId id="258" r:id="rId5"/>
    <p:sldId id="267" r:id="rId6"/>
    <p:sldId id="268" r:id="rId7"/>
    <p:sldId id="269" r:id="rId8"/>
    <p:sldId id="265" r:id="rId9"/>
    <p:sldId id="259" r:id="rId10"/>
    <p:sldId id="264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66D29A-2D8F-4314-AD07-C1E169F462CD}" v="47" dt="2024-12-19T17:39:08.1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6D59E6C-28CD-7FA0-660E-044601EF14CF}"/>
              </a:ext>
            </a:extLst>
          </p:cNvPr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755B15FE-D888-27BC-FC36-28DB24F7794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220366" name="Freeform 4">
                <a:extLst>
                  <a:ext uri="{FF2B5EF4-FFF2-40B4-BE49-F238E27FC236}">
                    <a16:creationId xmlns:a16="http://schemas.microsoft.com/office/drawing/2014/main" id="{BBFB4249-22FA-C2D6-6B72-9A501423CDB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67" name="Freeform 5">
                <a:extLst>
                  <a:ext uri="{FF2B5EF4-FFF2-40B4-BE49-F238E27FC236}">
                    <a16:creationId xmlns:a16="http://schemas.microsoft.com/office/drawing/2014/main" id="{CB994D70-2B2D-4C65-87AE-0A1E5C6ABC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68" name="Freeform 6">
                <a:extLst>
                  <a:ext uri="{FF2B5EF4-FFF2-40B4-BE49-F238E27FC236}">
                    <a16:creationId xmlns:a16="http://schemas.microsoft.com/office/drawing/2014/main" id="{3A41B0C0-5C19-8BB5-EB41-9ADE51DAEC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69" name="Freeform 7">
                <a:extLst>
                  <a:ext uri="{FF2B5EF4-FFF2-40B4-BE49-F238E27FC236}">
                    <a16:creationId xmlns:a16="http://schemas.microsoft.com/office/drawing/2014/main" id="{9900DA6C-5AA5-47B1-3E1F-F060F88F6EA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70" name="Freeform 8">
                <a:extLst>
                  <a:ext uri="{FF2B5EF4-FFF2-40B4-BE49-F238E27FC236}">
                    <a16:creationId xmlns:a16="http://schemas.microsoft.com/office/drawing/2014/main" id="{323AD759-30AA-9C3D-F279-4A1469A8409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71" name="Freeform 9">
                <a:extLst>
                  <a:ext uri="{FF2B5EF4-FFF2-40B4-BE49-F238E27FC236}">
                    <a16:creationId xmlns:a16="http://schemas.microsoft.com/office/drawing/2014/main" id="{6C47476D-87FC-5CC7-B1CC-E97DB411A5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72" name="Freeform 10">
                <a:extLst>
                  <a:ext uri="{FF2B5EF4-FFF2-40B4-BE49-F238E27FC236}">
                    <a16:creationId xmlns:a16="http://schemas.microsoft.com/office/drawing/2014/main" id="{1E808798-3BEA-5A2E-DACE-028D9E5FB42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73" name="Freeform 11">
                <a:extLst>
                  <a:ext uri="{FF2B5EF4-FFF2-40B4-BE49-F238E27FC236}">
                    <a16:creationId xmlns:a16="http://schemas.microsoft.com/office/drawing/2014/main" id="{13AAB292-DD21-789D-D10F-8ABEEB6409A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74" name="Freeform 12">
                <a:extLst>
                  <a:ext uri="{FF2B5EF4-FFF2-40B4-BE49-F238E27FC236}">
                    <a16:creationId xmlns:a16="http://schemas.microsoft.com/office/drawing/2014/main" id="{14386D67-602E-DDEC-A6B3-9E92E2A11D4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75" name="Freeform 13">
                <a:extLst>
                  <a:ext uri="{FF2B5EF4-FFF2-40B4-BE49-F238E27FC236}">
                    <a16:creationId xmlns:a16="http://schemas.microsoft.com/office/drawing/2014/main" id="{975E6B46-11D6-1F9F-51F5-0BDEE62645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76" name="Freeform 14">
                <a:extLst>
                  <a:ext uri="{FF2B5EF4-FFF2-40B4-BE49-F238E27FC236}">
                    <a16:creationId xmlns:a16="http://schemas.microsoft.com/office/drawing/2014/main" id="{2B697808-3036-E869-CB83-492B49A21AB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77" name="Freeform 15">
                <a:extLst>
                  <a:ext uri="{FF2B5EF4-FFF2-40B4-BE49-F238E27FC236}">
                    <a16:creationId xmlns:a16="http://schemas.microsoft.com/office/drawing/2014/main" id="{A0DC4A20-D790-77B2-AB89-44A4A6FA6C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78" name="Freeform 16">
                <a:extLst>
                  <a:ext uri="{FF2B5EF4-FFF2-40B4-BE49-F238E27FC236}">
                    <a16:creationId xmlns:a16="http://schemas.microsoft.com/office/drawing/2014/main" id="{76533C87-BCBF-FEEF-A558-A80B07A34A2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</p:grpSp>
        <p:grpSp>
          <p:nvGrpSpPr>
            <p:cNvPr id="4" name="Group 17">
              <a:extLst>
                <a:ext uri="{FF2B5EF4-FFF2-40B4-BE49-F238E27FC236}">
                  <a16:creationId xmlns:a16="http://schemas.microsoft.com/office/drawing/2014/main" id="{E4C9270B-C1CD-7D2B-7BCA-43B13637F24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5" name="Rectangle 18">
                <a:extLst>
                  <a:ext uri="{FF2B5EF4-FFF2-40B4-BE49-F238E27FC236}">
                    <a16:creationId xmlns:a16="http://schemas.microsoft.com/office/drawing/2014/main" id="{3556E24F-8C91-EAE1-2C1C-C446F8A22A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6" name="Rectangle 19">
                <a:extLst>
                  <a:ext uri="{FF2B5EF4-FFF2-40B4-BE49-F238E27FC236}">
                    <a16:creationId xmlns:a16="http://schemas.microsoft.com/office/drawing/2014/main" id="{287A34E8-EE0B-8167-DD64-1394911481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7" name="Rectangle 20">
                <a:extLst>
                  <a:ext uri="{FF2B5EF4-FFF2-40B4-BE49-F238E27FC236}">
                    <a16:creationId xmlns:a16="http://schemas.microsoft.com/office/drawing/2014/main" id="{35B0FD83-B66F-AE6D-1D85-5441B9DCFB6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304B2E3-02A4-C67B-17C6-B98AA27696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9" name="Rectangle 22">
                <a:extLst>
                  <a:ext uri="{FF2B5EF4-FFF2-40B4-BE49-F238E27FC236}">
                    <a16:creationId xmlns:a16="http://schemas.microsoft.com/office/drawing/2014/main" id="{44380EB3-B742-6E74-8C31-0295A6A4F9D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0" name="Rectangle 23">
                <a:extLst>
                  <a:ext uri="{FF2B5EF4-FFF2-40B4-BE49-F238E27FC236}">
                    <a16:creationId xmlns:a16="http://schemas.microsoft.com/office/drawing/2014/main" id="{12532E73-A23F-9A0D-F15B-50ED0C65F6E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1" name="Rectangle 24">
                <a:extLst>
                  <a:ext uri="{FF2B5EF4-FFF2-40B4-BE49-F238E27FC236}">
                    <a16:creationId xmlns:a16="http://schemas.microsoft.com/office/drawing/2014/main" id="{FBC5F38E-9919-3D63-FE0F-EB27B0BEAB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2" name="Rectangle 25">
                <a:extLst>
                  <a:ext uri="{FF2B5EF4-FFF2-40B4-BE49-F238E27FC236}">
                    <a16:creationId xmlns:a16="http://schemas.microsoft.com/office/drawing/2014/main" id="{FDE918BC-2E3F-0020-FEAC-E0D26A1F1D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3" name="Rectangle 26">
                <a:extLst>
                  <a:ext uri="{FF2B5EF4-FFF2-40B4-BE49-F238E27FC236}">
                    <a16:creationId xmlns:a16="http://schemas.microsoft.com/office/drawing/2014/main" id="{0C2F1CE5-B666-15E0-0BC2-2F1EA8C4A81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4" name="Rectangle 27">
                <a:extLst>
                  <a:ext uri="{FF2B5EF4-FFF2-40B4-BE49-F238E27FC236}">
                    <a16:creationId xmlns:a16="http://schemas.microsoft.com/office/drawing/2014/main" id="{1F8B9855-4A8D-1ABC-B916-5A2E7226AD2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5" name="Rectangle 28">
                <a:extLst>
                  <a:ext uri="{FF2B5EF4-FFF2-40B4-BE49-F238E27FC236}">
                    <a16:creationId xmlns:a16="http://schemas.microsoft.com/office/drawing/2014/main" id="{AF9F85F9-9F1C-89D2-7836-4F32A47178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6" name="Rectangle 29">
                <a:extLst>
                  <a:ext uri="{FF2B5EF4-FFF2-40B4-BE49-F238E27FC236}">
                    <a16:creationId xmlns:a16="http://schemas.microsoft.com/office/drawing/2014/main" id="{4991E512-B56D-DDC6-D87A-278069DAB43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7" name="Rectangle 30">
                <a:extLst>
                  <a:ext uri="{FF2B5EF4-FFF2-40B4-BE49-F238E27FC236}">
                    <a16:creationId xmlns:a16="http://schemas.microsoft.com/office/drawing/2014/main" id="{D98EF415-A50A-75CB-561A-B3FB7FA761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8" name="Rectangle 31">
                <a:extLst>
                  <a:ext uri="{FF2B5EF4-FFF2-40B4-BE49-F238E27FC236}">
                    <a16:creationId xmlns:a16="http://schemas.microsoft.com/office/drawing/2014/main" id="{9C4149FE-0E10-36A6-2E43-6F1AC17205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19" name="Rectangle 32">
                <a:extLst>
                  <a:ext uri="{FF2B5EF4-FFF2-40B4-BE49-F238E27FC236}">
                    <a16:creationId xmlns:a16="http://schemas.microsoft.com/office/drawing/2014/main" id="{A5BB255A-7240-55BD-493C-0E81D7ED42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0" name="Rectangle 33">
                <a:extLst>
                  <a:ext uri="{FF2B5EF4-FFF2-40B4-BE49-F238E27FC236}">
                    <a16:creationId xmlns:a16="http://schemas.microsoft.com/office/drawing/2014/main" id="{623774FD-18D1-8EB5-7C71-E90C215FA2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" name="Rectangle 34">
                <a:extLst>
                  <a:ext uri="{FF2B5EF4-FFF2-40B4-BE49-F238E27FC236}">
                    <a16:creationId xmlns:a16="http://schemas.microsoft.com/office/drawing/2014/main" id="{9E69CF37-0BAA-ED6C-71B3-71EF1BD5D5D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" name="Rectangle 35">
                <a:extLst>
                  <a:ext uri="{FF2B5EF4-FFF2-40B4-BE49-F238E27FC236}">
                    <a16:creationId xmlns:a16="http://schemas.microsoft.com/office/drawing/2014/main" id="{E796EDFF-68A6-0791-4D4A-4678FE335C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3" name="Rectangle 36">
                <a:extLst>
                  <a:ext uri="{FF2B5EF4-FFF2-40B4-BE49-F238E27FC236}">
                    <a16:creationId xmlns:a16="http://schemas.microsoft.com/office/drawing/2014/main" id="{47AF4A63-3641-0543-E3A9-FD969C0983C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4" name="Rectangle 37">
                <a:extLst>
                  <a:ext uri="{FF2B5EF4-FFF2-40B4-BE49-F238E27FC236}">
                    <a16:creationId xmlns:a16="http://schemas.microsoft.com/office/drawing/2014/main" id="{E31C6E2F-E845-923E-F9B2-6E4AC71B23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5" name="Rectangle 38">
                <a:extLst>
                  <a:ext uri="{FF2B5EF4-FFF2-40B4-BE49-F238E27FC236}">
                    <a16:creationId xmlns:a16="http://schemas.microsoft.com/office/drawing/2014/main" id="{18828CB6-CFF6-AE4C-DFE1-C73809C1AB3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6" name="Rectangle 39">
                <a:extLst>
                  <a:ext uri="{FF2B5EF4-FFF2-40B4-BE49-F238E27FC236}">
                    <a16:creationId xmlns:a16="http://schemas.microsoft.com/office/drawing/2014/main" id="{CA78CDBE-3C4C-47F8-7746-ABCEB4FB9E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7" name="Rectangle 40">
                <a:extLst>
                  <a:ext uri="{FF2B5EF4-FFF2-40B4-BE49-F238E27FC236}">
                    <a16:creationId xmlns:a16="http://schemas.microsoft.com/office/drawing/2014/main" id="{141393FD-9415-1F9C-A26A-11BC9D40C5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8" name="Rectangle 41">
                <a:extLst>
                  <a:ext uri="{FF2B5EF4-FFF2-40B4-BE49-F238E27FC236}">
                    <a16:creationId xmlns:a16="http://schemas.microsoft.com/office/drawing/2014/main" id="{F4F30803-0610-42E3-2A00-BF3EBC64D9A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9" name="Rectangle 42">
                <a:extLst>
                  <a:ext uri="{FF2B5EF4-FFF2-40B4-BE49-F238E27FC236}">
                    <a16:creationId xmlns:a16="http://schemas.microsoft.com/office/drawing/2014/main" id="{CD1AF972-F284-A695-9BC5-CB85DA1A283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0" name="Rectangle 43">
                <a:extLst>
                  <a:ext uri="{FF2B5EF4-FFF2-40B4-BE49-F238E27FC236}">
                    <a16:creationId xmlns:a16="http://schemas.microsoft.com/office/drawing/2014/main" id="{0BC478EC-E688-CF25-0CBD-BCFE755368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1" name="Rectangle 44">
                <a:extLst>
                  <a:ext uri="{FF2B5EF4-FFF2-40B4-BE49-F238E27FC236}">
                    <a16:creationId xmlns:a16="http://schemas.microsoft.com/office/drawing/2014/main" id="{3FD6254B-DC4A-054B-D240-BC0B5D57130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2" name="Rectangle 45">
                <a:extLst>
                  <a:ext uri="{FF2B5EF4-FFF2-40B4-BE49-F238E27FC236}">
                    <a16:creationId xmlns:a16="http://schemas.microsoft.com/office/drawing/2014/main" id="{D876B04B-61B8-E09F-8FD0-5B1BC5B369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3" name="Rectangle 46">
                <a:extLst>
                  <a:ext uri="{FF2B5EF4-FFF2-40B4-BE49-F238E27FC236}">
                    <a16:creationId xmlns:a16="http://schemas.microsoft.com/office/drawing/2014/main" id="{73B2315D-C2BF-0718-B0F9-4CA88391A6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4" name="Rectangle 47">
                <a:extLst>
                  <a:ext uri="{FF2B5EF4-FFF2-40B4-BE49-F238E27FC236}">
                    <a16:creationId xmlns:a16="http://schemas.microsoft.com/office/drawing/2014/main" id="{2A053F17-4F64-A06C-ECEA-EFE6C3FEAB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5" name="Rectangle 48">
                <a:extLst>
                  <a:ext uri="{FF2B5EF4-FFF2-40B4-BE49-F238E27FC236}">
                    <a16:creationId xmlns:a16="http://schemas.microsoft.com/office/drawing/2014/main" id="{5CC0E671-585C-8B65-F01D-A00C7B3355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6" name="Rectangle 49">
                <a:extLst>
                  <a:ext uri="{FF2B5EF4-FFF2-40B4-BE49-F238E27FC236}">
                    <a16:creationId xmlns:a16="http://schemas.microsoft.com/office/drawing/2014/main" id="{AB5455EE-F90C-BFDB-4F71-178192D238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7" name="Rectangle 50">
                <a:extLst>
                  <a:ext uri="{FF2B5EF4-FFF2-40B4-BE49-F238E27FC236}">
                    <a16:creationId xmlns:a16="http://schemas.microsoft.com/office/drawing/2014/main" id="{97D6DAA2-F24D-33CA-1C3C-B2660F1CC7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8" name="Rectangle 51">
                <a:extLst>
                  <a:ext uri="{FF2B5EF4-FFF2-40B4-BE49-F238E27FC236}">
                    <a16:creationId xmlns:a16="http://schemas.microsoft.com/office/drawing/2014/main" id="{54B60DA3-6717-D974-7115-48C88CF7C5A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39" name="Rectangle 52">
                <a:extLst>
                  <a:ext uri="{FF2B5EF4-FFF2-40B4-BE49-F238E27FC236}">
                    <a16:creationId xmlns:a16="http://schemas.microsoft.com/office/drawing/2014/main" id="{2F6FA28E-5806-6ED4-6356-A6808B53E0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0" name="Rectangle 53">
                <a:extLst>
                  <a:ext uri="{FF2B5EF4-FFF2-40B4-BE49-F238E27FC236}">
                    <a16:creationId xmlns:a16="http://schemas.microsoft.com/office/drawing/2014/main" id="{D7A6C239-502D-4485-841C-A7B30E132FC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1" name="Rectangle 54">
                <a:extLst>
                  <a:ext uri="{FF2B5EF4-FFF2-40B4-BE49-F238E27FC236}">
                    <a16:creationId xmlns:a16="http://schemas.microsoft.com/office/drawing/2014/main" id="{EB1D2B58-CBBC-3085-4839-029248FE274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2" name="Rectangle 55">
                <a:extLst>
                  <a:ext uri="{FF2B5EF4-FFF2-40B4-BE49-F238E27FC236}">
                    <a16:creationId xmlns:a16="http://schemas.microsoft.com/office/drawing/2014/main" id="{473D309B-6994-ADDE-9982-DE5120FE51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3" name="Rectangle 56">
                <a:extLst>
                  <a:ext uri="{FF2B5EF4-FFF2-40B4-BE49-F238E27FC236}">
                    <a16:creationId xmlns:a16="http://schemas.microsoft.com/office/drawing/2014/main" id="{29F3C9C0-2BDC-2497-B4A7-3EE4FD95402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4" name="Rectangle 57">
                <a:extLst>
                  <a:ext uri="{FF2B5EF4-FFF2-40B4-BE49-F238E27FC236}">
                    <a16:creationId xmlns:a16="http://schemas.microsoft.com/office/drawing/2014/main" id="{7A81D997-1B73-BBD4-1766-9C6B76458EF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5" name="Rectangle 58">
                <a:extLst>
                  <a:ext uri="{FF2B5EF4-FFF2-40B4-BE49-F238E27FC236}">
                    <a16:creationId xmlns:a16="http://schemas.microsoft.com/office/drawing/2014/main" id="{6C42099B-EE18-24C2-C77A-74339E70587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6" name="Rectangle 59">
                <a:extLst>
                  <a:ext uri="{FF2B5EF4-FFF2-40B4-BE49-F238E27FC236}">
                    <a16:creationId xmlns:a16="http://schemas.microsoft.com/office/drawing/2014/main" id="{AE3A00D6-E93E-D46B-11E1-D6737EA75A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7" name="Rectangle 60">
                <a:extLst>
                  <a:ext uri="{FF2B5EF4-FFF2-40B4-BE49-F238E27FC236}">
                    <a16:creationId xmlns:a16="http://schemas.microsoft.com/office/drawing/2014/main" id="{B6FFCD33-9414-344A-D79A-F3748B30AF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8" name="Rectangle 61">
                <a:extLst>
                  <a:ext uri="{FF2B5EF4-FFF2-40B4-BE49-F238E27FC236}">
                    <a16:creationId xmlns:a16="http://schemas.microsoft.com/office/drawing/2014/main" id="{77ECAEB1-93D7-89B7-B8ED-4935F42A484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49" name="Rectangle 62">
                <a:extLst>
                  <a:ext uri="{FF2B5EF4-FFF2-40B4-BE49-F238E27FC236}">
                    <a16:creationId xmlns:a16="http://schemas.microsoft.com/office/drawing/2014/main" id="{BA24CA1C-51CC-1FF7-58A2-F04E229624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0" name="Rectangle 63">
                <a:extLst>
                  <a:ext uri="{FF2B5EF4-FFF2-40B4-BE49-F238E27FC236}">
                    <a16:creationId xmlns:a16="http://schemas.microsoft.com/office/drawing/2014/main" id="{CCD52B96-248C-C161-1C8F-2095FD49C01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1" name="Rectangle 64">
                <a:extLst>
                  <a:ext uri="{FF2B5EF4-FFF2-40B4-BE49-F238E27FC236}">
                    <a16:creationId xmlns:a16="http://schemas.microsoft.com/office/drawing/2014/main" id="{466F6DE2-D4F9-FE11-E1A1-5655212C38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2" name="Rectangle 65">
                <a:extLst>
                  <a:ext uri="{FF2B5EF4-FFF2-40B4-BE49-F238E27FC236}">
                    <a16:creationId xmlns:a16="http://schemas.microsoft.com/office/drawing/2014/main" id="{5AB877F8-2715-16E0-C0CD-29E841C92E3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3" name="Rectangle 66">
                <a:extLst>
                  <a:ext uri="{FF2B5EF4-FFF2-40B4-BE49-F238E27FC236}">
                    <a16:creationId xmlns:a16="http://schemas.microsoft.com/office/drawing/2014/main" id="{400C6807-8463-8260-BF06-0DA85CA060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4" name="Rectangle 67">
                <a:extLst>
                  <a:ext uri="{FF2B5EF4-FFF2-40B4-BE49-F238E27FC236}">
                    <a16:creationId xmlns:a16="http://schemas.microsoft.com/office/drawing/2014/main" id="{CB6175E9-383D-FD2A-F648-E9E51CC718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5" name="Rectangle 68">
                <a:extLst>
                  <a:ext uri="{FF2B5EF4-FFF2-40B4-BE49-F238E27FC236}">
                    <a16:creationId xmlns:a16="http://schemas.microsoft.com/office/drawing/2014/main" id="{81FF3E3F-A3C3-4B77-84F0-314B868FFF1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6" name="Rectangle 69">
                <a:extLst>
                  <a:ext uri="{FF2B5EF4-FFF2-40B4-BE49-F238E27FC236}">
                    <a16:creationId xmlns:a16="http://schemas.microsoft.com/office/drawing/2014/main" id="{A31F6087-B4DE-9AC3-2FA0-9D5CA256ADF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7" name="Rectangle 70">
                <a:extLst>
                  <a:ext uri="{FF2B5EF4-FFF2-40B4-BE49-F238E27FC236}">
                    <a16:creationId xmlns:a16="http://schemas.microsoft.com/office/drawing/2014/main" id="{B35A511B-92AC-1A74-6807-A740BC8ADD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8" name="Rectangle 71">
                <a:extLst>
                  <a:ext uri="{FF2B5EF4-FFF2-40B4-BE49-F238E27FC236}">
                    <a16:creationId xmlns:a16="http://schemas.microsoft.com/office/drawing/2014/main" id="{42D19A1B-1CF8-817D-3C1A-F0EA7DBFD7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59" name="Rectangle 72">
                <a:extLst>
                  <a:ext uri="{FF2B5EF4-FFF2-40B4-BE49-F238E27FC236}">
                    <a16:creationId xmlns:a16="http://schemas.microsoft.com/office/drawing/2014/main" id="{9A467E81-F388-3DA2-C294-00050148446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60" name="Rectangle 73">
                <a:extLst>
                  <a:ext uri="{FF2B5EF4-FFF2-40B4-BE49-F238E27FC236}">
                    <a16:creationId xmlns:a16="http://schemas.microsoft.com/office/drawing/2014/main" id="{77231AF5-B8A9-E886-90DF-64E0922775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61" name="Rectangle 74">
                <a:extLst>
                  <a:ext uri="{FF2B5EF4-FFF2-40B4-BE49-F238E27FC236}">
                    <a16:creationId xmlns:a16="http://schemas.microsoft.com/office/drawing/2014/main" id="{FF7EB23D-08E6-3593-796A-2CCDA2EE3F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62" name="Rectangle 75">
                <a:extLst>
                  <a:ext uri="{FF2B5EF4-FFF2-40B4-BE49-F238E27FC236}">
                    <a16:creationId xmlns:a16="http://schemas.microsoft.com/office/drawing/2014/main" id="{D785AC66-34AA-F08C-8C4B-A07CDC0B47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63" name="Rectangle 76">
                <a:extLst>
                  <a:ext uri="{FF2B5EF4-FFF2-40B4-BE49-F238E27FC236}">
                    <a16:creationId xmlns:a16="http://schemas.microsoft.com/office/drawing/2014/main" id="{FA75DDB5-97A1-C27D-A322-B4DF37D5A6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88" name="Rectangle 77">
                <a:extLst>
                  <a:ext uri="{FF2B5EF4-FFF2-40B4-BE49-F238E27FC236}">
                    <a16:creationId xmlns:a16="http://schemas.microsoft.com/office/drawing/2014/main" id="{E068BA2D-BF3C-FB27-3A17-01206AACD27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89" name="Rectangle 78">
                <a:extLst>
                  <a:ext uri="{FF2B5EF4-FFF2-40B4-BE49-F238E27FC236}">
                    <a16:creationId xmlns:a16="http://schemas.microsoft.com/office/drawing/2014/main" id="{F1C8D79C-4A8C-E3F2-BD32-A1A19CBAA3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0" name="Rectangle 79">
                <a:extLst>
                  <a:ext uri="{FF2B5EF4-FFF2-40B4-BE49-F238E27FC236}">
                    <a16:creationId xmlns:a16="http://schemas.microsoft.com/office/drawing/2014/main" id="{2C08DAAB-FC2F-D522-3C98-ECEAF93B24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1" name="Rectangle 80">
                <a:extLst>
                  <a:ext uri="{FF2B5EF4-FFF2-40B4-BE49-F238E27FC236}">
                    <a16:creationId xmlns:a16="http://schemas.microsoft.com/office/drawing/2014/main" id="{2D8841A0-70E2-8616-CC8E-294627CF47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2" name="Freeform 81">
                <a:extLst>
                  <a:ext uri="{FF2B5EF4-FFF2-40B4-BE49-F238E27FC236}">
                    <a16:creationId xmlns:a16="http://schemas.microsoft.com/office/drawing/2014/main" id="{F36D3215-817D-E56C-EDB7-85030B7F737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3" name="Rectangle 82">
                <a:extLst>
                  <a:ext uri="{FF2B5EF4-FFF2-40B4-BE49-F238E27FC236}">
                    <a16:creationId xmlns:a16="http://schemas.microsoft.com/office/drawing/2014/main" id="{0A78763C-C7B6-5401-1398-589393DBCCA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4" name="Rectangle 83">
                <a:extLst>
                  <a:ext uri="{FF2B5EF4-FFF2-40B4-BE49-F238E27FC236}">
                    <a16:creationId xmlns:a16="http://schemas.microsoft.com/office/drawing/2014/main" id="{5CE5C214-B1AA-4062-F29E-839095E7B2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5" name="Rectangle 84">
                <a:extLst>
                  <a:ext uri="{FF2B5EF4-FFF2-40B4-BE49-F238E27FC236}">
                    <a16:creationId xmlns:a16="http://schemas.microsoft.com/office/drawing/2014/main" id="{226846C3-25D7-DD2B-E01A-C55B325D22E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6" name="Rectangle 85">
                <a:extLst>
                  <a:ext uri="{FF2B5EF4-FFF2-40B4-BE49-F238E27FC236}">
                    <a16:creationId xmlns:a16="http://schemas.microsoft.com/office/drawing/2014/main" id="{A31DA38C-9B34-B9E8-2179-0572690C951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7" name="Rectangle 86">
                <a:extLst>
                  <a:ext uri="{FF2B5EF4-FFF2-40B4-BE49-F238E27FC236}">
                    <a16:creationId xmlns:a16="http://schemas.microsoft.com/office/drawing/2014/main" id="{BB1A6326-174A-28F5-D40D-F7D9CC51C25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8" name="Rectangle 87">
                <a:extLst>
                  <a:ext uri="{FF2B5EF4-FFF2-40B4-BE49-F238E27FC236}">
                    <a16:creationId xmlns:a16="http://schemas.microsoft.com/office/drawing/2014/main" id="{647EB4F0-A026-9706-91A4-487852D0D40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299" name="Rectangle 88">
                <a:extLst>
                  <a:ext uri="{FF2B5EF4-FFF2-40B4-BE49-F238E27FC236}">
                    <a16:creationId xmlns:a16="http://schemas.microsoft.com/office/drawing/2014/main" id="{32CC6FEC-BA92-24F2-51B5-87ACB9DA3C5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0" name="Rectangle 89">
                <a:extLst>
                  <a:ext uri="{FF2B5EF4-FFF2-40B4-BE49-F238E27FC236}">
                    <a16:creationId xmlns:a16="http://schemas.microsoft.com/office/drawing/2014/main" id="{C7AA8AB3-217A-3044-2094-FA23725622C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1" name="Rectangle 90">
                <a:extLst>
                  <a:ext uri="{FF2B5EF4-FFF2-40B4-BE49-F238E27FC236}">
                    <a16:creationId xmlns:a16="http://schemas.microsoft.com/office/drawing/2014/main" id="{C7DBAAEA-659F-21C1-3063-8DB052FDD9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2" name="Rectangle 91">
                <a:extLst>
                  <a:ext uri="{FF2B5EF4-FFF2-40B4-BE49-F238E27FC236}">
                    <a16:creationId xmlns:a16="http://schemas.microsoft.com/office/drawing/2014/main" id="{C0E18501-8B48-CB5F-6E04-A0DFCAB0E57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3" name="Rectangle 92">
                <a:extLst>
                  <a:ext uri="{FF2B5EF4-FFF2-40B4-BE49-F238E27FC236}">
                    <a16:creationId xmlns:a16="http://schemas.microsoft.com/office/drawing/2014/main" id="{81A790DD-D09D-F052-8EAE-00F87D7B3B5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4" name="Rectangle 93">
                <a:extLst>
                  <a:ext uri="{FF2B5EF4-FFF2-40B4-BE49-F238E27FC236}">
                    <a16:creationId xmlns:a16="http://schemas.microsoft.com/office/drawing/2014/main" id="{DC631DF7-E924-8BCA-2A53-59A927F760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5" name="Rectangle 94">
                <a:extLst>
                  <a:ext uri="{FF2B5EF4-FFF2-40B4-BE49-F238E27FC236}">
                    <a16:creationId xmlns:a16="http://schemas.microsoft.com/office/drawing/2014/main" id="{463D1427-DF46-E5E4-D7DA-28D7D3E057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6" name="Rectangle 95">
                <a:extLst>
                  <a:ext uri="{FF2B5EF4-FFF2-40B4-BE49-F238E27FC236}">
                    <a16:creationId xmlns:a16="http://schemas.microsoft.com/office/drawing/2014/main" id="{E55FB29B-5B51-EFF9-DDFC-0C3FE0BA1D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7" name="Rectangle 96">
                <a:extLst>
                  <a:ext uri="{FF2B5EF4-FFF2-40B4-BE49-F238E27FC236}">
                    <a16:creationId xmlns:a16="http://schemas.microsoft.com/office/drawing/2014/main" id="{2D58F820-741E-987C-7655-41BC92A6716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8" name="Rectangle 97">
                <a:extLst>
                  <a:ext uri="{FF2B5EF4-FFF2-40B4-BE49-F238E27FC236}">
                    <a16:creationId xmlns:a16="http://schemas.microsoft.com/office/drawing/2014/main" id="{F7D994CD-A6B0-88D8-7894-E0CD1D9359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09" name="Rectangle 98">
                <a:extLst>
                  <a:ext uri="{FF2B5EF4-FFF2-40B4-BE49-F238E27FC236}">
                    <a16:creationId xmlns:a16="http://schemas.microsoft.com/office/drawing/2014/main" id="{E037BCA5-8237-F82F-8047-89E934F133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10" name="Rectangle 99">
                <a:extLst>
                  <a:ext uri="{FF2B5EF4-FFF2-40B4-BE49-F238E27FC236}">
                    <a16:creationId xmlns:a16="http://schemas.microsoft.com/office/drawing/2014/main" id="{B39D4517-D22F-8B1F-C462-6263A8E8E0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11" name="Rectangle 100">
                <a:extLst>
                  <a:ext uri="{FF2B5EF4-FFF2-40B4-BE49-F238E27FC236}">
                    <a16:creationId xmlns:a16="http://schemas.microsoft.com/office/drawing/2014/main" id="{C7F00611-B9EB-D520-180A-8483E8B57D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12" name="Rectangle 101">
                <a:extLst>
                  <a:ext uri="{FF2B5EF4-FFF2-40B4-BE49-F238E27FC236}">
                    <a16:creationId xmlns:a16="http://schemas.microsoft.com/office/drawing/2014/main" id="{01E70923-C841-98FF-8B28-874BCCD75C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15" name="Rectangle 102">
                <a:extLst>
                  <a:ext uri="{FF2B5EF4-FFF2-40B4-BE49-F238E27FC236}">
                    <a16:creationId xmlns:a16="http://schemas.microsoft.com/office/drawing/2014/main" id="{0685E187-2B34-4E33-E50E-EC46A5241DF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16" name="Rectangle 103">
                <a:extLst>
                  <a:ext uri="{FF2B5EF4-FFF2-40B4-BE49-F238E27FC236}">
                    <a16:creationId xmlns:a16="http://schemas.microsoft.com/office/drawing/2014/main" id="{DC442452-3933-4BA4-25F4-DC0516FDEB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17" name="Rectangle 104">
                <a:extLst>
                  <a:ext uri="{FF2B5EF4-FFF2-40B4-BE49-F238E27FC236}">
                    <a16:creationId xmlns:a16="http://schemas.microsoft.com/office/drawing/2014/main" id="{242E4513-990E-FC61-DFF2-D127EF34EC3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18" name="Rectangle 105">
                <a:extLst>
                  <a:ext uri="{FF2B5EF4-FFF2-40B4-BE49-F238E27FC236}">
                    <a16:creationId xmlns:a16="http://schemas.microsoft.com/office/drawing/2014/main" id="{407E7F79-DAF8-8DF9-EABD-D68BB872F03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19" name="Rectangle 106">
                <a:extLst>
                  <a:ext uri="{FF2B5EF4-FFF2-40B4-BE49-F238E27FC236}">
                    <a16:creationId xmlns:a16="http://schemas.microsoft.com/office/drawing/2014/main" id="{38A13E89-1EFD-F470-07E5-CF818C01D52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0" name="Rectangle 107">
                <a:extLst>
                  <a:ext uri="{FF2B5EF4-FFF2-40B4-BE49-F238E27FC236}">
                    <a16:creationId xmlns:a16="http://schemas.microsoft.com/office/drawing/2014/main" id="{654CA25E-8F4E-B02F-08D6-A03D23A19C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1" name="Rectangle 108">
                <a:extLst>
                  <a:ext uri="{FF2B5EF4-FFF2-40B4-BE49-F238E27FC236}">
                    <a16:creationId xmlns:a16="http://schemas.microsoft.com/office/drawing/2014/main" id="{39C0A5D7-4E28-BEED-82A4-A29AF847926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2" name="Rectangle 109">
                <a:extLst>
                  <a:ext uri="{FF2B5EF4-FFF2-40B4-BE49-F238E27FC236}">
                    <a16:creationId xmlns:a16="http://schemas.microsoft.com/office/drawing/2014/main" id="{B860420A-2516-7125-CCF5-6C8498E9AE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3" name="Rectangle 110">
                <a:extLst>
                  <a:ext uri="{FF2B5EF4-FFF2-40B4-BE49-F238E27FC236}">
                    <a16:creationId xmlns:a16="http://schemas.microsoft.com/office/drawing/2014/main" id="{5F6E894C-60C3-9565-617D-333B1D009E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4" name="Rectangle 111">
                <a:extLst>
                  <a:ext uri="{FF2B5EF4-FFF2-40B4-BE49-F238E27FC236}">
                    <a16:creationId xmlns:a16="http://schemas.microsoft.com/office/drawing/2014/main" id="{0F771D2D-9A6E-4ADD-0387-EEEB85C8FE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5" name="Rectangle 112">
                <a:extLst>
                  <a:ext uri="{FF2B5EF4-FFF2-40B4-BE49-F238E27FC236}">
                    <a16:creationId xmlns:a16="http://schemas.microsoft.com/office/drawing/2014/main" id="{4EB18489-7A10-941D-7D74-47462EFBE9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6" name="Rectangle 113">
                <a:extLst>
                  <a:ext uri="{FF2B5EF4-FFF2-40B4-BE49-F238E27FC236}">
                    <a16:creationId xmlns:a16="http://schemas.microsoft.com/office/drawing/2014/main" id="{C6631332-9A82-F640-942D-3D978D6A473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7" name="Rectangle 114">
                <a:extLst>
                  <a:ext uri="{FF2B5EF4-FFF2-40B4-BE49-F238E27FC236}">
                    <a16:creationId xmlns:a16="http://schemas.microsoft.com/office/drawing/2014/main" id="{B08DD239-F836-F33B-91CF-B1B5A6E721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8" name="Rectangle 115">
                <a:extLst>
                  <a:ext uri="{FF2B5EF4-FFF2-40B4-BE49-F238E27FC236}">
                    <a16:creationId xmlns:a16="http://schemas.microsoft.com/office/drawing/2014/main" id="{15E5967D-41DD-7C85-49BB-2AC9A3C6D6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29" name="Rectangle 116">
                <a:extLst>
                  <a:ext uri="{FF2B5EF4-FFF2-40B4-BE49-F238E27FC236}">
                    <a16:creationId xmlns:a16="http://schemas.microsoft.com/office/drawing/2014/main" id="{6790BBDC-E1F3-878F-0560-01C67845EA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0" name="Rectangle 117">
                <a:extLst>
                  <a:ext uri="{FF2B5EF4-FFF2-40B4-BE49-F238E27FC236}">
                    <a16:creationId xmlns:a16="http://schemas.microsoft.com/office/drawing/2014/main" id="{B514AFD8-E61F-622A-0768-9C7B20CC34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1" name="Rectangle 118">
                <a:extLst>
                  <a:ext uri="{FF2B5EF4-FFF2-40B4-BE49-F238E27FC236}">
                    <a16:creationId xmlns:a16="http://schemas.microsoft.com/office/drawing/2014/main" id="{7159B64F-21C7-C9C7-EEAA-11E6ECC627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2" name="Rectangle 119">
                <a:extLst>
                  <a:ext uri="{FF2B5EF4-FFF2-40B4-BE49-F238E27FC236}">
                    <a16:creationId xmlns:a16="http://schemas.microsoft.com/office/drawing/2014/main" id="{5891729F-52A2-F250-4CD3-E88FE2C50BB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3" name="Rectangle 120">
                <a:extLst>
                  <a:ext uri="{FF2B5EF4-FFF2-40B4-BE49-F238E27FC236}">
                    <a16:creationId xmlns:a16="http://schemas.microsoft.com/office/drawing/2014/main" id="{465FD553-E252-7F90-9F79-8C1BCF4554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4" name="Rectangle 121">
                <a:extLst>
                  <a:ext uri="{FF2B5EF4-FFF2-40B4-BE49-F238E27FC236}">
                    <a16:creationId xmlns:a16="http://schemas.microsoft.com/office/drawing/2014/main" id="{1986DA5C-C06B-1948-E2C3-EEAA76CF94C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5" name="Rectangle 122">
                <a:extLst>
                  <a:ext uri="{FF2B5EF4-FFF2-40B4-BE49-F238E27FC236}">
                    <a16:creationId xmlns:a16="http://schemas.microsoft.com/office/drawing/2014/main" id="{BFF9E0C5-0A9E-7ECD-B263-FCAABB3F44F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6" name="Rectangle 123">
                <a:extLst>
                  <a:ext uri="{FF2B5EF4-FFF2-40B4-BE49-F238E27FC236}">
                    <a16:creationId xmlns:a16="http://schemas.microsoft.com/office/drawing/2014/main" id="{BEBD6837-B484-38D9-DF65-726A4626E66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7" name="Rectangle 124">
                <a:extLst>
                  <a:ext uri="{FF2B5EF4-FFF2-40B4-BE49-F238E27FC236}">
                    <a16:creationId xmlns:a16="http://schemas.microsoft.com/office/drawing/2014/main" id="{CD94E05A-E607-8056-2507-EF8FB6F51DD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8" name="Rectangle 125">
                <a:extLst>
                  <a:ext uri="{FF2B5EF4-FFF2-40B4-BE49-F238E27FC236}">
                    <a16:creationId xmlns:a16="http://schemas.microsoft.com/office/drawing/2014/main" id="{C0340E7F-86BE-95A4-DF6A-9C52EC7A987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39" name="Rectangle 126">
                <a:extLst>
                  <a:ext uri="{FF2B5EF4-FFF2-40B4-BE49-F238E27FC236}">
                    <a16:creationId xmlns:a16="http://schemas.microsoft.com/office/drawing/2014/main" id="{63AAF186-D17F-7DB4-242F-EB48B5D411C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0" name="Rectangle 127">
                <a:extLst>
                  <a:ext uri="{FF2B5EF4-FFF2-40B4-BE49-F238E27FC236}">
                    <a16:creationId xmlns:a16="http://schemas.microsoft.com/office/drawing/2014/main" id="{C4DFB059-CA38-AE82-BDCD-F82752C3EC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1" name="Rectangle 128">
                <a:extLst>
                  <a:ext uri="{FF2B5EF4-FFF2-40B4-BE49-F238E27FC236}">
                    <a16:creationId xmlns:a16="http://schemas.microsoft.com/office/drawing/2014/main" id="{38119B3E-B6CB-5280-D4B7-138B71A34AE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2" name="Rectangle 129">
                <a:extLst>
                  <a:ext uri="{FF2B5EF4-FFF2-40B4-BE49-F238E27FC236}">
                    <a16:creationId xmlns:a16="http://schemas.microsoft.com/office/drawing/2014/main" id="{794E0998-B0DA-4408-9199-0190FA9321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3" name="Rectangle 130">
                <a:extLst>
                  <a:ext uri="{FF2B5EF4-FFF2-40B4-BE49-F238E27FC236}">
                    <a16:creationId xmlns:a16="http://schemas.microsoft.com/office/drawing/2014/main" id="{448CEE89-4F26-EC34-4234-9B6E38A5594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4" name="Rectangle 131">
                <a:extLst>
                  <a:ext uri="{FF2B5EF4-FFF2-40B4-BE49-F238E27FC236}">
                    <a16:creationId xmlns:a16="http://schemas.microsoft.com/office/drawing/2014/main" id="{87681DE9-D9B0-5AC7-457F-9B22E1B861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5" name="Rectangle 132">
                <a:extLst>
                  <a:ext uri="{FF2B5EF4-FFF2-40B4-BE49-F238E27FC236}">
                    <a16:creationId xmlns:a16="http://schemas.microsoft.com/office/drawing/2014/main" id="{B684D164-7294-DAEC-8A67-612AF687A36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6" name="Rectangle 133">
                <a:extLst>
                  <a:ext uri="{FF2B5EF4-FFF2-40B4-BE49-F238E27FC236}">
                    <a16:creationId xmlns:a16="http://schemas.microsoft.com/office/drawing/2014/main" id="{CF948482-9E53-C04C-741E-F87FC91F14B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7" name="Rectangle 134">
                <a:extLst>
                  <a:ext uri="{FF2B5EF4-FFF2-40B4-BE49-F238E27FC236}">
                    <a16:creationId xmlns:a16="http://schemas.microsoft.com/office/drawing/2014/main" id="{D56B0409-A257-E887-4F45-111BFD54F7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8" name="Rectangle 135">
                <a:extLst>
                  <a:ext uri="{FF2B5EF4-FFF2-40B4-BE49-F238E27FC236}">
                    <a16:creationId xmlns:a16="http://schemas.microsoft.com/office/drawing/2014/main" id="{74560846-0EAB-6DA9-5AE5-C71B52BF1FE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49" name="Rectangle 136">
                <a:extLst>
                  <a:ext uri="{FF2B5EF4-FFF2-40B4-BE49-F238E27FC236}">
                    <a16:creationId xmlns:a16="http://schemas.microsoft.com/office/drawing/2014/main" id="{BE6694D7-C570-3195-FD91-82E9BE2A40D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0" name="Rectangle 137">
                <a:extLst>
                  <a:ext uri="{FF2B5EF4-FFF2-40B4-BE49-F238E27FC236}">
                    <a16:creationId xmlns:a16="http://schemas.microsoft.com/office/drawing/2014/main" id="{9CA55330-81E8-93A7-AA76-1CA4028703E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1" name="Freeform 138">
                <a:extLst>
                  <a:ext uri="{FF2B5EF4-FFF2-40B4-BE49-F238E27FC236}">
                    <a16:creationId xmlns:a16="http://schemas.microsoft.com/office/drawing/2014/main" id="{30A15593-673E-EF1B-C2D1-E9255178DAA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2" name="Freeform 139">
                <a:extLst>
                  <a:ext uri="{FF2B5EF4-FFF2-40B4-BE49-F238E27FC236}">
                    <a16:creationId xmlns:a16="http://schemas.microsoft.com/office/drawing/2014/main" id="{9FDB147E-C145-90C6-87B1-78887433497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3" name="Freeform 140">
                <a:extLst>
                  <a:ext uri="{FF2B5EF4-FFF2-40B4-BE49-F238E27FC236}">
                    <a16:creationId xmlns:a16="http://schemas.microsoft.com/office/drawing/2014/main" id="{98C85850-4E9C-79C7-F4C4-7ED8058C9BB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4" name="Freeform 141">
                <a:extLst>
                  <a:ext uri="{FF2B5EF4-FFF2-40B4-BE49-F238E27FC236}">
                    <a16:creationId xmlns:a16="http://schemas.microsoft.com/office/drawing/2014/main" id="{33E1BA2C-7D46-984F-1C7D-0FC77B13E23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5" name="Freeform 142">
                <a:extLst>
                  <a:ext uri="{FF2B5EF4-FFF2-40B4-BE49-F238E27FC236}">
                    <a16:creationId xmlns:a16="http://schemas.microsoft.com/office/drawing/2014/main" id="{99AE6B32-2012-386C-C134-8CC4B6A1C3F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6" name="Freeform 143">
                <a:extLst>
                  <a:ext uri="{FF2B5EF4-FFF2-40B4-BE49-F238E27FC236}">
                    <a16:creationId xmlns:a16="http://schemas.microsoft.com/office/drawing/2014/main" id="{30D6A8FC-FB24-771B-630C-A8C684E0AA4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7" name="Freeform 144">
                <a:extLst>
                  <a:ext uri="{FF2B5EF4-FFF2-40B4-BE49-F238E27FC236}">
                    <a16:creationId xmlns:a16="http://schemas.microsoft.com/office/drawing/2014/main" id="{016FD65D-434E-AF5C-B7CC-38C3765F711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8" name="Freeform 145">
                <a:extLst>
                  <a:ext uri="{FF2B5EF4-FFF2-40B4-BE49-F238E27FC236}">
                    <a16:creationId xmlns:a16="http://schemas.microsoft.com/office/drawing/2014/main" id="{15579907-DDC1-2840-F96F-3D7E239E644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59" name="Freeform 146">
                <a:extLst>
                  <a:ext uri="{FF2B5EF4-FFF2-40B4-BE49-F238E27FC236}">
                    <a16:creationId xmlns:a16="http://schemas.microsoft.com/office/drawing/2014/main" id="{CD571D2D-C841-9DBA-943D-3FE7D7FDB2E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60" name="Rectangle 147">
                <a:extLst>
                  <a:ext uri="{FF2B5EF4-FFF2-40B4-BE49-F238E27FC236}">
                    <a16:creationId xmlns:a16="http://schemas.microsoft.com/office/drawing/2014/main" id="{399FA701-619B-D6A6-8CA7-1916CF526B0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61" name="Rectangle 148">
                <a:extLst>
                  <a:ext uri="{FF2B5EF4-FFF2-40B4-BE49-F238E27FC236}">
                    <a16:creationId xmlns:a16="http://schemas.microsoft.com/office/drawing/2014/main" id="{E9E7CEAB-2393-D0D1-44FA-5CA4BDB75D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62" name="Freeform 149">
                <a:extLst>
                  <a:ext uri="{FF2B5EF4-FFF2-40B4-BE49-F238E27FC236}">
                    <a16:creationId xmlns:a16="http://schemas.microsoft.com/office/drawing/2014/main" id="{428C6E5D-F916-DF79-2F8D-34EE3B95141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63" name="Freeform 150">
                <a:extLst>
                  <a:ext uri="{FF2B5EF4-FFF2-40B4-BE49-F238E27FC236}">
                    <a16:creationId xmlns:a16="http://schemas.microsoft.com/office/drawing/2014/main" id="{71DE975B-7354-1B60-4D4C-0F5708CD614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64" name="Freeform 151">
                <a:extLst>
                  <a:ext uri="{FF2B5EF4-FFF2-40B4-BE49-F238E27FC236}">
                    <a16:creationId xmlns:a16="http://schemas.microsoft.com/office/drawing/2014/main" id="{D477B64C-A2A5-B480-D868-C140BD31EE0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20365" name="Oval 152">
                <a:extLst>
                  <a:ext uri="{FF2B5EF4-FFF2-40B4-BE49-F238E27FC236}">
                    <a16:creationId xmlns:a16="http://schemas.microsoft.com/office/drawing/2014/main" id="{F832D12E-8771-54C7-4074-F73282C285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</p:grpSp>
      </p:grpSp>
      <p:sp>
        <p:nvSpPr>
          <p:cNvPr id="22031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2031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20379" name="Rectangle 155">
            <a:extLst>
              <a:ext uri="{FF2B5EF4-FFF2-40B4-BE49-F238E27FC236}">
                <a16:creationId xmlns:a16="http://schemas.microsoft.com/office/drawing/2014/main" id="{9CB15EE4-A4D9-63C4-208E-3BF7EA76998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0380" name="Rectangle 156">
            <a:extLst>
              <a:ext uri="{FF2B5EF4-FFF2-40B4-BE49-F238E27FC236}">
                <a16:creationId xmlns:a16="http://schemas.microsoft.com/office/drawing/2014/main" id="{96EB1873-F6E2-2B2A-7B9B-029CA264B6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0381" name="Rectangle 157">
            <a:extLst>
              <a:ext uri="{FF2B5EF4-FFF2-40B4-BE49-F238E27FC236}">
                <a16:creationId xmlns:a16="http://schemas.microsoft.com/office/drawing/2014/main" id="{48AD4A81-A25B-84FB-9B7A-B62F5E8069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88E43717-F6E6-4AAA-82C8-4E13E47091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609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54">
            <a:extLst>
              <a:ext uri="{FF2B5EF4-FFF2-40B4-BE49-F238E27FC236}">
                <a16:creationId xmlns:a16="http://schemas.microsoft.com/office/drawing/2014/main" id="{4E7ADDF2-BB94-6597-A6D7-E7B5F85BEB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>
            <a:extLst>
              <a:ext uri="{FF2B5EF4-FFF2-40B4-BE49-F238E27FC236}">
                <a16:creationId xmlns:a16="http://schemas.microsoft.com/office/drawing/2014/main" id="{99221610-DDAB-97FF-E6C2-CF90535FC1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>
            <a:extLst>
              <a:ext uri="{FF2B5EF4-FFF2-40B4-BE49-F238E27FC236}">
                <a16:creationId xmlns:a16="http://schemas.microsoft.com/office/drawing/2014/main" id="{B3904B1B-3761-8288-FFF4-B8989DD1BB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03C7D2-8457-4E97-8C73-034FAFA3A4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567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54">
            <a:extLst>
              <a:ext uri="{FF2B5EF4-FFF2-40B4-BE49-F238E27FC236}">
                <a16:creationId xmlns:a16="http://schemas.microsoft.com/office/drawing/2014/main" id="{DA309306-DF6E-9FDF-9FCE-92AA634156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>
            <a:extLst>
              <a:ext uri="{FF2B5EF4-FFF2-40B4-BE49-F238E27FC236}">
                <a16:creationId xmlns:a16="http://schemas.microsoft.com/office/drawing/2014/main" id="{255AE163-0287-D021-D938-C6DCD4B8DD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>
            <a:extLst>
              <a:ext uri="{FF2B5EF4-FFF2-40B4-BE49-F238E27FC236}">
                <a16:creationId xmlns:a16="http://schemas.microsoft.com/office/drawing/2014/main" id="{F6F676C0-C5A1-071E-5927-6D2DA36048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DF9BD7-D61D-4042-97B5-3205E01E53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9721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54">
            <a:extLst>
              <a:ext uri="{FF2B5EF4-FFF2-40B4-BE49-F238E27FC236}">
                <a16:creationId xmlns:a16="http://schemas.microsoft.com/office/drawing/2014/main" id="{EFD4B2EA-52E4-8BBC-CBB5-2B493B1DD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>
            <a:extLst>
              <a:ext uri="{FF2B5EF4-FFF2-40B4-BE49-F238E27FC236}">
                <a16:creationId xmlns:a16="http://schemas.microsoft.com/office/drawing/2014/main" id="{01784A7F-A336-136F-77D0-9188FAC792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>
            <a:extLst>
              <a:ext uri="{FF2B5EF4-FFF2-40B4-BE49-F238E27FC236}">
                <a16:creationId xmlns:a16="http://schemas.microsoft.com/office/drawing/2014/main" id="{17BB394B-51A2-6BF9-9FC6-EB2A734100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FFFE72-61E2-4840-83D1-A4F42E68EC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03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54">
            <a:extLst>
              <a:ext uri="{FF2B5EF4-FFF2-40B4-BE49-F238E27FC236}">
                <a16:creationId xmlns:a16="http://schemas.microsoft.com/office/drawing/2014/main" id="{0A960BA9-B6D4-6B20-F8A3-73F3336044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5">
            <a:extLst>
              <a:ext uri="{FF2B5EF4-FFF2-40B4-BE49-F238E27FC236}">
                <a16:creationId xmlns:a16="http://schemas.microsoft.com/office/drawing/2014/main" id="{AE85712E-1E06-ADD7-309C-7FA49DBFC9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56">
            <a:extLst>
              <a:ext uri="{FF2B5EF4-FFF2-40B4-BE49-F238E27FC236}">
                <a16:creationId xmlns:a16="http://schemas.microsoft.com/office/drawing/2014/main" id="{CA678A26-07ED-C06B-D633-BE6A3932B1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36238-E8C3-4A2F-A70A-8232DC65016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6339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54">
            <a:extLst>
              <a:ext uri="{FF2B5EF4-FFF2-40B4-BE49-F238E27FC236}">
                <a16:creationId xmlns:a16="http://schemas.microsoft.com/office/drawing/2014/main" id="{269B504F-9C44-90AA-C7BD-BCA6EE3D51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5">
            <a:extLst>
              <a:ext uri="{FF2B5EF4-FFF2-40B4-BE49-F238E27FC236}">
                <a16:creationId xmlns:a16="http://schemas.microsoft.com/office/drawing/2014/main" id="{A10D7398-CED0-C6A9-D3CA-7FE5130253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>
            <a:extLst>
              <a:ext uri="{FF2B5EF4-FFF2-40B4-BE49-F238E27FC236}">
                <a16:creationId xmlns:a16="http://schemas.microsoft.com/office/drawing/2014/main" id="{84459FE5-A8D5-F96A-B499-46BD6836FA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B3B73A-0797-4AE0-A95B-A5A9E7F893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771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>
            <a:extLst>
              <a:ext uri="{FF2B5EF4-FFF2-40B4-BE49-F238E27FC236}">
                <a16:creationId xmlns:a16="http://schemas.microsoft.com/office/drawing/2014/main" id="{112465C2-B9D4-207F-EC25-B114A8EB25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5">
            <a:extLst>
              <a:ext uri="{FF2B5EF4-FFF2-40B4-BE49-F238E27FC236}">
                <a16:creationId xmlns:a16="http://schemas.microsoft.com/office/drawing/2014/main" id="{D9A073D9-2AF0-CB58-D33F-93AEADE07D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6">
            <a:extLst>
              <a:ext uri="{FF2B5EF4-FFF2-40B4-BE49-F238E27FC236}">
                <a16:creationId xmlns:a16="http://schemas.microsoft.com/office/drawing/2014/main" id="{07D28200-B87D-7485-BCB1-21EEBAB193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291693-ECC5-449A-8472-539FAE23867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5033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54">
            <a:extLst>
              <a:ext uri="{FF2B5EF4-FFF2-40B4-BE49-F238E27FC236}">
                <a16:creationId xmlns:a16="http://schemas.microsoft.com/office/drawing/2014/main" id="{D20E4B03-E341-82D6-EB6A-25FE394E67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>
            <a:extLst>
              <a:ext uri="{FF2B5EF4-FFF2-40B4-BE49-F238E27FC236}">
                <a16:creationId xmlns:a16="http://schemas.microsoft.com/office/drawing/2014/main" id="{CAADBC9A-3C95-07E5-DBA1-DE8934089F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>
            <a:extLst>
              <a:ext uri="{FF2B5EF4-FFF2-40B4-BE49-F238E27FC236}">
                <a16:creationId xmlns:a16="http://schemas.microsoft.com/office/drawing/2014/main" id="{D2CE9A0B-C959-F244-0941-59EC329CEE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229558-3B2C-4FD0-90E1-5EBB9B6C852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6331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54">
            <a:extLst>
              <a:ext uri="{FF2B5EF4-FFF2-40B4-BE49-F238E27FC236}">
                <a16:creationId xmlns:a16="http://schemas.microsoft.com/office/drawing/2014/main" id="{FCBFC788-9091-A503-DDD3-9256226119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>
            <a:extLst>
              <a:ext uri="{FF2B5EF4-FFF2-40B4-BE49-F238E27FC236}">
                <a16:creationId xmlns:a16="http://schemas.microsoft.com/office/drawing/2014/main" id="{1B1A610D-3370-D440-F392-03BEF3E42E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>
            <a:extLst>
              <a:ext uri="{FF2B5EF4-FFF2-40B4-BE49-F238E27FC236}">
                <a16:creationId xmlns:a16="http://schemas.microsoft.com/office/drawing/2014/main" id="{58E74777-379C-EE18-E97E-92292B428F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29A84-47D8-4B55-A67D-89A16797E8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2755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54">
            <a:extLst>
              <a:ext uri="{FF2B5EF4-FFF2-40B4-BE49-F238E27FC236}">
                <a16:creationId xmlns:a16="http://schemas.microsoft.com/office/drawing/2014/main" id="{FDF18C80-5C4A-8624-AAEC-96832F83B5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>
            <a:extLst>
              <a:ext uri="{FF2B5EF4-FFF2-40B4-BE49-F238E27FC236}">
                <a16:creationId xmlns:a16="http://schemas.microsoft.com/office/drawing/2014/main" id="{572F4BE8-E861-D86E-770C-50584ADFC3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>
            <a:extLst>
              <a:ext uri="{FF2B5EF4-FFF2-40B4-BE49-F238E27FC236}">
                <a16:creationId xmlns:a16="http://schemas.microsoft.com/office/drawing/2014/main" id="{DA0C23FE-B167-04A4-0B05-59B1ADDBC1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FA583-8DCF-4585-8166-5D3C469730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304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54">
            <a:extLst>
              <a:ext uri="{FF2B5EF4-FFF2-40B4-BE49-F238E27FC236}">
                <a16:creationId xmlns:a16="http://schemas.microsoft.com/office/drawing/2014/main" id="{8FBFF54A-06BC-F24A-320C-6FE7CEB29C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>
            <a:extLst>
              <a:ext uri="{FF2B5EF4-FFF2-40B4-BE49-F238E27FC236}">
                <a16:creationId xmlns:a16="http://schemas.microsoft.com/office/drawing/2014/main" id="{A39457FC-1CC2-59A0-78AE-E414F54603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>
            <a:extLst>
              <a:ext uri="{FF2B5EF4-FFF2-40B4-BE49-F238E27FC236}">
                <a16:creationId xmlns:a16="http://schemas.microsoft.com/office/drawing/2014/main" id="{CDD11636-A641-B7D9-97F5-64EEA0EE6D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AFF43B-3E8A-47E3-BA98-2E33CCA5DB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5765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74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C8515196-9EE6-5358-1991-AA5FBDB28984}"/>
              </a:ext>
            </a:extLst>
          </p:cNvPr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D014A766-7B75-933E-7857-2DF534D48AE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219140" name="Freeform 4">
                <a:extLst>
                  <a:ext uri="{FF2B5EF4-FFF2-40B4-BE49-F238E27FC236}">
                    <a16:creationId xmlns:a16="http://schemas.microsoft.com/office/drawing/2014/main" id="{9878C16E-0770-4C2E-A1E4-B0A2C71108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41" name="Freeform 5">
                <a:extLst>
                  <a:ext uri="{FF2B5EF4-FFF2-40B4-BE49-F238E27FC236}">
                    <a16:creationId xmlns:a16="http://schemas.microsoft.com/office/drawing/2014/main" id="{11C916D6-CDFC-2D34-B048-459ED0F1E3A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42" name="Freeform 6">
                <a:extLst>
                  <a:ext uri="{FF2B5EF4-FFF2-40B4-BE49-F238E27FC236}">
                    <a16:creationId xmlns:a16="http://schemas.microsoft.com/office/drawing/2014/main" id="{30D27C60-6455-BEF7-383E-EFF342CCC6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43" name="Freeform 7">
                <a:extLst>
                  <a:ext uri="{FF2B5EF4-FFF2-40B4-BE49-F238E27FC236}">
                    <a16:creationId xmlns:a16="http://schemas.microsoft.com/office/drawing/2014/main" id="{DC422BC5-54B7-BA08-0DE2-25F577DE527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44" name="Freeform 8">
                <a:extLst>
                  <a:ext uri="{FF2B5EF4-FFF2-40B4-BE49-F238E27FC236}">
                    <a16:creationId xmlns:a16="http://schemas.microsoft.com/office/drawing/2014/main" id="{7A8BD161-4955-7E4F-3722-44631024C1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45" name="Freeform 9">
                <a:extLst>
                  <a:ext uri="{FF2B5EF4-FFF2-40B4-BE49-F238E27FC236}">
                    <a16:creationId xmlns:a16="http://schemas.microsoft.com/office/drawing/2014/main" id="{01079B4F-CC69-CED3-6C48-1076B3552FA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46" name="Freeform 10">
                <a:extLst>
                  <a:ext uri="{FF2B5EF4-FFF2-40B4-BE49-F238E27FC236}">
                    <a16:creationId xmlns:a16="http://schemas.microsoft.com/office/drawing/2014/main" id="{A1BF19BC-C2B3-DBC2-D21C-D2E0C79196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47" name="Freeform 11">
                <a:extLst>
                  <a:ext uri="{FF2B5EF4-FFF2-40B4-BE49-F238E27FC236}">
                    <a16:creationId xmlns:a16="http://schemas.microsoft.com/office/drawing/2014/main" id="{07FD97F8-3C3C-A894-30ED-0EFB6923B53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48" name="Freeform 12">
                <a:extLst>
                  <a:ext uri="{FF2B5EF4-FFF2-40B4-BE49-F238E27FC236}">
                    <a16:creationId xmlns:a16="http://schemas.microsoft.com/office/drawing/2014/main" id="{5A80EEDA-D5AA-4E93-D575-1A3D2D66418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49" name="Freeform 13">
                <a:extLst>
                  <a:ext uri="{FF2B5EF4-FFF2-40B4-BE49-F238E27FC236}">
                    <a16:creationId xmlns:a16="http://schemas.microsoft.com/office/drawing/2014/main" id="{DF1B3E53-45F8-E927-C78E-B56BA61AEC2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50" name="Freeform 14">
                <a:extLst>
                  <a:ext uri="{FF2B5EF4-FFF2-40B4-BE49-F238E27FC236}">
                    <a16:creationId xmlns:a16="http://schemas.microsoft.com/office/drawing/2014/main" id="{F284C3DA-2C48-F80C-9EE8-FE03320B71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51" name="Freeform 15">
                <a:extLst>
                  <a:ext uri="{FF2B5EF4-FFF2-40B4-BE49-F238E27FC236}">
                    <a16:creationId xmlns:a16="http://schemas.microsoft.com/office/drawing/2014/main" id="{A3DA76FF-4F33-0164-6E9D-0DE4E3FBA0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52" name="Freeform 16">
                <a:extLst>
                  <a:ext uri="{FF2B5EF4-FFF2-40B4-BE49-F238E27FC236}">
                    <a16:creationId xmlns:a16="http://schemas.microsoft.com/office/drawing/2014/main" id="{B3CE6355-8E18-C55B-ED48-1E6764BB9B5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</p:grpSp>
        <p:grpSp>
          <p:nvGrpSpPr>
            <p:cNvPr id="1033" name="Group 17">
              <a:extLst>
                <a:ext uri="{FF2B5EF4-FFF2-40B4-BE49-F238E27FC236}">
                  <a16:creationId xmlns:a16="http://schemas.microsoft.com/office/drawing/2014/main" id="{7D600A85-B2FA-E4EE-D9E1-22A2126C94F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219154" name="Rectangle 18">
                <a:extLst>
                  <a:ext uri="{FF2B5EF4-FFF2-40B4-BE49-F238E27FC236}">
                    <a16:creationId xmlns:a16="http://schemas.microsoft.com/office/drawing/2014/main" id="{DB0E4455-407B-4C48-F22F-C605D67A1F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55" name="Rectangle 19">
                <a:extLst>
                  <a:ext uri="{FF2B5EF4-FFF2-40B4-BE49-F238E27FC236}">
                    <a16:creationId xmlns:a16="http://schemas.microsoft.com/office/drawing/2014/main" id="{E0B17C11-0812-8EB9-898C-FD29AAC893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56" name="Rectangle 20">
                <a:extLst>
                  <a:ext uri="{FF2B5EF4-FFF2-40B4-BE49-F238E27FC236}">
                    <a16:creationId xmlns:a16="http://schemas.microsoft.com/office/drawing/2014/main" id="{2EDCD895-E02E-B740-55B3-F787B8F6DE5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57" name="Rectangle 21">
                <a:extLst>
                  <a:ext uri="{FF2B5EF4-FFF2-40B4-BE49-F238E27FC236}">
                    <a16:creationId xmlns:a16="http://schemas.microsoft.com/office/drawing/2014/main" id="{BB0C5085-A9DA-554A-2C22-2F1E2E60586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58" name="Rectangle 22">
                <a:extLst>
                  <a:ext uri="{FF2B5EF4-FFF2-40B4-BE49-F238E27FC236}">
                    <a16:creationId xmlns:a16="http://schemas.microsoft.com/office/drawing/2014/main" id="{1A6D03DC-FA6D-F4B1-7191-DA6F8D34912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59" name="Rectangle 23">
                <a:extLst>
                  <a:ext uri="{FF2B5EF4-FFF2-40B4-BE49-F238E27FC236}">
                    <a16:creationId xmlns:a16="http://schemas.microsoft.com/office/drawing/2014/main" id="{3132E09B-36F1-A8DA-160F-823D7FC4D8B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0" name="Rectangle 24">
                <a:extLst>
                  <a:ext uri="{FF2B5EF4-FFF2-40B4-BE49-F238E27FC236}">
                    <a16:creationId xmlns:a16="http://schemas.microsoft.com/office/drawing/2014/main" id="{4A350D15-4E60-4313-19A9-743FF25D978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1" name="Rectangle 25">
                <a:extLst>
                  <a:ext uri="{FF2B5EF4-FFF2-40B4-BE49-F238E27FC236}">
                    <a16:creationId xmlns:a16="http://schemas.microsoft.com/office/drawing/2014/main" id="{C7D04CB3-317A-EF20-5E51-2C97991946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2" name="Rectangle 26">
                <a:extLst>
                  <a:ext uri="{FF2B5EF4-FFF2-40B4-BE49-F238E27FC236}">
                    <a16:creationId xmlns:a16="http://schemas.microsoft.com/office/drawing/2014/main" id="{2CF9AA40-B317-2A2E-1558-0C80AE8115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3" name="Rectangle 27">
                <a:extLst>
                  <a:ext uri="{FF2B5EF4-FFF2-40B4-BE49-F238E27FC236}">
                    <a16:creationId xmlns:a16="http://schemas.microsoft.com/office/drawing/2014/main" id="{0ECA2FEC-8520-1256-616C-0217F49DC6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4" name="Rectangle 28">
                <a:extLst>
                  <a:ext uri="{FF2B5EF4-FFF2-40B4-BE49-F238E27FC236}">
                    <a16:creationId xmlns:a16="http://schemas.microsoft.com/office/drawing/2014/main" id="{EA3C775B-96FD-20A3-8031-908005E7482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5" name="Rectangle 29">
                <a:extLst>
                  <a:ext uri="{FF2B5EF4-FFF2-40B4-BE49-F238E27FC236}">
                    <a16:creationId xmlns:a16="http://schemas.microsoft.com/office/drawing/2014/main" id="{579AA539-87AE-299D-5ECD-B857CCE80D0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6" name="Rectangle 30">
                <a:extLst>
                  <a:ext uri="{FF2B5EF4-FFF2-40B4-BE49-F238E27FC236}">
                    <a16:creationId xmlns:a16="http://schemas.microsoft.com/office/drawing/2014/main" id="{D89BADDC-BF1E-AEAD-FFF2-CA0DDD8310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7" name="Rectangle 31">
                <a:extLst>
                  <a:ext uri="{FF2B5EF4-FFF2-40B4-BE49-F238E27FC236}">
                    <a16:creationId xmlns:a16="http://schemas.microsoft.com/office/drawing/2014/main" id="{6EAD0F3A-864E-ADB1-3F21-3A985681DFF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8" name="Rectangle 32">
                <a:extLst>
                  <a:ext uri="{FF2B5EF4-FFF2-40B4-BE49-F238E27FC236}">
                    <a16:creationId xmlns:a16="http://schemas.microsoft.com/office/drawing/2014/main" id="{1F02604B-6E7C-C831-2388-EF72CBD209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69" name="Rectangle 33">
                <a:extLst>
                  <a:ext uri="{FF2B5EF4-FFF2-40B4-BE49-F238E27FC236}">
                    <a16:creationId xmlns:a16="http://schemas.microsoft.com/office/drawing/2014/main" id="{5C681339-4B48-138E-E771-82841C4AEF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0" name="Rectangle 34">
                <a:extLst>
                  <a:ext uri="{FF2B5EF4-FFF2-40B4-BE49-F238E27FC236}">
                    <a16:creationId xmlns:a16="http://schemas.microsoft.com/office/drawing/2014/main" id="{A3C27C3A-667B-6D6B-F6E4-DE15DCF01EE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1" name="Rectangle 35">
                <a:extLst>
                  <a:ext uri="{FF2B5EF4-FFF2-40B4-BE49-F238E27FC236}">
                    <a16:creationId xmlns:a16="http://schemas.microsoft.com/office/drawing/2014/main" id="{DDB02FA8-3CD1-22F6-D612-6DE4A89465E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2" name="Rectangle 36">
                <a:extLst>
                  <a:ext uri="{FF2B5EF4-FFF2-40B4-BE49-F238E27FC236}">
                    <a16:creationId xmlns:a16="http://schemas.microsoft.com/office/drawing/2014/main" id="{ABAB9702-3892-F87E-58FD-393105C5F4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3" name="Rectangle 37">
                <a:extLst>
                  <a:ext uri="{FF2B5EF4-FFF2-40B4-BE49-F238E27FC236}">
                    <a16:creationId xmlns:a16="http://schemas.microsoft.com/office/drawing/2014/main" id="{725CC99B-F9FF-5133-1F6E-C39D0C35FE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4" name="Rectangle 38">
                <a:extLst>
                  <a:ext uri="{FF2B5EF4-FFF2-40B4-BE49-F238E27FC236}">
                    <a16:creationId xmlns:a16="http://schemas.microsoft.com/office/drawing/2014/main" id="{325DF39E-9C5C-2322-A2A1-111336A992E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5" name="Rectangle 39">
                <a:extLst>
                  <a:ext uri="{FF2B5EF4-FFF2-40B4-BE49-F238E27FC236}">
                    <a16:creationId xmlns:a16="http://schemas.microsoft.com/office/drawing/2014/main" id="{FF069D91-28E7-24BE-3600-BB7FC73C28C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6" name="Rectangle 40">
                <a:extLst>
                  <a:ext uri="{FF2B5EF4-FFF2-40B4-BE49-F238E27FC236}">
                    <a16:creationId xmlns:a16="http://schemas.microsoft.com/office/drawing/2014/main" id="{0190E9CA-F127-3D7A-9598-DAF969B136B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7" name="Rectangle 41">
                <a:extLst>
                  <a:ext uri="{FF2B5EF4-FFF2-40B4-BE49-F238E27FC236}">
                    <a16:creationId xmlns:a16="http://schemas.microsoft.com/office/drawing/2014/main" id="{A7ADF62A-C08E-53D1-D988-CBC0407CC8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8" name="Rectangle 42">
                <a:extLst>
                  <a:ext uri="{FF2B5EF4-FFF2-40B4-BE49-F238E27FC236}">
                    <a16:creationId xmlns:a16="http://schemas.microsoft.com/office/drawing/2014/main" id="{616458C0-EBD4-38CD-1ED9-5979843C96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79" name="Rectangle 43">
                <a:extLst>
                  <a:ext uri="{FF2B5EF4-FFF2-40B4-BE49-F238E27FC236}">
                    <a16:creationId xmlns:a16="http://schemas.microsoft.com/office/drawing/2014/main" id="{993B733A-DA81-0F85-35B0-1141F99617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0" name="Rectangle 44">
                <a:extLst>
                  <a:ext uri="{FF2B5EF4-FFF2-40B4-BE49-F238E27FC236}">
                    <a16:creationId xmlns:a16="http://schemas.microsoft.com/office/drawing/2014/main" id="{B12A0146-242E-6D67-A223-A85895A3C3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1" name="Rectangle 45">
                <a:extLst>
                  <a:ext uri="{FF2B5EF4-FFF2-40B4-BE49-F238E27FC236}">
                    <a16:creationId xmlns:a16="http://schemas.microsoft.com/office/drawing/2014/main" id="{FA7E1E06-E065-B3B0-C0E5-A00C73AC6E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2" name="Rectangle 46">
                <a:extLst>
                  <a:ext uri="{FF2B5EF4-FFF2-40B4-BE49-F238E27FC236}">
                    <a16:creationId xmlns:a16="http://schemas.microsoft.com/office/drawing/2014/main" id="{A8D83081-A312-5510-8BCC-48FCCE5D0A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3" name="Rectangle 47">
                <a:extLst>
                  <a:ext uri="{FF2B5EF4-FFF2-40B4-BE49-F238E27FC236}">
                    <a16:creationId xmlns:a16="http://schemas.microsoft.com/office/drawing/2014/main" id="{2D19009A-FE7D-F2F6-BC26-49CA3849407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4" name="Rectangle 48">
                <a:extLst>
                  <a:ext uri="{FF2B5EF4-FFF2-40B4-BE49-F238E27FC236}">
                    <a16:creationId xmlns:a16="http://schemas.microsoft.com/office/drawing/2014/main" id="{A55DE840-F3CD-EBD9-CD62-6D03BDE97F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5" name="Rectangle 49">
                <a:extLst>
                  <a:ext uri="{FF2B5EF4-FFF2-40B4-BE49-F238E27FC236}">
                    <a16:creationId xmlns:a16="http://schemas.microsoft.com/office/drawing/2014/main" id="{D4834789-5AAA-80F9-0FC5-F556F177D9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6" name="Rectangle 50">
                <a:extLst>
                  <a:ext uri="{FF2B5EF4-FFF2-40B4-BE49-F238E27FC236}">
                    <a16:creationId xmlns:a16="http://schemas.microsoft.com/office/drawing/2014/main" id="{A2CA4F91-2ADA-C3B1-ECEC-AAA12F98C67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7" name="Rectangle 51">
                <a:extLst>
                  <a:ext uri="{FF2B5EF4-FFF2-40B4-BE49-F238E27FC236}">
                    <a16:creationId xmlns:a16="http://schemas.microsoft.com/office/drawing/2014/main" id="{43466450-D674-0ED4-5435-B0B2D90D8C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8" name="Rectangle 52">
                <a:extLst>
                  <a:ext uri="{FF2B5EF4-FFF2-40B4-BE49-F238E27FC236}">
                    <a16:creationId xmlns:a16="http://schemas.microsoft.com/office/drawing/2014/main" id="{E46C72F3-82B9-6140-044D-7FDEECCC760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89" name="Rectangle 53">
                <a:extLst>
                  <a:ext uri="{FF2B5EF4-FFF2-40B4-BE49-F238E27FC236}">
                    <a16:creationId xmlns:a16="http://schemas.microsoft.com/office/drawing/2014/main" id="{C525D590-9BF9-EDFF-1162-DD476F2E0A2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0" name="Rectangle 54">
                <a:extLst>
                  <a:ext uri="{FF2B5EF4-FFF2-40B4-BE49-F238E27FC236}">
                    <a16:creationId xmlns:a16="http://schemas.microsoft.com/office/drawing/2014/main" id="{AA96B075-7CBC-A761-F1AA-BEDE268B53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1" name="Rectangle 55">
                <a:extLst>
                  <a:ext uri="{FF2B5EF4-FFF2-40B4-BE49-F238E27FC236}">
                    <a16:creationId xmlns:a16="http://schemas.microsoft.com/office/drawing/2014/main" id="{9175F062-0F27-E2AB-DED0-69D3E39AB6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2" name="Rectangle 56">
                <a:extLst>
                  <a:ext uri="{FF2B5EF4-FFF2-40B4-BE49-F238E27FC236}">
                    <a16:creationId xmlns:a16="http://schemas.microsoft.com/office/drawing/2014/main" id="{7CF09EF0-1E18-6884-E5DF-99A26BDAB49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3" name="Rectangle 57">
                <a:extLst>
                  <a:ext uri="{FF2B5EF4-FFF2-40B4-BE49-F238E27FC236}">
                    <a16:creationId xmlns:a16="http://schemas.microsoft.com/office/drawing/2014/main" id="{FFAB0E6E-4082-5A02-E797-64284D6149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4" name="Rectangle 58">
                <a:extLst>
                  <a:ext uri="{FF2B5EF4-FFF2-40B4-BE49-F238E27FC236}">
                    <a16:creationId xmlns:a16="http://schemas.microsoft.com/office/drawing/2014/main" id="{BD625208-6154-878F-4CB4-A143A131D0F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5" name="Rectangle 59">
                <a:extLst>
                  <a:ext uri="{FF2B5EF4-FFF2-40B4-BE49-F238E27FC236}">
                    <a16:creationId xmlns:a16="http://schemas.microsoft.com/office/drawing/2014/main" id="{594DB12C-5F56-0CC4-E539-875AD5C327C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6" name="Rectangle 60">
                <a:extLst>
                  <a:ext uri="{FF2B5EF4-FFF2-40B4-BE49-F238E27FC236}">
                    <a16:creationId xmlns:a16="http://schemas.microsoft.com/office/drawing/2014/main" id="{C3BB2FA8-C7F9-F4EE-3303-5F75AB40C0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7" name="Rectangle 61">
                <a:extLst>
                  <a:ext uri="{FF2B5EF4-FFF2-40B4-BE49-F238E27FC236}">
                    <a16:creationId xmlns:a16="http://schemas.microsoft.com/office/drawing/2014/main" id="{EB5E5567-688B-A0E3-039A-D5E784EDB6C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8" name="Rectangle 62">
                <a:extLst>
                  <a:ext uri="{FF2B5EF4-FFF2-40B4-BE49-F238E27FC236}">
                    <a16:creationId xmlns:a16="http://schemas.microsoft.com/office/drawing/2014/main" id="{EE284303-BE48-A51B-9911-D685AF4C76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199" name="Rectangle 63">
                <a:extLst>
                  <a:ext uri="{FF2B5EF4-FFF2-40B4-BE49-F238E27FC236}">
                    <a16:creationId xmlns:a16="http://schemas.microsoft.com/office/drawing/2014/main" id="{805752DA-3F54-DFFB-9507-85B5A49F027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0" name="Rectangle 64">
                <a:extLst>
                  <a:ext uri="{FF2B5EF4-FFF2-40B4-BE49-F238E27FC236}">
                    <a16:creationId xmlns:a16="http://schemas.microsoft.com/office/drawing/2014/main" id="{E7CBF823-A7E3-31F8-E248-8AD1FF5949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1" name="Rectangle 65">
                <a:extLst>
                  <a:ext uri="{FF2B5EF4-FFF2-40B4-BE49-F238E27FC236}">
                    <a16:creationId xmlns:a16="http://schemas.microsoft.com/office/drawing/2014/main" id="{C0303369-06A3-89CA-9EA9-845CFA63985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2" name="Rectangle 66">
                <a:extLst>
                  <a:ext uri="{FF2B5EF4-FFF2-40B4-BE49-F238E27FC236}">
                    <a16:creationId xmlns:a16="http://schemas.microsoft.com/office/drawing/2014/main" id="{8912018D-5776-7675-6812-FCEC3FB09CB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3" name="Rectangle 67">
                <a:extLst>
                  <a:ext uri="{FF2B5EF4-FFF2-40B4-BE49-F238E27FC236}">
                    <a16:creationId xmlns:a16="http://schemas.microsoft.com/office/drawing/2014/main" id="{E502B4EB-8D36-0E1F-8EFD-C44FADFABC7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4" name="Rectangle 68">
                <a:extLst>
                  <a:ext uri="{FF2B5EF4-FFF2-40B4-BE49-F238E27FC236}">
                    <a16:creationId xmlns:a16="http://schemas.microsoft.com/office/drawing/2014/main" id="{98058642-02E4-D291-3C42-10D56297CB4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5" name="Rectangle 69">
                <a:extLst>
                  <a:ext uri="{FF2B5EF4-FFF2-40B4-BE49-F238E27FC236}">
                    <a16:creationId xmlns:a16="http://schemas.microsoft.com/office/drawing/2014/main" id="{02AB46BA-0F90-3A2C-5FAC-75BFCA4058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6" name="Rectangle 70">
                <a:extLst>
                  <a:ext uri="{FF2B5EF4-FFF2-40B4-BE49-F238E27FC236}">
                    <a16:creationId xmlns:a16="http://schemas.microsoft.com/office/drawing/2014/main" id="{16E90E5C-E92B-C902-44B4-C410B92EEFD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7" name="Rectangle 71">
                <a:extLst>
                  <a:ext uri="{FF2B5EF4-FFF2-40B4-BE49-F238E27FC236}">
                    <a16:creationId xmlns:a16="http://schemas.microsoft.com/office/drawing/2014/main" id="{47E1A31A-3286-8FD8-0F19-7B0FC3E88D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8" name="Rectangle 72">
                <a:extLst>
                  <a:ext uri="{FF2B5EF4-FFF2-40B4-BE49-F238E27FC236}">
                    <a16:creationId xmlns:a16="http://schemas.microsoft.com/office/drawing/2014/main" id="{4F2B4CB6-D0AA-3ACF-FBBA-D2C1A110026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09" name="Rectangle 73">
                <a:extLst>
                  <a:ext uri="{FF2B5EF4-FFF2-40B4-BE49-F238E27FC236}">
                    <a16:creationId xmlns:a16="http://schemas.microsoft.com/office/drawing/2014/main" id="{72B86E33-EA59-9ABE-68CF-5A1E19FCEF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0" name="Rectangle 74">
                <a:extLst>
                  <a:ext uri="{FF2B5EF4-FFF2-40B4-BE49-F238E27FC236}">
                    <a16:creationId xmlns:a16="http://schemas.microsoft.com/office/drawing/2014/main" id="{24FF37FE-0283-9B30-F6E3-83524786E75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1" name="Rectangle 75">
                <a:extLst>
                  <a:ext uri="{FF2B5EF4-FFF2-40B4-BE49-F238E27FC236}">
                    <a16:creationId xmlns:a16="http://schemas.microsoft.com/office/drawing/2014/main" id="{2A625E6D-59F9-D2A7-C5ED-1124B246540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2" name="Rectangle 76">
                <a:extLst>
                  <a:ext uri="{FF2B5EF4-FFF2-40B4-BE49-F238E27FC236}">
                    <a16:creationId xmlns:a16="http://schemas.microsoft.com/office/drawing/2014/main" id="{1A18D4D2-9386-EF2E-7A67-DCBCB50300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3" name="Rectangle 77">
                <a:extLst>
                  <a:ext uri="{FF2B5EF4-FFF2-40B4-BE49-F238E27FC236}">
                    <a16:creationId xmlns:a16="http://schemas.microsoft.com/office/drawing/2014/main" id="{0079F348-A0CB-FB8D-D447-4F65625ECF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4" name="Rectangle 78">
                <a:extLst>
                  <a:ext uri="{FF2B5EF4-FFF2-40B4-BE49-F238E27FC236}">
                    <a16:creationId xmlns:a16="http://schemas.microsoft.com/office/drawing/2014/main" id="{BAD2E845-2DE9-EA47-A7E8-837701B836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5" name="Rectangle 79">
                <a:extLst>
                  <a:ext uri="{FF2B5EF4-FFF2-40B4-BE49-F238E27FC236}">
                    <a16:creationId xmlns:a16="http://schemas.microsoft.com/office/drawing/2014/main" id="{E0CA8D3E-134F-8087-97A6-001DECB481B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6" name="Rectangle 80">
                <a:extLst>
                  <a:ext uri="{FF2B5EF4-FFF2-40B4-BE49-F238E27FC236}">
                    <a16:creationId xmlns:a16="http://schemas.microsoft.com/office/drawing/2014/main" id="{7453EE72-4AF5-50E0-2350-63CC1461A5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7" name="Freeform 81">
                <a:extLst>
                  <a:ext uri="{FF2B5EF4-FFF2-40B4-BE49-F238E27FC236}">
                    <a16:creationId xmlns:a16="http://schemas.microsoft.com/office/drawing/2014/main" id="{ACDEF542-156A-7FA4-5922-BFDB4789E1B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8" name="Rectangle 82">
                <a:extLst>
                  <a:ext uri="{FF2B5EF4-FFF2-40B4-BE49-F238E27FC236}">
                    <a16:creationId xmlns:a16="http://schemas.microsoft.com/office/drawing/2014/main" id="{DB5718C9-8987-2DD6-ECFC-B6DFB120F0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19" name="Rectangle 83">
                <a:extLst>
                  <a:ext uri="{FF2B5EF4-FFF2-40B4-BE49-F238E27FC236}">
                    <a16:creationId xmlns:a16="http://schemas.microsoft.com/office/drawing/2014/main" id="{8E9F0E3B-8C8F-16EF-D555-CDD96FBBB60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0" name="Rectangle 84">
                <a:extLst>
                  <a:ext uri="{FF2B5EF4-FFF2-40B4-BE49-F238E27FC236}">
                    <a16:creationId xmlns:a16="http://schemas.microsoft.com/office/drawing/2014/main" id="{51F69EF1-B0DA-CE7F-1E41-E6F37A7D27B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1" name="Rectangle 85">
                <a:extLst>
                  <a:ext uri="{FF2B5EF4-FFF2-40B4-BE49-F238E27FC236}">
                    <a16:creationId xmlns:a16="http://schemas.microsoft.com/office/drawing/2014/main" id="{D4AA1C5D-ADAB-90D4-5FF9-BBFCC08A8F9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2" name="Rectangle 86">
                <a:extLst>
                  <a:ext uri="{FF2B5EF4-FFF2-40B4-BE49-F238E27FC236}">
                    <a16:creationId xmlns:a16="http://schemas.microsoft.com/office/drawing/2014/main" id="{795B888B-A8F1-D829-C02F-D9BF4BFD1C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3" name="Rectangle 87">
                <a:extLst>
                  <a:ext uri="{FF2B5EF4-FFF2-40B4-BE49-F238E27FC236}">
                    <a16:creationId xmlns:a16="http://schemas.microsoft.com/office/drawing/2014/main" id="{40107863-B30C-0FC1-BF38-38620D77D3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4" name="Rectangle 88">
                <a:extLst>
                  <a:ext uri="{FF2B5EF4-FFF2-40B4-BE49-F238E27FC236}">
                    <a16:creationId xmlns:a16="http://schemas.microsoft.com/office/drawing/2014/main" id="{B228400F-84ED-FA3B-24A6-9B0BFD53DDB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5" name="Rectangle 89">
                <a:extLst>
                  <a:ext uri="{FF2B5EF4-FFF2-40B4-BE49-F238E27FC236}">
                    <a16:creationId xmlns:a16="http://schemas.microsoft.com/office/drawing/2014/main" id="{49DF7F3C-BA16-CA1E-5DB7-187BBE42EFB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6" name="Rectangle 90">
                <a:extLst>
                  <a:ext uri="{FF2B5EF4-FFF2-40B4-BE49-F238E27FC236}">
                    <a16:creationId xmlns:a16="http://schemas.microsoft.com/office/drawing/2014/main" id="{9240CEB6-EED1-5523-5F34-80FBA8A6C11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7" name="Rectangle 91">
                <a:extLst>
                  <a:ext uri="{FF2B5EF4-FFF2-40B4-BE49-F238E27FC236}">
                    <a16:creationId xmlns:a16="http://schemas.microsoft.com/office/drawing/2014/main" id="{B88D14AE-07AC-788E-8D86-3E8937201C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8" name="Rectangle 92">
                <a:extLst>
                  <a:ext uri="{FF2B5EF4-FFF2-40B4-BE49-F238E27FC236}">
                    <a16:creationId xmlns:a16="http://schemas.microsoft.com/office/drawing/2014/main" id="{6BE77FE7-F930-42A0-5F87-8DFFD481C0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29" name="Rectangle 93">
                <a:extLst>
                  <a:ext uri="{FF2B5EF4-FFF2-40B4-BE49-F238E27FC236}">
                    <a16:creationId xmlns:a16="http://schemas.microsoft.com/office/drawing/2014/main" id="{17BC8A86-53B5-F92A-F322-F2C1C34742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0" name="Rectangle 94">
                <a:extLst>
                  <a:ext uri="{FF2B5EF4-FFF2-40B4-BE49-F238E27FC236}">
                    <a16:creationId xmlns:a16="http://schemas.microsoft.com/office/drawing/2014/main" id="{EE59BF6E-A931-DC60-53A5-B8FD97C8405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1" name="Rectangle 95">
                <a:extLst>
                  <a:ext uri="{FF2B5EF4-FFF2-40B4-BE49-F238E27FC236}">
                    <a16:creationId xmlns:a16="http://schemas.microsoft.com/office/drawing/2014/main" id="{1FFC66FB-4B81-5BEC-0768-4A27B094BCC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2" name="Rectangle 96">
                <a:extLst>
                  <a:ext uri="{FF2B5EF4-FFF2-40B4-BE49-F238E27FC236}">
                    <a16:creationId xmlns:a16="http://schemas.microsoft.com/office/drawing/2014/main" id="{8DF3B526-A548-473E-69CE-CD933CB912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3" name="Rectangle 97">
                <a:extLst>
                  <a:ext uri="{FF2B5EF4-FFF2-40B4-BE49-F238E27FC236}">
                    <a16:creationId xmlns:a16="http://schemas.microsoft.com/office/drawing/2014/main" id="{288EB1C6-353A-7FE2-EAE4-E33BFC77126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4" name="Rectangle 98">
                <a:extLst>
                  <a:ext uri="{FF2B5EF4-FFF2-40B4-BE49-F238E27FC236}">
                    <a16:creationId xmlns:a16="http://schemas.microsoft.com/office/drawing/2014/main" id="{27C9920A-3AFB-180E-BD91-ABDD58CE6A3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5" name="Rectangle 99">
                <a:extLst>
                  <a:ext uri="{FF2B5EF4-FFF2-40B4-BE49-F238E27FC236}">
                    <a16:creationId xmlns:a16="http://schemas.microsoft.com/office/drawing/2014/main" id="{BE4799BD-F426-D846-EF1A-6E6453CEF9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6" name="Rectangle 100">
                <a:extLst>
                  <a:ext uri="{FF2B5EF4-FFF2-40B4-BE49-F238E27FC236}">
                    <a16:creationId xmlns:a16="http://schemas.microsoft.com/office/drawing/2014/main" id="{BF336975-49DB-34AE-40EF-B02FB0C7A21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7" name="Rectangle 101">
                <a:extLst>
                  <a:ext uri="{FF2B5EF4-FFF2-40B4-BE49-F238E27FC236}">
                    <a16:creationId xmlns:a16="http://schemas.microsoft.com/office/drawing/2014/main" id="{FE8588DD-8F44-598A-C6FB-906305FAFA7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8" name="Rectangle 102">
                <a:extLst>
                  <a:ext uri="{FF2B5EF4-FFF2-40B4-BE49-F238E27FC236}">
                    <a16:creationId xmlns:a16="http://schemas.microsoft.com/office/drawing/2014/main" id="{7AE601CA-8E45-9C6D-641A-1ECE39DC28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39" name="Rectangle 103">
                <a:extLst>
                  <a:ext uri="{FF2B5EF4-FFF2-40B4-BE49-F238E27FC236}">
                    <a16:creationId xmlns:a16="http://schemas.microsoft.com/office/drawing/2014/main" id="{A6AD6B2C-4AD5-66C9-1245-57318AF8644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0" name="Rectangle 104">
                <a:extLst>
                  <a:ext uri="{FF2B5EF4-FFF2-40B4-BE49-F238E27FC236}">
                    <a16:creationId xmlns:a16="http://schemas.microsoft.com/office/drawing/2014/main" id="{34A89D41-4145-48E0-9323-15C825EB538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1" name="Rectangle 105">
                <a:extLst>
                  <a:ext uri="{FF2B5EF4-FFF2-40B4-BE49-F238E27FC236}">
                    <a16:creationId xmlns:a16="http://schemas.microsoft.com/office/drawing/2014/main" id="{C115C445-19D6-B86B-F6F6-17CFD4A14FF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2" name="Rectangle 106">
                <a:extLst>
                  <a:ext uri="{FF2B5EF4-FFF2-40B4-BE49-F238E27FC236}">
                    <a16:creationId xmlns:a16="http://schemas.microsoft.com/office/drawing/2014/main" id="{71539DDB-C2D1-AC5A-8FCB-275600ACD6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3" name="Rectangle 107">
                <a:extLst>
                  <a:ext uri="{FF2B5EF4-FFF2-40B4-BE49-F238E27FC236}">
                    <a16:creationId xmlns:a16="http://schemas.microsoft.com/office/drawing/2014/main" id="{8C1C4585-DE12-C2C7-1BC9-51DE3BF5DFF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4" name="Rectangle 108">
                <a:extLst>
                  <a:ext uri="{FF2B5EF4-FFF2-40B4-BE49-F238E27FC236}">
                    <a16:creationId xmlns:a16="http://schemas.microsoft.com/office/drawing/2014/main" id="{0CF640B0-6D39-9DEE-9402-5229477533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5" name="Rectangle 109">
                <a:extLst>
                  <a:ext uri="{FF2B5EF4-FFF2-40B4-BE49-F238E27FC236}">
                    <a16:creationId xmlns:a16="http://schemas.microsoft.com/office/drawing/2014/main" id="{5786D83B-F958-98A4-9D8C-9B60AF8F63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6" name="Rectangle 110">
                <a:extLst>
                  <a:ext uri="{FF2B5EF4-FFF2-40B4-BE49-F238E27FC236}">
                    <a16:creationId xmlns:a16="http://schemas.microsoft.com/office/drawing/2014/main" id="{61A59550-079E-1343-EEDE-07603121771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7" name="Rectangle 111">
                <a:extLst>
                  <a:ext uri="{FF2B5EF4-FFF2-40B4-BE49-F238E27FC236}">
                    <a16:creationId xmlns:a16="http://schemas.microsoft.com/office/drawing/2014/main" id="{B24C4508-93F8-ECC2-AD79-7342896BAA4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8" name="Rectangle 112">
                <a:extLst>
                  <a:ext uri="{FF2B5EF4-FFF2-40B4-BE49-F238E27FC236}">
                    <a16:creationId xmlns:a16="http://schemas.microsoft.com/office/drawing/2014/main" id="{6BB45323-B839-A552-5D08-1ED8093A544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49" name="Rectangle 113">
                <a:extLst>
                  <a:ext uri="{FF2B5EF4-FFF2-40B4-BE49-F238E27FC236}">
                    <a16:creationId xmlns:a16="http://schemas.microsoft.com/office/drawing/2014/main" id="{0291005F-FB97-6607-F6DD-1B19055420F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0" name="Rectangle 114">
                <a:extLst>
                  <a:ext uri="{FF2B5EF4-FFF2-40B4-BE49-F238E27FC236}">
                    <a16:creationId xmlns:a16="http://schemas.microsoft.com/office/drawing/2014/main" id="{F5E6CBE5-1A94-4ED5-6143-F248FF09B1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1" name="Rectangle 115">
                <a:extLst>
                  <a:ext uri="{FF2B5EF4-FFF2-40B4-BE49-F238E27FC236}">
                    <a16:creationId xmlns:a16="http://schemas.microsoft.com/office/drawing/2014/main" id="{06C7288F-E136-3E46-C9AE-392BCD34E2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2" name="Rectangle 116">
                <a:extLst>
                  <a:ext uri="{FF2B5EF4-FFF2-40B4-BE49-F238E27FC236}">
                    <a16:creationId xmlns:a16="http://schemas.microsoft.com/office/drawing/2014/main" id="{E140BD33-0783-0864-06AD-25D599A785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3" name="Rectangle 117">
                <a:extLst>
                  <a:ext uri="{FF2B5EF4-FFF2-40B4-BE49-F238E27FC236}">
                    <a16:creationId xmlns:a16="http://schemas.microsoft.com/office/drawing/2014/main" id="{A7C18268-622A-C301-EC31-22EEBFB298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4" name="Rectangle 118">
                <a:extLst>
                  <a:ext uri="{FF2B5EF4-FFF2-40B4-BE49-F238E27FC236}">
                    <a16:creationId xmlns:a16="http://schemas.microsoft.com/office/drawing/2014/main" id="{B526F874-51E7-4DC1-973B-695444E9C4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5" name="Rectangle 119">
                <a:extLst>
                  <a:ext uri="{FF2B5EF4-FFF2-40B4-BE49-F238E27FC236}">
                    <a16:creationId xmlns:a16="http://schemas.microsoft.com/office/drawing/2014/main" id="{2CBB7B92-3A11-5041-C1AE-E424DA4D67E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6" name="Rectangle 120">
                <a:extLst>
                  <a:ext uri="{FF2B5EF4-FFF2-40B4-BE49-F238E27FC236}">
                    <a16:creationId xmlns:a16="http://schemas.microsoft.com/office/drawing/2014/main" id="{16C92444-7F5E-9788-AABE-66EF1D059AD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7" name="Rectangle 121">
                <a:extLst>
                  <a:ext uri="{FF2B5EF4-FFF2-40B4-BE49-F238E27FC236}">
                    <a16:creationId xmlns:a16="http://schemas.microsoft.com/office/drawing/2014/main" id="{3F2F23DC-CA8E-1BDD-4F2A-5C14B29C069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8" name="Rectangle 122">
                <a:extLst>
                  <a:ext uri="{FF2B5EF4-FFF2-40B4-BE49-F238E27FC236}">
                    <a16:creationId xmlns:a16="http://schemas.microsoft.com/office/drawing/2014/main" id="{F36A6C13-22D3-1DB5-0B4F-65CA2C6E27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59" name="Rectangle 123">
                <a:extLst>
                  <a:ext uri="{FF2B5EF4-FFF2-40B4-BE49-F238E27FC236}">
                    <a16:creationId xmlns:a16="http://schemas.microsoft.com/office/drawing/2014/main" id="{DF379AE4-092C-5CA4-4B1B-560FB2A4D32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0" name="Rectangle 124">
                <a:extLst>
                  <a:ext uri="{FF2B5EF4-FFF2-40B4-BE49-F238E27FC236}">
                    <a16:creationId xmlns:a16="http://schemas.microsoft.com/office/drawing/2014/main" id="{C3E4427A-E848-7D53-3720-2C28C479FA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1" name="Rectangle 125">
                <a:extLst>
                  <a:ext uri="{FF2B5EF4-FFF2-40B4-BE49-F238E27FC236}">
                    <a16:creationId xmlns:a16="http://schemas.microsoft.com/office/drawing/2014/main" id="{33522F22-5FFD-7B5E-64E6-DC31D9441D5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2" name="Rectangle 126">
                <a:extLst>
                  <a:ext uri="{FF2B5EF4-FFF2-40B4-BE49-F238E27FC236}">
                    <a16:creationId xmlns:a16="http://schemas.microsoft.com/office/drawing/2014/main" id="{B377003C-DBD7-F563-57F2-900C829422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3" name="Rectangle 127">
                <a:extLst>
                  <a:ext uri="{FF2B5EF4-FFF2-40B4-BE49-F238E27FC236}">
                    <a16:creationId xmlns:a16="http://schemas.microsoft.com/office/drawing/2014/main" id="{A049A412-E2D4-0D0D-A1D0-3F7F13FA92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4" name="Rectangle 128">
                <a:extLst>
                  <a:ext uri="{FF2B5EF4-FFF2-40B4-BE49-F238E27FC236}">
                    <a16:creationId xmlns:a16="http://schemas.microsoft.com/office/drawing/2014/main" id="{82EE87C0-F100-723C-7C27-1B8297DF46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5" name="Rectangle 129">
                <a:extLst>
                  <a:ext uri="{FF2B5EF4-FFF2-40B4-BE49-F238E27FC236}">
                    <a16:creationId xmlns:a16="http://schemas.microsoft.com/office/drawing/2014/main" id="{BB730091-B289-D6D4-F675-83949EB235B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6" name="Rectangle 130">
                <a:extLst>
                  <a:ext uri="{FF2B5EF4-FFF2-40B4-BE49-F238E27FC236}">
                    <a16:creationId xmlns:a16="http://schemas.microsoft.com/office/drawing/2014/main" id="{1399A2B1-D5D1-E97A-BA0E-211A7686FB2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7" name="Rectangle 131">
                <a:extLst>
                  <a:ext uri="{FF2B5EF4-FFF2-40B4-BE49-F238E27FC236}">
                    <a16:creationId xmlns:a16="http://schemas.microsoft.com/office/drawing/2014/main" id="{F03661E6-B3BD-A175-FFDD-39C88CDA067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8" name="Rectangle 132">
                <a:extLst>
                  <a:ext uri="{FF2B5EF4-FFF2-40B4-BE49-F238E27FC236}">
                    <a16:creationId xmlns:a16="http://schemas.microsoft.com/office/drawing/2014/main" id="{DB3D05FC-2241-20AC-73E3-186D266482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69" name="Rectangle 133">
                <a:extLst>
                  <a:ext uri="{FF2B5EF4-FFF2-40B4-BE49-F238E27FC236}">
                    <a16:creationId xmlns:a16="http://schemas.microsoft.com/office/drawing/2014/main" id="{107D9D21-CE3E-E111-5F4A-9DE871F71F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0" name="Rectangle 134">
                <a:extLst>
                  <a:ext uri="{FF2B5EF4-FFF2-40B4-BE49-F238E27FC236}">
                    <a16:creationId xmlns:a16="http://schemas.microsoft.com/office/drawing/2014/main" id="{713AAD50-31D1-809A-CFBE-FDAB465847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1" name="Rectangle 135">
                <a:extLst>
                  <a:ext uri="{FF2B5EF4-FFF2-40B4-BE49-F238E27FC236}">
                    <a16:creationId xmlns:a16="http://schemas.microsoft.com/office/drawing/2014/main" id="{195CBDC3-E753-8AF7-44CC-9B2661EBA1A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2" name="Rectangle 136">
                <a:extLst>
                  <a:ext uri="{FF2B5EF4-FFF2-40B4-BE49-F238E27FC236}">
                    <a16:creationId xmlns:a16="http://schemas.microsoft.com/office/drawing/2014/main" id="{E52AEDCB-0A59-9AE3-CBA5-B7B904A70F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3" name="Rectangle 137">
                <a:extLst>
                  <a:ext uri="{FF2B5EF4-FFF2-40B4-BE49-F238E27FC236}">
                    <a16:creationId xmlns:a16="http://schemas.microsoft.com/office/drawing/2014/main" id="{3BAE1E6A-BBEE-E18A-A375-6969E171FAF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4" name="Freeform 138">
                <a:extLst>
                  <a:ext uri="{FF2B5EF4-FFF2-40B4-BE49-F238E27FC236}">
                    <a16:creationId xmlns:a16="http://schemas.microsoft.com/office/drawing/2014/main" id="{D903D411-D409-3B38-D046-C2E5C8A9FD9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5" name="Freeform 139">
                <a:extLst>
                  <a:ext uri="{FF2B5EF4-FFF2-40B4-BE49-F238E27FC236}">
                    <a16:creationId xmlns:a16="http://schemas.microsoft.com/office/drawing/2014/main" id="{9B779CDE-7465-3AF8-AAF8-A890ECE0571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6" name="Freeform 140">
                <a:extLst>
                  <a:ext uri="{FF2B5EF4-FFF2-40B4-BE49-F238E27FC236}">
                    <a16:creationId xmlns:a16="http://schemas.microsoft.com/office/drawing/2014/main" id="{C0E7F38A-6EA8-8C1D-815C-02CBA5D2BCA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7" name="Freeform 141">
                <a:extLst>
                  <a:ext uri="{FF2B5EF4-FFF2-40B4-BE49-F238E27FC236}">
                    <a16:creationId xmlns:a16="http://schemas.microsoft.com/office/drawing/2014/main" id="{DA817DBA-CFD3-706A-9C3D-493606C50F8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8" name="Freeform 142">
                <a:extLst>
                  <a:ext uri="{FF2B5EF4-FFF2-40B4-BE49-F238E27FC236}">
                    <a16:creationId xmlns:a16="http://schemas.microsoft.com/office/drawing/2014/main" id="{5B637A86-0FE7-6193-54F6-51308CCB26E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79" name="Freeform 143">
                <a:extLst>
                  <a:ext uri="{FF2B5EF4-FFF2-40B4-BE49-F238E27FC236}">
                    <a16:creationId xmlns:a16="http://schemas.microsoft.com/office/drawing/2014/main" id="{59E3E74D-7656-15D1-18AF-49A8D4E993D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80" name="Freeform 144">
                <a:extLst>
                  <a:ext uri="{FF2B5EF4-FFF2-40B4-BE49-F238E27FC236}">
                    <a16:creationId xmlns:a16="http://schemas.microsoft.com/office/drawing/2014/main" id="{33C5B177-5804-96FA-C01C-D599ED1B0EA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81" name="Freeform 145">
                <a:extLst>
                  <a:ext uri="{FF2B5EF4-FFF2-40B4-BE49-F238E27FC236}">
                    <a16:creationId xmlns:a16="http://schemas.microsoft.com/office/drawing/2014/main" id="{1F3E9E0A-22EC-219A-E2AD-107DE610EBD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82" name="Freeform 146">
                <a:extLst>
                  <a:ext uri="{FF2B5EF4-FFF2-40B4-BE49-F238E27FC236}">
                    <a16:creationId xmlns:a16="http://schemas.microsoft.com/office/drawing/2014/main" id="{9690D41E-2FA3-EE50-0A98-A2CE0F0A8EA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83" name="Rectangle 147">
                <a:extLst>
                  <a:ext uri="{FF2B5EF4-FFF2-40B4-BE49-F238E27FC236}">
                    <a16:creationId xmlns:a16="http://schemas.microsoft.com/office/drawing/2014/main" id="{E573D188-BC37-1505-2DC9-EE06FFA2EBC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84" name="Rectangle 148">
                <a:extLst>
                  <a:ext uri="{FF2B5EF4-FFF2-40B4-BE49-F238E27FC236}">
                    <a16:creationId xmlns:a16="http://schemas.microsoft.com/office/drawing/2014/main" id="{84D33051-3DB5-6DF5-3701-C38F838F5CD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85" name="Freeform 149">
                <a:extLst>
                  <a:ext uri="{FF2B5EF4-FFF2-40B4-BE49-F238E27FC236}">
                    <a16:creationId xmlns:a16="http://schemas.microsoft.com/office/drawing/2014/main" id="{15ED3333-4A96-A23B-ACA8-CA322E00D0E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86" name="Freeform 150">
                <a:extLst>
                  <a:ext uri="{FF2B5EF4-FFF2-40B4-BE49-F238E27FC236}">
                    <a16:creationId xmlns:a16="http://schemas.microsoft.com/office/drawing/2014/main" id="{E24E947A-2E77-2FB6-79F4-FE0EE5FF4D0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87" name="Freeform 151">
                <a:extLst>
                  <a:ext uri="{FF2B5EF4-FFF2-40B4-BE49-F238E27FC236}">
                    <a16:creationId xmlns:a16="http://schemas.microsoft.com/office/drawing/2014/main" id="{8394B8E9-0862-9501-8719-74D75764E98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  <p:sp>
            <p:nvSpPr>
              <p:cNvPr id="219288" name="Oval 152">
                <a:extLst>
                  <a:ext uri="{FF2B5EF4-FFF2-40B4-BE49-F238E27FC236}">
                    <a16:creationId xmlns:a16="http://schemas.microsoft.com/office/drawing/2014/main" id="{F6D0C055-B7E5-3CBD-E976-BAEFD46D78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Tahoma" charset="0"/>
                  <a:cs typeface="+mn-cs"/>
                </a:endParaRPr>
              </a:p>
            </p:txBody>
          </p:sp>
        </p:grpSp>
      </p:grpSp>
      <p:sp>
        <p:nvSpPr>
          <p:cNvPr id="219289" name="Rectangle 153">
            <a:extLst>
              <a:ext uri="{FF2B5EF4-FFF2-40B4-BE49-F238E27FC236}">
                <a16:creationId xmlns:a16="http://schemas.microsoft.com/office/drawing/2014/main" id="{635EE5B9-135B-798C-4CFA-36B0578FAF5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19290" name="Rectangle 154">
            <a:extLst>
              <a:ext uri="{FF2B5EF4-FFF2-40B4-BE49-F238E27FC236}">
                <a16:creationId xmlns:a16="http://schemas.microsoft.com/office/drawing/2014/main" id="{1A7DE9DC-756F-EB9B-13BB-DF66FCF51A5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9291" name="Rectangle 155">
            <a:extLst>
              <a:ext uri="{FF2B5EF4-FFF2-40B4-BE49-F238E27FC236}">
                <a16:creationId xmlns:a16="http://schemas.microsoft.com/office/drawing/2014/main" id="{694009D0-2F3F-9136-8ECA-0EB3BEDB25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9292" name="Rectangle 156">
            <a:extLst>
              <a:ext uri="{FF2B5EF4-FFF2-40B4-BE49-F238E27FC236}">
                <a16:creationId xmlns:a16="http://schemas.microsoft.com/office/drawing/2014/main" id="{47F5E6D6-E44B-34FA-9A23-83A59EE67C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1ECBFF07-58BB-4F63-8C25-00EB24A96CAF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219293" name="Rectangle 157">
            <a:extLst>
              <a:ext uri="{FF2B5EF4-FFF2-40B4-BE49-F238E27FC236}">
                <a16:creationId xmlns:a16="http://schemas.microsoft.com/office/drawing/2014/main" id="{823D18E2-4A33-6031-098B-8B36421CFE33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94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F%D0%B8%D1%81%D0%B0%D1%82%D0%B5%D0%BB%D1%8C" TargetMode="External"/><Relationship Id="rId3" Type="http://schemas.openxmlformats.org/officeDocument/2006/relationships/hyperlink" Target="http://ru.wikipedia.org/wiki/1876_%D0%B3%D0%BE%D0%B4" TargetMode="External"/><Relationship Id="rId7" Type="http://schemas.openxmlformats.org/officeDocument/2006/relationships/hyperlink" Target="http://ru.wikipedia.org/wiki/%D0%9A%D0%B0%D0%BB%D0%B8%D1%84%D0%BE%D1%80%D0%BD%D0%B8%D1%8F" TargetMode="External"/><Relationship Id="rId2" Type="http://schemas.openxmlformats.org/officeDocument/2006/relationships/hyperlink" Target="http://ru.wikipedia.org/wiki/12_%D1%8F%D0%BD%D0%B2%D0%B0%D1%80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916_%D0%B3%D0%BE%D0%B4" TargetMode="External"/><Relationship Id="rId5" Type="http://schemas.openxmlformats.org/officeDocument/2006/relationships/hyperlink" Target="http://ru.wikipedia.org/wiki/22_%D0%BD%D0%BE%D1%8F%D0%B1%D1%80%D1%8F" TargetMode="External"/><Relationship Id="rId4" Type="http://schemas.openxmlformats.org/officeDocument/2006/relationships/hyperlink" Target="http://ru.wikipedia.org/wiki/%D0%A1%D0%B0%D0%BD-%D0%A4%D1%80%D0%B0%D0%BD%D1%86%D0%B8%D1%81%D0%BA%D0%BE" TargetMode="External"/><Relationship Id="rId9" Type="http://schemas.openxmlformats.org/officeDocument/2006/relationships/hyperlink" Target="http://ru.wikipedia.org/wiki/%D0%9F%D1%80%D0%B8%D0%BA%D0%BB%D1%8E%D1%87%D0%B5%D0%BD%D1%87%D0%B5%D1%81%D0%BA%D0%B0%D1%8F_%D0%BB%D0%B8%D1%82%D0%B5%D1%80%D0%B0%D1%82%D1%83%D1%80%D0%B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B%D1%8C%D1%8E%D0%B8%D1%81,_%D0%A1%D0%B8%D0%BD%D0%BA%D0%BB%D0%B5%D1%8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1916_%D0%B3%D0%BE%D0%B4" TargetMode="External"/><Relationship Id="rId2" Type="http://schemas.openxmlformats.org/officeDocument/2006/relationships/hyperlink" Target="http://ru.wikipedia.org/wiki/22_%D0%BD%D0%BE%D1%8F%D0%B1%D1%80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ru.wikipedia.org/wiki/%D0%9A%D0%B0%D0%BB%D0%B8%D1%84%D0%BE%D1%80%D0%BD%D0%B8%D1%8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D600740-5CC5-A819-E194-38BE44A6D2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0"/>
            <a:ext cx="7488237" cy="1309688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Джек Лондон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4A9C654-DBC9-6D95-B966-FA0B456711C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03350" y="5654675"/>
            <a:ext cx="6400800" cy="1203325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Жизнь и его творчество.</a:t>
            </a:r>
          </a:p>
        </p:txBody>
      </p:sp>
      <p:pic>
        <p:nvPicPr>
          <p:cNvPr id="3076" name="Picture 5" descr="молодой">
            <a:extLst>
              <a:ext uri="{FF2B5EF4-FFF2-40B4-BE49-F238E27FC236}">
                <a16:creationId xmlns:a16="http://schemas.microsoft.com/office/drawing/2014/main" id="{011C2FD2-75AA-0EBF-E7B8-7B4EEADFF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700213"/>
            <a:ext cx="28797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BE9010D7-A7C5-5478-2A51-B0647281CC0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/>
              <a:t>Джек Лондон </a:t>
            </a:r>
            <a:r>
              <a:rPr lang="ru-RU" i="1" dirty="0" err="1"/>
              <a:t>Jack</a:t>
            </a:r>
            <a:r>
              <a:rPr lang="ru-RU" i="1" dirty="0"/>
              <a:t> </a:t>
            </a:r>
            <a:r>
              <a:rPr lang="ru-RU" i="1" dirty="0" err="1"/>
              <a:t>London</a:t>
            </a:r>
            <a:r>
              <a:rPr lang="ru-RU" i="1" dirty="0"/>
              <a:t>.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52CBF7F9-CAB2-221B-7508-21AFD5A2F6BC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sz="2800" b="1" dirty="0"/>
              <a:t>Имя при рождении: Джон </a:t>
            </a:r>
            <a:r>
              <a:rPr lang="ru-RU" sz="2800" b="1" dirty="0" err="1"/>
              <a:t>Гриффит</a:t>
            </a:r>
            <a:r>
              <a:rPr lang="ru-RU" sz="2800" b="1" dirty="0"/>
              <a:t>  </a:t>
            </a:r>
            <a:r>
              <a:rPr lang="ru-RU" sz="2800" b="1" dirty="0" err="1"/>
              <a:t>Чейни</a:t>
            </a:r>
            <a:endParaRPr lang="ru-RU" sz="2800" b="1" dirty="0"/>
          </a:p>
          <a:p>
            <a:pPr eaLnBrk="1" hangingPunct="1">
              <a:buFont typeface="Arial" charset="0"/>
              <a:buChar char="►"/>
              <a:defRPr/>
            </a:pPr>
            <a:r>
              <a:rPr lang="ru-RU" sz="2800" b="1" dirty="0"/>
              <a:t>Дата рождения:</a:t>
            </a:r>
            <a:r>
              <a:rPr lang="ru-RU" sz="2800" dirty="0">
                <a:hlinkClick r:id="rId2" tooltip="12 января"/>
              </a:rPr>
              <a:t>12 января</a:t>
            </a:r>
            <a:r>
              <a:rPr lang="ru-RU" sz="2800" dirty="0"/>
              <a:t> </a:t>
            </a:r>
            <a:r>
              <a:rPr lang="ru-RU" sz="2800" dirty="0">
                <a:hlinkClick r:id="rId3" tooltip="1876 год"/>
              </a:rPr>
              <a:t>1876</a:t>
            </a:r>
            <a:r>
              <a:rPr lang="ru-RU" sz="2800" dirty="0"/>
              <a:t>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z="2800" b="1" dirty="0"/>
              <a:t>Место рождения:  </a:t>
            </a:r>
            <a:r>
              <a:rPr lang="ru-RU" sz="2800" dirty="0">
                <a:hlinkClick r:id="rId4" tooltip="Сан-Франциско"/>
              </a:rPr>
              <a:t>Сан-Франциско</a:t>
            </a:r>
            <a:r>
              <a:rPr lang="ru-RU" sz="2800" dirty="0"/>
              <a:t>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z="2800" b="1" dirty="0"/>
              <a:t>Дата смерти:</a:t>
            </a:r>
            <a:r>
              <a:rPr lang="ru-RU" sz="2800" dirty="0">
                <a:hlinkClick r:id="rId5" tooltip="22 ноября"/>
              </a:rPr>
              <a:t>22 ноября</a:t>
            </a:r>
            <a:r>
              <a:rPr lang="ru-RU" sz="2800" dirty="0">
                <a:hlinkClick r:id="rId6" tooltip="1916 год"/>
              </a:rPr>
              <a:t>1916</a:t>
            </a:r>
            <a:r>
              <a:rPr lang="ru-RU" sz="2800" dirty="0"/>
              <a:t>(40 лет)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z="2800" b="1" dirty="0"/>
              <a:t>Место смерти:  </a:t>
            </a:r>
            <a:r>
              <a:rPr lang="ru-RU" sz="2800" dirty="0" err="1"/>
              <a:t>Глен</a:t>
            </a:r>
            <a:r>
              <a:rPr lang="ru-RU" sz="2800" dirty="0"/>
              <a:t> - </a:t>
            </a:r>
            <a:r>
              <a:rPr lang="ru-RU" sz="2800" dirty="0" err="1"/>
              <a:t>Эллен</a:t>
            </a:r>
            <a:r>
              <a:rPr lang="ru-RU" sz="2800" dirty="0"/>
              <a:t>, </a:t>
            </a:r>
            <a:r>
              <a:rPr lang="ru-RU" sz="2800" dirty="0">
                <a:hlinkClick r:id="rId7" tooltip="Калифорния"/>
              </a:rPr>
              <a:t>Калифорния</a:t>
            </a:r>
            <a:r>
              <a:rPr lang="ru-RU" sz="2800" dirty="0"/>
              <a:t> 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z="2800" b="1" dirty="0"/>
              <a:t>Род деятельности: </a:t>
            </a:r>
            <a:r>
              <a:rPr lang="ru-RU" sz="2800" dirty="0">
                <a:hlinkClick r:id="rId8" tooltip="Писатель"/>
              </a:rPr>
              <a:t>писатель</a:t>
            </a:r>
            <a:r>
              <a:rPr lang="ru-RU" sz="2800" dirty="0"/>
              <a:t>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z="2800" b="1" dirty="0"/>
              <a:t>Жанр: </a:t>
            </a:r>
            <a:r>
              <a:rPr lang="ru-RU" sz="2800" dirty="0">
                <a:hlinkClick r:id="rId9" tooltip="Приключенческая литература"/>
              </a:rPr>
              <a:t>приключенческая литература</a:t>
            </a:r>
            <a:r>
              <a:rPr lang="ru-RU" sz="2800" dirty="0"/>
              <a:t> </a:t>
            </a:r>
          </a:p>
          <a:p>
            <a:pPr eaLnBrk="1" hangingPunct="1">
              <a:buFont typeface="Arial" charset="0"/>
              <a:buChar char="►"/>
              <a:defRPr/>
            </a:pPr>
            <a:r>
              <a:rPr lang="ru-RU" sz="2800" b="1" dirty="0"/>
              <a:t>Дебют: </a:t>
            </a:r>
            <a:r>
              <a:rPr lang="ru-RU" sz="2800" dirty="0">
                <a:hlinkClick r:id="rId9" tooltip="Приключенческая литература"/>
              </a:rPr>
              <a:t>«Тайфун у берегов Японии»</a:t>
            </a:r>
            <a:endParaRPr lang="ru-RU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1954E3-660C-CDD5-0BBC-34C00714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Путешествия Джека Лондона.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CF0DBEEF-E1DF-1D74-35B1-3E992A44E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dirty="0"/>
              <a:t> 1893 год – первое морское путешествие к берегам Японии в качестве матроса</a:t>
            </a:r>
          </a:p>
        </p:txBody>
      </p:sp>
      <p:pic>
        <p:nvPicPr>
          <p:cNvPr id="5124" name="Рисунок 4" descr="FE-194-0108_wmark.jpg">
            <a:extLst>
              <a:ext uri="{FF2B5EF4-FFF2-40B4-BE49-F238E27FC236}">
                <a16:creationId xmlns:a16="http://schemas.microsoft.com/office/drawing/2014/main" id="{F6430692-F478-F50D-50A6-B955F0310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8" y="3000375"/>
            <a:ext cx="4214812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5" descr="0_65092_2f55ef1_XXXL.jpg">
            <a:extLst>
              <a:ext uri="{FF2B5EF4-FFF2-40B4-BE49-F238E27FC236}">
                <a16:creationId xmlns:a16="http://schemas.microsoft.com/office/drawing/2014/main" id="{73D5B23F-B090-FF3D-AB92-202B2AF54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928938"/>
            <a:ext cx="2451100" cy="367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060D5A88-E4A7-E60A-9E27-E8813BC1F37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Путешествия Джека Лондона.</a:t>
            </a: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9BB726E1-9470-A6B2-A092-E228AEE9EF7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dirty="0"/>
              <a:t>В 1894 принимал участие в походе безработных на Вашингтон, после чего месяц просидел в тюрьме за бродяжничество. </a:t>
            </a:r>
          </a:p>
        </p:txBody>
      </p:sp>
      <p:pic>
        <p:nvPicPr>
          <p:cNvPr id="6148" name="Picture 4" descr="забастовка">
            <a:extLst>
              <a:ext uri="{FF2B5EF4-FFF2-40B4-BE49-F238E27FC236}">
                <a16:creationId xmlns:a16="http://schemas.microsoft.com/office/drawing/2014/main" id="{6FB94ADB-0176-FD17-D457-0207F09CB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363"/>
            <a:ext cx="9144000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6A48E-8C4E-F7DB-C8F6-D042D9AD1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Путешествия Джека Лондона.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80AE368B-2A80-7793-2D46-34F559AC4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dirty="0"/>
              <a:t>1897 год – поездка на Аляску, откуда вернулся в 1898 году с серией рассказов о дальнем севере</a:t>
            </a:r>
          </a:p>
        </p:txBody>
      </p:sp>
      <p:pic>
        <p:nvPicPr>
          <p:cNvPr id="7172" name="Рисунок 3" descr="08-3-492.jpg">
            <a:extLst>
              <a:ext uri="{FF2B5EF4-FFF2-40B4-BE49-F238E27FC236}">
                <a16:creationId xmlns:a16="http://schemas.microsoft.com/office/drawing/2014/main" id="{C3469B1F-EB68-B8A9-B621-3B87AE5AF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16"/>
          <a:stretch>
            <a:fillRect/>
          </a:stretch>
        </p:blipFill>
        <p:spPr bwMode="auto">
          <a:xfrm>
            <a:off x="857250" y="3929063"/>
            <a:ext cx="2357438" cy="180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Рисунок 4" descr="0931839ab2108effd74b5d68552efda1.jpg">
            <a:extLst>
              <a:ext uri="{FF2B5EF4-FFF2-40B4-BE49-F238E27FC236}">
                <a16:creationId xmlns:a16="http://schemas.microsoft.com/office/drawing/2014/main" id="{3D86276A-BF83-ACA3-CD8D-119D9CB53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3214688"/>
            <a:ext cx="47720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E15EF-DEDD-C19E-3947-0A344D635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Путешествия Джека Лондона.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8F2596A8-99EB-5256-F0BB-025AAAAED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dirty="0"/>
              <a:t>1902 год – поездка в Англию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dirty="0"/>
              <a:t>    в качестве корреспондента</a:t>
            </a:r>
          </a:p>
        </p:txBody>
      </p:sp>
      <p:pic>
        <p:nvPicPr>
          <p:cNvPr id="8196" name="Рисунок 3" descr="1280756148.jpg">
            <a:extLst>
              <a:ext uri="{FF2B5EF4-FFF2-40B4-BE49-F238E27FC236}">
                <a16:creationId xmlns:a16="http://schemas.microsoft.com/office/drawing/2014/main" id="{03BA55C3-5FF0-8E0F-8A1E-42930CFB4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2928938"/>
            <a:ext cx="4286250" cy="352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4" descr="9ecdd935dccd7d70d6a6b030519eb371-966c67d32d4b4d502fbb4c1900b9a065.jpg">
            <a:extLst>
              <a:ext uri="{FF2B5EF4-FFF2-40B4-BE49-F238E27FC236}">
                <a16:creationId xmlns:a16="http://schemas.microsoft.com/office/drawing/2014/main" id="{78429F4A-6E94-CB40-EA24-80F4D1B92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643063"/>
            <a:ext cx="190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31CAE2-E937-8B9F-90C3-6F0757E1C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Путешествия Джека Лондона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3B42D402-9921-4393-B0D1-44BDC2CD7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dirty="0"/>
              <a:t>1904 - 1905гг. – военный корреспондент на русско-японской войне                </a:t>
            </a:r>
          </a:p>
          <a:p>
            <a:pPr eaLnBrk="1" hangingPunct="1">
              <a:buFont typeface="Arial" charset="0"/>
              <a:buChar char="►"/>
              <a:defRPr/>
            </a:pPr>
            <a:endParaRPr lang="ru-RU" dirty="0"/>
          </a:p>
        </p:txBody>
      </p:sp>
      <p:pic>
        <p:nvPicPr>
          <p:cNvPr id="9220" name="Picture 4" descr="война">
            <a:extLst>
              <a:ext uri="{FF2B5EF4-FFF2-40B4-BE49-F238E27FC236}">
                <a16:creationId xmlns:a16="http://schemas.microsoft.com/office/drawing/2014/main" id="{87883912-74FD-CF77-A06B-4F9D28194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2928938"/>
            <a:ext cx="5672138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D54D38-8B08-250A-8368-1F0F1F10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Путешествия Джека Лондона.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58AB6B38-3BD8-E69C-DF67-8B33248F8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0438" y="1600200"/>
            <a:ext cx="5341937" cy="4498975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dirty="0"/>
              <a:t>1907 год - путешествие к Соломоновым островам на собственной яхте «</a:t>
            </a:r>
            <a:r>
              <a:rPr lang="ru-RU" dirty="0" err="1"/>
              <a:t>Снарк</a:t>
            </a:r>
            <a:r>
              <a:rPr lang="ru-RU" dirty="0"/>
              <a:t>», длившееся два года</a:t>
            </a:r>
          </a:p>
        </p:txBody>
      </p:sp>
      <p:pic>
        <p:nvPicPr>
          <p:cNvPr id="10244" name="Рисунок 3" descr="trip.jpg">
            <a:extLst>
              <a:ext uri="{FF2B5EF4-FFF2-40B4-BE49-F238E27FC236}">
                <a16:creationId xmlns:a16="http://schemas.microsoft.com/office/drawing/2014/main" id="{F974498F-A95D-A428-8AD3-19695AB10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3810000"/>
            <a:ext cx="1681162" cy="26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4" descr="9ecdd935dccd7d70d6a6b030519eb371-2ca3921b32424b8600bb3ea86fea3e21.jpg">
            <a:extLst>
              <a:ext uri="{FF2B5EF4-FFF2-40B4-BE49-F238E27FC236}">
                <a16:creationId xmlns:a16="http://schemas.microsoft.com/office/drawing/2014/main" id="{236D4E3F-7B4D-0EE2-E3EB-228378D1E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571625"/>
            <a:ext cx="276225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D76D2A02-873C-A3F0-3FC3-E81ADF63D8B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743200" y="0"/>
            <a:ext cx="6400800" cy="75565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Путь к творчеству.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79A6E8C9-7369-868B-E366-180C5A3AF8CC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0" y="1052513"/>
            <a:ext cx="8201025" cy="4495800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/>
              <a:t>Более серьезно заниматься литературой стал в 23 года после возвращения с Аляски: первые северные рассказы были опубликованы в 1899, а уже в 1900 была издана его первая книга — сборник рассказов </a:t>
            </a:r>
            <a:r>
              <a:rPr lang="ru-RU" i="1"/>
              <a:t>«Сын волка»</a:t>
            </a:r>
            <a:r>
              <a:rPr lang="ru-RU"/>
              <a:t>. </a:t>
            </a:r>
          </a:p>
          <a:p>
            <a:pPr eaLnBrk="1" hangingPunct="1">
              <a:buFont typeface="Arial" charset="0"/>
              <a:buChar char="►"/>
              <a:defRPr/>
            </a:pPr>
            <a:endParaRPr lang="ru-RU"/>
          </a:p>
        </p:txBody>
      </p:sp>
      <p:pic>
        <p:nvPicPr>
          <p:cNvPr id="11268" name="Picture 4" descr="волк">
            <a:extLst>
              <a:ext uri="{FF2B5EF4-FFF2-40B4-BE49-F238E27FC236}">
                <a16:creationId xmlns:a16="http://schemas.microsoft.com/office/drawing/2014/main" id="{C9FD4676-0E9C-E8DC-E686-AB7D74E3F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3500438"/>
            <a:ext cx="252095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  <p:bldP spid="13005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4" name="Rectangle 4">
            <a:extLst>
              <a:ext uri="{FF2B5EF4-FFF2-40B4-BE49-F238E27FC236}">
                <a16:creationId xmlns:a16="http://schemas.microsoft.com/office/drawing/2014/main" id="{8D743205-5A7E-8B06-8874-40A9D1BED5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КНИГИ </a:t>
            </a:r>
          </a:p>
        </p:txBody>
      </p:sp>
      <p:pic>
        <p:nvPicPr>
          <p:cNvPr id="12291" name="Содержимое 6" descr="vera.jpg">
            <a:extLst>
              <a:ext uri="{FF2B5EF4-FFF2-40B4-BE49-F238E27FC236}">
                <a16:creationId xmlns:a16="http://schemas.microsoft.com/office/drawing/2014/main" id="{D49958B9-1F9C-53EF-1AA6-FCE61A122F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1285875"/>
            <a:ext cx="1571625" cy="2422525"/>
          </a:xfrm>
        </p:spPr>
      </p:pic>
      <p:pic>
        <p:nvPicPr>
          <p:cNvPr id="12292" name="Рисунок 7" descr="f09fcce6cccb1e025233ab66e197c40d.jpg">
            <a:extLst>
              <a:ext uri="{FF2B5EF4-FFF2-40B4-BE49-F238E27FC236}">
                <a16:creationId xmlns:a16="http://schemas.microsoft.com/office/drawing/2014/main" id="{24BCC182-F9E8-7B60-81C6-59F2C54C9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857375"/>
            <a:ext cx="1601787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Рисунок 8" descr="1001025835.jpg">
            <a:extLst>
              <a:ext uri="{FF2B5EF4-FFF2-40B4-BE49-F238E27FC236}">
                <a16:creationId xmlns:a16="http://schemas.microsoft.com/office/drawing/2014/main" id="{7A10B25F-7008-2D57-32FD-D0F8B9887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2000250"/>
            <a:ext cx="19050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Рисунок 9" descr="8dd3093872f06af170e4f29c97bfcfa4.jpg">
            <a:extLst>
              <a:ext uri="{FF2B5EF4-FFF2-40B4-BE49-F238E27FC236}">
                <a16:creationId xmlns:a16="http://schemas.microsoft.com/office/drawing/2014/main" id="{60E8B07F-CDE6-FDA2-AF65-11C345DABE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3786188"/>
            <a:ext cx="1687513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Рисунок 10" descr="1001025837.jpg">
            <a:extLst>
              <a:ext uri="{FF2B5EF4-FFF2-40B4-BE49-F238E27FC236}">
                <a16:creationId xmlns:a16="http://schemas.microsoft.com/office/drawing/2014/main" id="{3F1AAFE5-8658-5E49-7094-2CCC0914C4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214688"/>
            <a:ext cx="19050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Рисунок 12" descr="1000721187.jpg">
            <a:extLst>
              <a:ext uri="{FF2B5EF4-FFF2-40B4-BE49-F238E27FC236}">
                <a16:creationId xmlns:a16="http://schemas.microsoft.com/office/drawing/2014/main" id="{E5271DFD-93A5-2273-7664-9EDD23E4E8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3143250"/>
            <a:ext cx="1905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Рисунок 13" descr="mm531_24_09_01.jpg">
            <a:extLst>
              <a:ext uri="{FF2B5EF4-FFF2-40B4-BE49-F238E27FC236}">
                <a16:creationId xmlns:a16="http://schemas.microsoft.com/office/drawing/2014/main" id="{F74F61C9-A91A-850A-C915-128549DB2A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571500"/>
            <a:ext cx="142875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36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6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36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336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17062A19-6B3B-DE61-AA4C-79DB8BE082F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>
                <a:ea typeface="Tahoma"/>
                <a:cs typeface="Tahoma"/>
              </a:rPr>
              <a:t>Кризис </a:t>
            </a:r>
            <a:endParaRPr lang="ru-RU" dirty="0"/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3A753AE1-8609-AE19-B495-11DB392F2C19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1557338"/>
            <a:ext cx="8540750" cy="4498975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sz="2800" dirty="0"/>
              <a:t>В последние годы Джек переживал творческий кризис, в связи с чем стал злоупотреблять алкоголем. Из-за кризиса писатель даже был вынужден пойти на покупку сюжета для нового романа. Такой сюжет был продан Лондону начинающим американским писателем </a:t>
            </a:r>
            <a:r>
              <a:rPr lang="ru-RU" sz="2800" dirty="0">
                <a:hlinkClick r:id="rId2" tooltip="Льюис, Синклер"/>
              </a:rPr>
              <a:t>Синклером Льюисом</a:t>
            </a:r>
            <a:r>
              <a:rPr lang="ru-RU" sz="2800" dirty="0"/>
              <a:t>. Джек Лондон успел дать будущему роману название, — «Бюро убийств», — однако написать успел совсем немного, так как вскоре скончался.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>
            <a:extLst>
              <a:ext uri="{FF2B5EF4-FFF2-40B4-BE49-F238E27FC236}">
                <a16:creationId xmlns:a16="http://schemas.microsoft.com/office/drawing/2014/main" id="{D0084E8E-0322-1980-C0AA-47769F880F23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179388" y="260350"/>
            <a:ext cx="8540750" cy="3557588"/>
          </a:xfrm>
        </p:spPr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r>
              <a:rPr lang="ru-RU" dirty="0"/>
              <a:t>Джек Лондон умер (покончил жизнь самоубийством) </a:t>
            </a:r>
            <a:r>
              <a:rPr lang="ru-RU" dirty="0">
                <a:hlinkClick r:id="rId2" tooltip="22 ноября"/>
              </a:rPr>
              <a:t>22 ноября</a:t>
            </a:r>
            <a:r>
              <a:rPr lang="ru-RU" dirty="0"/>
              <a:t> </a:t>
            </a:r>
            <a:r>
              <a:rPr lang="ru-RU" dirty="0">
                <a:hlinkClick r:id="rId3" tooltip="1916 год"/>
              </a:rPr>
              <a:t>1916 года</a:t>
            </a:r>
            <a:r>
              <a:rPr lang="ru-RU" dirty="0"/>
              <a:t> в городке Глен-Эллен (</a:t>
            </a:r>
            <a:r>
              <a:rPr lang="ru-RU" dirty="0">
                <a:hlinkClick r:id="rId4" tooltip="Калифорния"/>
              </a:rPr>
              <a:t>Калифорния</a:t>
            </a:r>
            <a:r>
              <a:rPr lang="ru-RU" dirty="0"/>
              <a:t>). Последние годы он страдал от почечного заболевания, и в один из приступов боли он принял слишком большую дозу морфия .</a:t>
            </a:r>
          </a:p>
        </p:txBody>
      </p:sp>
      <p:pic>
        <p:nvPicPr>
          <p:cNvPr id="15363" name="Picture 14" descr="могила">
            <a:extLst>
              <a:ext uri="{FF2B5EF4-FFF2-40B4-BE49-F238E27FC236}">
                <a16:creationId xmlns:a16="http://schemas.microsoft.com/office/drawing/2014/main" id="{E7FA7E6A-727D-470B-5A12-505ABC408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005263"/>
            <a:ext cx="5256213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5" grpId="0" build="p"/>
    </p:bldLst>
  </p:timing>
</p:sld>
</file>

<file path=ppt/theme/theme1.xml><?xml version="1.0" encoding="utf-8"?>
<a:theme xmlns:a="http://schemas.openxmlformats.org/drawingml/2006/main" name="Граница">
  <a:themeElements>
    <a:clrScheme name="Граница 3">
      <a:dk1>
        <a:srgbClr val="860000"/>
      </a:dk1>
      <a:lt1>
        <a:srgbClr val="FFFFFF"/>
      </a:lt1>
      <a:dk2>
        <a:srgbClr val="800000"/>
      </a:dk2>
      <a:lt2>
        <a:srgbClr val="FFFFCC"/>
      </a:lt2>
      <a:accent1>
        <a:srgbClr val="FF6600"/>
      </a:accent1>
      <a:accent2>
        <a:srgbClr val="FF9933"/>
      </a:accent2>
      <a:accent3>
        <a:srgbClr val="C0AAAA"/>
      </a:accent3>
      <a:accent4>
        <a:srgbClr val="DADADA"/>
      </a:accent4>
      <a:accent5>
        <a:srgbClr val="FFB8AA"/>
      </a:accent5>
      <a:accent6>
        <a:srgbClr val="E78A2D"/>
      </a:accent6>
      <a:hlink>
        <a:srgbClr val="FFCC00"/>
      </a:hlink>
      <a:folHlink>
        <a:srgbClr val="CC9900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350</TotalTime>
  <Words>336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Граница</vt:lpstr>
      <vt:lpstr>Джек Лондон</vt:lpstr>
      <vt:lpstr>Джек Лондон Jack London.</vt:lpstr>
      <vt:lpstr>Путешествия Джека Лондона.</vt:lpstr>
      <vt:lpstr>Путешествия Джека Лондона.</vt:lpstr>
      <vt:lpstr>Путешествия Джека Лондона.</vt:lpstr>
      <vt:lpstr>Путешествия Джека Лондона.</vt:lpstr>
      <vt:lpstr>Путешествия Джека Лондона</vt:lpstr>
      <vt:lpstr>Путешествия Джека Лондона.</vt:lpstr>
      <vt:lpstr>Путь к творчеству.</vt:lpstr>
      <vt:lpstr>КНИГИ </vt:lpstr>
      <vt:lpstr>Кризис </vt:lpstr>
      <vt:lpstr>Презентация PowerPoint</vt:lpstr>
    </vt:vector>
  </TitlesOfParts>
  <Company>MoBIL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Джек Лондон</dc:title>
  <dc:creator>Admin</dc:creator>
  <cp:lastModifiedBy>Николай</cp:lastModifiedBy>
  <cp:revision>55</cp:revision>
  <dcterms:created xsi:type="dcterms:W3CDTF">2009-12-09T16:04:11Z</dcterms:created>
  <dcterms:modified xsi:type="dcterms:W3CDTF">2024-12-19T17:39:32Z</dcterms:modified>
</cp:coreProperties>
</file>