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9FA54-6DE8-4BD8-8640-7F95D81B3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FE150C-AF4C-43A4-9D30-174AD010D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AA8241-A9B3-4B41-B0F9-012B3B3BB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530F1D-A56F-4630-A7C1-4EA5F4EE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C7BC76-98D5-4C12-9934-ABA8237D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62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3285B-7999-40AF-87F8-465E9F86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71D4E4-FD6A-4913-B1FE-35196E638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9D8CB8-0C44-42A9-A236-3C30AA1C6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69BBCA-239B-47ED-A92E-8E7FC01A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440BC3-B12B-49DA-8490-963F20E8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2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848DD-EB79-49F6-AAD4-8F582561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5DE30A-B29F-4DBD-B804-4AD88319F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AFC1A4-110B-4E50-86AD-CC2EB8AD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BB650-C7EB-491A-BB44-8BBEC6CF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FA84BC-A542-4AF4-8870-2ECFBD19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33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8E2CC-C374-4023-A1FC-0F3E0131E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561F1D-FF40-44BE-87ED-C7F6D11E8F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293004-1C12-45A2-8788-326A9AB3E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236A73-B88F-4036-8651-A99C5C76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9C26A7-72A1-431E-A4C7-266CC5E8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AF001B-BAA9-4449-AD22-1BCC05C3E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79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5EC1E-7754-4459-9F2D-21943A4A2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CF49A1-0EB8-454C-BDE7-77E1BBE4F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204B29-8C85-489A-9FDD-4139238FF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1AFAA6-C4B1-4E85-8737-9EDB3229D2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4A8C62-56AB-4DFA-86C3-3BBE04CEDD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723011-5038-468C-9466-AD0DBAFC6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D308F07-529D-4247-83B9-046DAEC8D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C3CB54-C8C5-475A-A576-DBC532167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9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5E5E6-BC9B-4513-B1E8-2E6D15F9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ADE097-59AF-4661-B162-94410A44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491AD7-89CF-4A12-BA9D-D80DB08D6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35C5BF-FBF7-47BA-8481-B7A8C0254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C0CF5E-1998-451D-B5D0-4225163E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F3B349-99B4-4653-B62D-75038E9F8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3F4E30-AC19-4FAF-910E-A14BC93F2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673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68410-1220-4A1B-AB03-DE9B2995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4F062F-43D0-41B8-A434-F4110B83C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1A8EC5-6E2D-4FC5-A9D0-24B0AB59A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B96F76-C9B0-4D02-BF6C-56386E53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CDD1A1-87D4-4528-A2FE-FA86908F4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18C0B4-E0B9-45D1-9185-B4E79F9D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3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CB38E-D5C1-40EF-B7FC-D583CC09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8328D3-05E2-495F-ABA0-38F9330A2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FB4844-40ED-4DB0-901E-F4E81B7A3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86640F-6A0B-48BB-85DE-CF181440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1A3BA6-20C8-40C5-BEAA-B9F41AC6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CB0765-C8F4-4BEF-84F8-DB03ED22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79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C8535-2A88-482D-B96F-903351CE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2A86CC-B7B1-4397-8582-AD7A03BAF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2A9153-3E8F-48F2-BB3E-1CA3F498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59FB7-60DC-4E44-9AB7-CC74360D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8F1A97-8D4A-4464-91EC-6EF28095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0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61D7D4-6BA5-4395-B5FC-FF8958F9E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20E6D6-006C-4814-9152-61AE0F010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3D6650-C32B-4F40-9877-269DA0B32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ED97C3-413C-4953-8B07-DC951B94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92394-CB57-4F5A-9487-0C2DF79CD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3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760B5-5644-48F8-B1A6-7F7CC01BF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25CEF6-242B-4938-86DD-22542CB45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86D0AE-E365-4F65-AEBE-2BBA7470F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AD327-37D6-4110-B8C1-5B515508CF77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8A6837-4630-476B-A286-C48A22377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FB4031-2EDD-4B99-BFA0-2B5E79108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6556-3D8C-48F7-8859-142988A99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4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C9307-2155-45FF-A1C9-4920EE0E3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Уолтер Уитмен(1819-1892)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2C4431-A9A5-482F-B96A-AC66B0593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1)Родился 31 мая 1819 года, в семье фермеров</a:t>
            </a:r>
          </a:p>
          <a:p>
            <a:pPr marL="0" indent="0">
              <a:buNone/>
            </a:pPr>
            <a:r>
              <a:rPr lang="ru-RU" dirty="0"/>
              <a:t>2)Его мать, Луиза Ван </a:t>
            </a:r>
            <a:r>
              <a:rPr lang="ru-RU" dirty="0" err="1"/>
              <a:t>Велзор</a:t>
            </a:r>
            <a:r>
              <a:rPr lang="ru-RU" dirty="0"/>
              <a:t>, была голландкой</a:t>
            </a:r>
          </a:p>
          <a:p>
            <a:pPr marL="0" indent="0">
              <a:buNone/>
            </a:pPr>
            <a:r>
              <a:rPr lang="ru-RU" dirty="0"/>
              <a:t>3)С 1825—1830 гг. учился в бруклинской школе</a:t>
            </a:r>
          </a:p>
          <a:p>
            <a:pPr marL="0" indent="0">
              <a:buNone/>
            </a:pPr>
            <a:r>
              <a:rPr lang="ru-RU" dirty="0"/>
              <a:t>4) Уитмен считается «поэтом Америки»</a:t>
            </a:r>
          </a:p>
          <a:p>
            <a:pPr marL="0" indent="0">
              <a:buNone/>
            </a:pPr>
            <a:r>
              <a:rPr lang="ru-RU" b="1" dirty="0"/>
              <a:t>Произведения</a:t>
            </a:r>
          </a:p>
          <a:p>
            <a:r>
              <a:rPr lang="ru-RU" i="1" dirty="0"/>
              <a:t>Листья травы</a:t>
            </a:r>
            <a:r>
              <a:rPr lang="ru-RU" dirty="0"/>
              <a:t> (1855)</a:t>
            </a:r>
          </a:p>
          <a:p>
            <a:r>
              <a:rPr lang="ru-RU" i="1" dirty="0"/>
              <a:t>Барабанный бой</a:t>
            </a:r>
            <a:r>
              <a:rPr lang="ru-RU" dirty="0"/>
              <a:t> (1865)</a:t>
            </a:r>
          </a:p>
          <a:p>
            <a:r>
              <a:rPr lang="ru-RU" i="1" dirty="0"/>
              <a:t>Демократические дали</a:t>
            </a:r>
            <a:r>
              <a:rPr lang="ru-RU" dirty="0"/>
              <a:t> (1871)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88219B-884F-472B-8362-8A5CD8831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298" y="221670"/>
            <a:ext cx="3206360" cy="40648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A4DF18-2D52-4389-B715-241972F63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150" y="4286499"/>
            <a:ext cx="2544508" cy="251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35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66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Уолтер Уитмен(1819-1892)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Уолтер Уитмен(1819-1892)</dc:title>
  <dc:creator>HP</dc:creator>
  <cp:lastModifiedBy>HP</cp:lastModifiedBy>
  <cp:revision>2</cp:revision>
  <dcterms:created xsi:type="dcterms:W3CDTF">2024-12-19T16:02:39Z</dcterms:created>
  <dcterms:modified xsi:type="dcterms:W3CDTF">2024-12-19T16:19:30Z</dcterms:modified>
</cp:coreProperties>
</file>