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1" r:id="rId1"/>
  </p:sldMasterIdLst>
  <p:sldIdLst>
    <p:sldId id="280" r:id="rId2"/>
    <p:sldId id="256" r:id="rId3"/>
    <p:sldId id="282" r:id="rId4"/>
    <p:sldId id="257" r:id="rId5"/>
    <p:sldId id="262" r:id="rId6"/>
    <p:sldId id="278" r:id="rId7"/>
    <p:sldId id="265" r:id="rId8"/>
    <p:sldId id="266" r:id="rId9"/>
    <p:sldId id="281" r:id="rId10"/>
    <p:sldId id="26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00FF"/>
    <a:srgbClr val="7D9363"/>
    <a:srgbClr val="7E7A48"/>
    <a:srgbClr val="646636"/>
    <a:srgbClr val="494021"/>
    <a:srgbClr val="66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4B5DA2-EDA5-4282-A1BE-686F057BE97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3C56A7-E3B9-4866-956A-EEFA4C81CF0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500" b="1" i="1" dirty="0" err="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Денисьевский</a:t>
          </a:r>
          <a:r>
            <a:rPr lang="ru-RU" sz="15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цикл»: драматизм и лиризм</a:t>
          </a:r>
          <a:endParaRPr lang="ru-RU" sz="1500" b="1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9D2C9-946F-433A-9B68-B7D2187C60E2}" type="parTrans" cxnId="{321F660A-027F-4EFE-A0F8-790B80A6AAFD}">
      <dgm:prSet/>
      <dgm:spPr/>
      <dgm:t>
        <a:bodyPr/>
        <a:lstStyle/>
        <a:p>
          <a:endParaRPr lang="ru-RU"/>
        </a:p>
      </dgm:t>
    </dgm:pt>
    <dgm:pt modelId="{45A18B7B-B0C4-47A9-ACF4-21401BBCCAF5}" type="sibTrans" cxnId="{321F660A-027F-4EFE-A0F8-790B80A6AAF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Любовная лирика</a:t>
          </a:r>
          <a:endParaRPr lang="ru-RU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2BA6B6DC-1491-4364-B827-F6B73658C9DF}">
      <dgm:prSet phldrT="[Текст]" phldr="1"/>
      <dgm:spPr/>
      <dgm:t>
        <a:bodyPr/>
        <a:lstStyle/>
        <a:p>
          <a:endParaRPr lang="ru-RU"/>
        </a:p>
      </dgm:t>
    </dgm:pt>
    <dgm:pt modelId="{46A1FF9F-4CB2-4C0F-8A68-508632E0CB74}" type="parTrans" cxnId="{21567845-7F85-471F-BDFF-E4A3A92DBFEB}">
      <dgm:prSet/>
      <dgm:spPr/>
      <dgm:t>
        <a:bodyPr/>
        <a:lstStyle/>
        <a:p>
          <a:endParaRPr lang="ru-RU"/>
        </a:p>
      </dgm:t>
    </dgm:pt>
    <dgm:pt modelId="{684E1172-6267-4EBA-A28E-5FEB1561FD06}" type="sibTrans" cxnId="{21567845-7F85-471F-BDFF-E4A3A92DBFEB}">
      <dgm:prSet/>
      <dgm:spPr/>
      <dgm:t>
        <a:bodyPr/>
        <a:lstStyle/>
        <a:p>
          <a:endParaRPr lang="ru-RU"/>
        </a:p>
      </dgm:t>
    </dgm:pt>
    <dgm:pt modelId="{09C65653-5B02-4CFA-8891-646C726A429D}">
      <dgm:prSet phldrT="[Текст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ЛИРИКА Ф.И. ТЮТЧЕВА</a:t>
          </a:r>
          <a:endParaRPr lang="ru-RU" b="1" dirty="0">
            <a:solidFill>
              <a:schemeClr val="tx1"/>
            </a:solidFill>
          </a:endParaRPr>
        </a:p>
      </dgm:t>
    </dgm:pt>
    <dgm:pt modelId="{C9AABC5B-A7F9-4E9A-BA6B-7CAF1959A17E}" type="parTrans" cxnId="{421A599E-E36C-472E-9A8F-E8D3BBFFAB90}">
      <dgm:prSet/>
      <dgm:spPr/>
      <dgm:t>
        <a:bodyPr/>
        <a:lstStyle/>
        <a:p>
          <a:endParaRPr lang="ru-RU"/>
        </a:p>
      </dgm:t>
    </dgm:pt>
    <dgm:pt modelId="{53E03646-1A6B-48A4-AC75-573C55920F2F}" type="sibTrans" cxnId="{421A599E-E36C-472E-9A8F-E8D3BBFFAB90}">
      <dgm:prSet custT="1"/>
      <dgm:spPr>
        <a:solidFill>
          <a:srgbClr val="008000"/>
        </a:solidFill>
      </dgm:spPr>
      <dgm:t>
        <a:bodyPr/>
        <a:lstStyle/>
        <a:p>
          <a:r>
            <a:rPr lang="ru-RU" sz="1800" b="1" dirty="0" smtClean="0"/>
            <a:t>Пейзажная лирика</a:t>
          </a:r>
          <a:endParaRPr lang="ru-RU" sz="1800" b="1" dirty="0"/>
        </a:p>
      </dgm:t>
    </dgm:pt>
    <dgm:pt modelId="{E3C406C9-39AD-4CB7-8BCF-2E0B93D20D5A}">
      <dgm:prSet phldrT="[Текст]" phldr="1"/>
      <dgm:spPr/>
      <dgm:t>
        <a:bodyPr/>
        <a:lstStyle/>
        <a:p>
          <a:endParaRPr lang="ru-RU"/>
        </a:p>
      </dgm:t>
    </dgm:pt>
    <dgm:pt modelId="{AFE2987F-54D8-4259-A814-DC59506CE5F2}" type="parTrans" cxnId="{084B2B2D-A031-4F74-88BF-69A1D2C19E7D}">
      <dgm:prSet/>
      <dgm:spPr/>
      <dgm:t>
        <a:bodyPr/>
        <a:lstStyle/>
        <a:p>
          <a:endParaRPr lang="ru-RU"/>
        </a:p>
      </dgm:t>
    </dgm:pt>
    <dgm:pt modelId="{326880D4-17AA-4914-B1E7-5470C15B91BF}" type="sibTrans" cxnId="{084B2B2D-A031-4F74-88BF-69A1D2C19E7D}">
      <dgm:prSet/>
      <dgm:spPr/>
      <dgm:t>
        <a:bodyPr/>
        <a:lstStyle/>
        <a:p>
          <a:endParaRPr lang="ru-RU"/>
        </a:p>
      </dgm:t>
    </dgm:pt>
    <dgm:pt modelId="{71B04D48-E689-4978-AAE6-FF2E2599EB76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ru-RU" sz="1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Идеальное и демоническое</a:t>
          </a:r>
          <a:endParaRPr lang="ru-RU" sz="1600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7C06B-35E7-4FE1-8678-A9C5BE4EE11D}" type="parTrans" cxnId="{FAF9CC3B-C985-4134-8F48-71B942AFE8CF}">
      <dgm:prSet/>
      <dgm:spPr/>
      <dgm:t>
        <a:bodyPr/>
        <a:lstStyle/>
        <a:p>
          <a:endParaRPr lang="ru-RU"/>
        </a:p>
      </dgm:t>
    </dgm:pt>
    <dgm:pt modelId="{2178CA6F-1DF6-4A14-9436-6F08ACA5EF25}" type="sibTrans" cxnId="{FAF9CC3B-C985-4134-8F48-71B942AFE8CF}">
      <dgm:prSet custT="1"/>
      <dgm:spPr>
        <a:solidFill>
          <a:srgbClr val="008000"/>
        </a:solidFill>
      </dgm:spPr>
      <dgm:t>
        <a:bodyPr/>
        <a:lstStyle/>
        <a:p>
          <a:r>
            <a:rPr lang="ru-RU" sz="1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Олицетворение, единение человека и природы</a:t>
          </a:r>
          <a:endParaRPr lang="ru-RU" sz="1400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181174-DAAB-4A83-99AC-EC2458CD6679}">
      <dgm:prSet phldrT="[Текст]" phldr="1"/>
      <dgm:spPr/>
      <dgm:t>
        <a:bodyPr/>
        <a:lstStyle/>
        <a:p>
          <a:endParaRPr lang="ru-RU"/>
        </a:p>
      </dgm:t>
    </dgm:pt>
    <dgm:pt modelId="{4026642F-7212-4C3F-A143-D3DBFD6767CA}" type="parTrans" cxnId="{BF6DA4F4-0F47-488B-8244-FBD5196B6E03}">
      <dgm:prSet/>
      <dgm:spPr/>
      <dgm:t>
        <a:bodyPr/>
        <a:lstStyle/>
        <a:p>
          <a:endParaRPr lang="ru-RU"/>
        </a:p>
      </dgm:t>
    </dgm:pt>
    <dgm:pt modelId="{F4A9A317-019D-4AA3-A4E2-0FDC18CB0CDE}" type="sibTrans" cxnId="{BF6DA4F4-0F47-488B-8244-FBD5196B6E03}">
      <dgm:prSet/>
      <dgm:spPr/>
      <dgm:t>
        <a:bodyPr/>
        <a:lstStyle/>
        <a:p>
          <a:endParaRPr lang="ru-RU"/>
        </a:p>
      </dgm:t>
    </dgm:pt>
    <dgm:pt modelId="{5A7A40BE-0305-4C64-A4BF-686BA0592F3E}">
      <dgm:prSet custT="1"/>
      <dgm:spPr>
        <a:solidFill>
          <a:srgbClr val="9900FF"/>
        </a:solidFill>
      </dgm:spPr>
      <dgm:t>
        <a:bodyPr/>
        <a:lstStyle/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Вечное и временное, космос и хаос, день и ночь – «живая колесница мирозданья»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688F8B-3FC5-4E72-ACBA-7BEB75C120D5}" type="parTrans" cxnId="{ED0B1B37-6C40-485A-A3DD-074260B1FCD8}">
      <dgm:prSet/>
      <dgm:spPr/>
      <dgm:t>
        <a:bodyPr/>
        <a:lstStyle/>
        <a:p>
          <a:endParaRPr lang="ru-RU"/>
        </a:p>
      </dgm:t>
    </dgm:pt>
    <dgm:pt modelId="{888CB1D8-DB36-45CA-83C9-F16F46303721}" type="sibTrans" cxnId="{ED0B1B37-6C40-485A-A3DD-074260B1FCD8}">
      <dgm:prSet custT="1"/>
      <dgm:spPr>
        <a:solidFill>
          <a:srgbClr val="9900FF"/>
        </a:solidFill>
      </dgm:spPr>
      <dgm:t>
        <a:bodyPr/>
        <a:lstStyle/>
        <a:p>
          <a:r>
            <a:rPr lang="ru-RU" sz="1600" b="1" dirty="0" smtClean="0"/>
            <a:t>Философская лирика</a:t>
          </a:r>
          <a:endParaRPr lang="ru-RU" sz="1600" b="1" dirty="0"/>
        </a:p>
      </dgm:t>
    </dgm:pt>
    <dgm:pt modelId="{41C38943-E3EB-44E1-B1D0-27A65BF4DD32}">
      <dgm:prSet custT="1"/>
      <dgm:spPr>
        <a:solidFill>
          <a:srgbClr val="008000"/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Тайна и хаос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05C23-CB4B-4475-B790-01BC8823EFC5}" type="parTrans" cxnId="{E393016A-9339-4B35-A20B-846308F8E7E5}">
      <dgm:prSet/>
      <dgm:spPr/>
      <dgm:t>
        <a:bodyPr/>
        <a:lstStyle/>
        <a:p>
          <a:endParaRPr lang="ru-RU"/>
        </a:p>
      </dgm:t>
    </dgm:pt>
    <dgm:pt modelId="{D26AA670-F131-4D0A-8FDE-8F4909BF0B4C}" type="sibTrans" cxnId="{E393016A-9339-4B35-A20B-846308F8E7E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Изобразитель-</a:t>
          </a:r>
          <a:r>
            <a:rPr lang="ru-RU" sz="1400" b="1" i="1" dirty="0" err="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ность</a:t>
          </a:r>
          <a:r>
            <a:rPr lang="ru-RU" sz="14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искренность стихов разных лет </a:t>
          </a:r>
          <a:endParaRPr lang="ru-RU" sz="1400" b="1" i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B6EDC-4FE9-44DB-8C1B-EA36452D1E8A}" type="pres">
      <dgm:prSet presAssocID="{F74B5DA2-EDA5-4282-A1BE-686F057BE97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1614CE3-295C-4709-9D1A-6FF4F9A0476D}" type="pres">
      <dgm:prSet presAssocID="{493C56A7-E3B9-4866-956A-EEFA4C81CF0C}" presName="composite" presStyleCnt="0"/>
      <dgm:spPr/>
    </dgm:pt>
    <dgm:pt modelId="{21160477-FFDD-424F-8A4C-45369239EE4C}" type="pres">
      <dgm:prSet presAssocID="{493C56A7-E3B9-4866-956A-EEFA4C81CF0C}" presName="Parent1" presStyleLbl="node1" presStyleIdx="0" presStyleCnt="10" custLinFactNeighborX="-2986" custLinFactNeighborY="55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F181C-2BDB-47F2-ACFB-7E240B488EAE}" type="pres">
      <dgm:prSet presAssocID="{493C56A7-E3B9-4866-956A-EEFA4C81CF0C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4865D-637B-42A8-85BF-878907FDBE6C}" type="pres">
      <dgm:prSet presAssocID="{493C56A7-E3B9-4866-956A-EEFA4C81CF0C}" presName="BalanceSpacing" presStyleCnt="0"/>
      <dgm:spPr/>
    </dgm:pt>
    <dgm:pt modelId="{93B2E735-977F-45FD-98D9-D6EA6FAC8353}" type="pres">
      <dgm:prSet presAssocID="{493C56A7-E3B9-4866-956A-EEFA4C81CF0C}" presName="BalanceSpacing1" presStyleCnt="0"/>
      <dgm:spPr/>
    </dgm:pt>
    <dgm:pt modelId="{21947E88-EB55-419A-A61A-5572E02577E5}" type="pres">
      <dgm:prSet presAssocID="{45A18B7B-B0C4-47A9-ACF4-21401BBCCAF5}" presName="Accent1Text" presStyleLbl="node1" presStyleIdx="1" presStyleCnt="10" custLinFactNeighborX="4266" custLinFactNeighborY="5195"/>
      <dgm:spPr/>
      <dgm:t>
        <a:bodyPr/>
        <a:lstStyle/>
        <a:p>
          <a:endParaRPr lang="ru-RU"/>
        </a:p>
      </dgm:t>
    </dgm:pt>
    <dgm:pt modelId="{C15D6AD6-13B2-41D7-A7C7-AF53CCC1C3D3}" type="pres">
      <dgm:prSet presAssocID="{45A18B7B-B0C4-47A9-ACF4-21401BBCCAF5}" presName="spaceBetweenRectangles" presStyleCnt="0"/>
      <dgm:spPr/>
    </dgm:pt>
    <dgm:pt modelId="{F5671ABC-C31F-49CD-A3DA-C132DCDCC915}" type="pres">
      <dgm:prSet presAssocID="{09C65653-5B02-4CFA-8891-646C726A429D}" presName="composite" presStyleCnt="0"/>
      <dgm:spPr/>
    </dgm:pt>
    <dgm:pt modelId="{929018EF-C6D3-42B5-8326-4F77068AE097}" type="pres">
      <dgm:prSet presAssocID="{09C65653-5B02-4CFA-8891-646C726A429D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BBFE4-83A6-4C11-BE87-D3DBF3A6F8EF}" type="pres">
      <dgm:prSet presAssocID="{09C65653-5B02-4CFA-8891-646C726A429D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F64F6-6710-4985-B5FB-CCDEA9466568}" type="pres">
      <dgm:prSet presAssocID="{09C65653-5B02-4CFA-8891-646C726A429D}" presName="BalanceSpacing" presStyleCnt="0"/>
      <dgm:spPr/>
    </dgm:pt>
    <dgm:pt modelId="{4AAFC0C7-19C7-4362-A959-9EAC46736EC9}" type="pres">
      <dgm:prSet presAssocID="{09C65653-5B02-4CFA-8891-646C726A429D}" presName="BalanceSpacing1" presStyleCnt="0"/>
      <dgm:spPr/>
    </dgm:pt>
    <dgm:pt modelId="{454125DD-7BAD-42A9-994A-D50B4DE6346B}" type="pres">
      <dgm:prSet presAssocID="{53E03646-1A6B-48A4-AC75-573C55920F2F}" presName="Accent1Text" presStyleLbl="node1" presStyleIdx="3" presStyleCnt="10" custLinFactNeighborX="-6399" custLinFactNeighborY="371"/>
      <dgm:spPr/>
      <dgm:t>
        <a:bodyPr/>
        <a:lstStyle/>
        <a:p>
          <a:endParaRPr lang="ru-RU"/>
        </a:p>
      </dgm:t>
    </dgm:pt>
    <dgm:pt modelId="{3BAF2B42-63E7-4F96-85D4-67CDDD8F1A7A}" type="pres">
      <dgm:prSet presAssocID="{53E03646-1A6B-48A4-AC75-573C55920F2F}" presName="spaceBetweenRectangles" presStyleCnt="0"/>
      <dgm:spPr/>
    </dgm:pt>
    <dgm:pt modelId="{B72C0FCC-9ADD-4AA1-9E38-66406354E7FF}" type="pres">
      <dgm:prSet presAssocID="{5A7A40BE-0305-4C64-A4BF-686BA0592F3E}" presName="composite" presStyleCnt="0"/>
      <dgm:spPr/>
    </dgm:pt>
    <dgm:pt modelId="{4E5D5DF5-80FD-47AC-A378-BD0DB0E61331}" type="pres">
      <dgm:prSet presAssocID="{5A7A40BE-0305-4C64-A4BF-686BA0592F3E}" presName="Parent1" presStyleLbl="node1" presStyleIdx="4" presStyleCnt="10" custLinFactNeighborX="-2986" custLinFactNeighborY="-55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94697-2741-4AC6-B1B2-A53C65D10566}" type="pres">
      <dgm:prSet presAssocID="{5A7A40BE-0305-4C64-A4BF-686BA0592F3E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A2248B79-F0F7-45D9-9822-BF72FF86EFFC}" type="pres">
      <dgm:prSet presAssocID="{5A7A40BE-0305-4C64-A4BF-686BA0592F3E}" presName="BalanceSpacing" presStyleCnt="0"/>
      <dgm:spPr/>
    </dgm:pt>
    <dgm:pt modelId="{994C445D-2958-47E0-BE99-BC1918C5A7A7}" type="pres">
      <dgm:prSet presAssocID="{5A7A40BE-0305-4C64-A4BF-686BA0592F3E}" presName="BalanceSpacing1" presStyleCnt="0"/>
      <dgm:spPr/>
    </dgm:pt>
    <dgm:pt modelId="{892A470A-B316-4633-8E30-B289769C2B72}" type="pres">
      <dgm:prSet presAssocID="{888CB1D8-DB36-45CA-83C9-F16F46303721}" presName="Accent1Text" presStyleLbl="node1" presStyleIdx="5" presStyleCnt="10" custLinFactNeighborX="2559" custLinFactNeighborY="-5567"/>
      <dgm:spPr/>
      <dgm:t>
        <a:bodyPr/>
        <a:lstStyle/>
        <a:p>
          <a:endParaRPr lang="ru-RU"/>
        </a:p>
      </dgm:t>
    </dgm:pt>
    <dgm:pt modelId="{4DF4315E-99B3-4DFE-B4EE-1E7406722ADC}" type="pres">
      <dgm:prSet presAssocID="{888CB1D8-DB36-45CA-83C9-F16F46303721}" presName="spaceBetweenRectangles" presStyleCnt="0"/>
      <dgm:spPr/>
    </dgm:pt>
    <dgm:pt modelId="{F9CAC413-F85A-4ADF-A91E-229403CAC0EE}" type="pres">
      <dgm:prSet presAssocID="{71B04D48-E689-4978-AAE6-FF2E2599EB76}" presName="composite" presStyleCnt="0"/>
      <dgm:spPr/>
    </dgm:pt>
    <dgm:pt modelId="{2B3C63AA-700A-42CF-8725-60A72F091CB0}" type="pres">
      <dgm:prSet presAssocID="{71B04D48-E689-4978-AAE6-FF2E2599EB76}" presName="Parent1" presStyleLbl="node1" presStyleIdx="6" presStyleCnt="10" custLinFactX="53305" custLinFactNeighborX="100000" custLinFactNeighborY="-904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AACFE-E67B-4DD6-9FE7-7400051D793E}" type="pres">
      <dgm:prSet presAssocID="{71B04D48-E689-4978-AAE6-FF2E2599EB76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BA52B-022C-4ECE-A630-9E9238441564}" type="pres">
      <dgm:prSet presAssocID="{71B04D48-E689-4978-AAE6-FF2E2599EB76}" presName="BalanceSpacing" presStyleCnt="0"/>
      <dgm:spPr/>
    </dgm:pt>
    <dgm:pt modelId="{A8516099-7F34-486F-A844-9497359BB4AB}" type="pres">
      <dgm:prSet presAssocID="{71B04D48-E689-4978-AAE6-FF2E2599EB76}" presName="BalanceSpacing1" presStyleCnt="0"/>
      <dgm:spPr/>
    </dgm:pt>
    <dgm:pt modelId="{59B05ECA-1DE3-4C7B-8E9C-5A42C6EB34BA}" type="pres">
      <dgm:prSet presAssocID="{2178CA6F-1DF6-4A14-9436-6F08ACA5EF25}" presName="Accent1Text" presStyleLbl="node1" presStyleIdx="7" presStyleCnt="10" custLinFactY="-100000" custLinFactNeighborX="43968" custLinFactNeighborY="-149154"/>
      <dgm:spPr/>
      <dgm:t>
        <a:bodyPr/>
        <a:lstStyle/>
        <a:p>
          <a:endParaRPr lang="ru-RU"/>
        </a:p>
      </dgm:t>
    </dgm:pt>
    <dgm:pt modelId="{5C47F668-D5C9-42BA-AB0C-EB29F967BF5A}" type="pres">
      <dgm:prSet presAssocID="{2178CA6F-1DF6-4A14-9436-6F08ACA5EF25}" presName="spaceBetweenRectangles" presStyleCnt="0"/>
      <dgm:spPr/>
    </dgm:pt>
    <dgm:pt modelId="{13260352-179E-48D3-9178-2863ADD05C73}" type="pres">
      <dgm:prSet presAssocID="{41C38943-E3EB-44E1-B1D0-27A65BF4DD32}" presName="composite" presStyleCnt="0"/>
      <dgm:spPr/>
    </dgm:pt>
    <dgm:pt modelId="{40E55AC4-0209-4332-A1F1-90942A2145EE}" type="pres">
      <dgm:prSet presAssocID="{41C38943-E3EB-44E1-B1D0-27A65BF4DD32}" presName="Parent1" presStyleLbl="node1" presStyleIdx="8" presStyleCnt="10" custLinFactX="49444" custLinFactY="-100000" custLinFactNeighborX="100000" custLinFactNeighborY="-1553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CE9D6-9FAF-4CB3-ACBF-40B516609032}" type="pres">
      <dgm:prSet presAssocID="{41C38943-E3EB-44E1-B1D0-27A65BF4DD32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5AA811D9-A518-4D49-A17E-415AC8E5C1D2}" type="pres">
      <dgm:prSet presAssocID="{41C38943-E3EB-44E1-B1D0-27A65BF4DD32}" presName="BalanceSpacing" presStyleCnt="0"/>
      <dgm:spPr/>
    </dgm:pt>
    <dgm:pt modelId="{2B8C92E8-3D67-4190-BDAE-9EF237887837}" type="pres">
      <dgm:prSet presAssocID="{41C38943-E3EB-44E1-B1D0-27A65BF4DD32}" presName="BalanceSpacing1" presStyleCnt="0"/>
      <dgm:spPr/>
    </dgm:pt>
    <dgm:pt modelId="{0216A579-AB8F-4934-AEDA-9DD2F9C01614}" type="pres">
      <dgm:prSet presAssocID="{D26AA670-F131-4D0A-8FDE-8F4909BF0B4C}" presName="Accent1Text" presStyleLbl="node1" presStyleIdx="9" presStyleCnt="10" custLinFactY="-100000" custLinFactNeighborX="-47534" custLinFactNeighborY="-155656"/>
      <dgm:spPr/>
      <dgm:t>
        <a:bodyPr/>
        <a:lstStyle/>
        <a:p>
          <a:endParaRPr lang="ru-RU"/>
        </a:p>
      </dgm:t>
    </dgm:pt>
  </dgm:ptLst>
  <dgm:cxnLst>
    <dgm:cxn modelId="{77823E7D-602C-4AE6-B48D-F0E21446952A}" type="presOf" srcId="{71B04D48-E689-4978-AAE6-FF2E2599EB76}" destId="{2B3C63AA-700A-42CF-8725-60A72F091CB0}" srcOrd="0" destOrd="0" presId="urn:microsoft.com/office/officeart/2008/layout/AlternatingHexagons"/>
    <dgm:cxn modelId="{7379926E-0538-4DAB-8E71-43CEF1D53CEE}" type="presOf" srcId="{493C56A7-E3B9-4866-956A-EEFA4C81CF0C}" destId="{21160477-FFDD-424F-8A4C-45369239EE4C}" srcOrd="0" destOrd="0" presId="urn:microsoft.com/office/officeart/2008/layout/AlternatingHexagons"/>
    <dgm:cxn modelId="{321F660A-027F-4EFE-A0F8-790B80A6AAFD}" srcId="{F74B5DA2-EDA5-4282-A1BE-686F057BE976}" destId="{493C56A7-E3B9-4866-956A-EEFA4C81CF0C}" srcOrd="0" destOrd="0" parTransId="{2E19D2C9-946F-433A-9B68-B7D2187C60E2}" sibTransId="{45A18B7B-B0C4-47A9-ACF4-21401BBCCAF5}"/>
    <dgm:cxn modelId="{D372CC5F-9A09-4A83-A2B0-C18A82D8D585}" type="presOf" srcId="{41C38943-E3EB-44E1-B1D0-27A65BF4DD32}" destId="{40E55AC4-0209-4332-A1F1-90942A2145EE}" srcOrd="0" destOrd="0" presId="urn:microsoft.com/office/officeart/2008/layout/AlternatingHexagons"/>
    <dgm:cxn modelId="{FAF9CC3B-C985-4134-8F48-71B942AFE8CF}" srcId="{F74B5DA2-EDA5-4282-A1BE-686F057BE976}" destId="{71B04D48-E689-4978-AAE6-FF2E2599EB76}" srcOrd="3" destOrd="0" parTransId="{EB67C06B-35E7-4FE1-8678-A9C5BE4EE11D}" sibTransId="{2178CA6F-1DF6-4A14-9436-6F08ACA5EF25}"/>
    <dgm:cxn modelId="{421A599E-E36C-472E-9A8F-E8D3BBFFAB90}" srcId="{F74B5DA2-EDA5-4282-A1BE-686F057BE976}" destId="{09C65653-5B02-4CFA-8891-646C726A429D}" srcOrd="1" destOrd="0" parTransId="{C9AABC5B-A7F9-4E9A-BA6B-7CAF1959A17E}" sibTransId="{53E03646-1A6B-48A4-AC75-573C55920F2F}"/>
    <dgm:cxn modelId="{137F3936-E026-4818-A048-C634181D0882}" type="presOf" srcId="{F74B5DA2-EDA5-4282-A1BE-686F057BE976}" destId="{EE9B6EDC-4FE9-44DB-8C1B-EA36452D1E8A}" srcOrd="0" destOrd="0" presId="urn:microsoft.com/office/officeart/2008/layout/AlternatingHexagons"/>
    <dgm:cxn modelId="{6314414E-985D-4125-B4DF-AD30D3A0479D}" type="presOf" srcId="{D26AA670-F131-4D0A-8FDE-8F4909BF0B4C}" destId="{0216A579-AB8F-4934-AEDA-9DD2F9C01614}" srcOrd="0" destOrd="0" presId="urn:microsoft.com/office/officeart/2008/layout/AlternatingHexagons"/>
    <dgm:cxn modelId="{ED0B1B37-6C40-485A-A3DD-074260B1FCD8}" srcId="{F74B5DA2-EDA5-4282-A1BE-686F057BE976}" destId="{5A7A40BE-0305-4C64-A4BF-686BA0592F3E}" srcOrd="2" destOrd="0" parTransId="{88688F8B-3FC5-4E72-ACBA-7BEB75C120D5}" sibTransId="{888CB1D8-DB36-45CA-83C9-F16F46303721}"/>
    <dgm:cxn modelId="{21567845-7F85-471F-BDFF-E4A3A92DBFEB}" srcId="{493C56A7-E3B9-4866-956A-EEFA4C81CF0C}" destId="{2BA6B6DC-1491-4364-B827-F6B73658C9DF}" srcOrd="0" destOrd="0" parTransId="{46A1FF9F-4CB2-4C0F-8A68-508632E0CB74}" sibTransId="{684E1172-6267-4EBA-A28E-5FEB1561FD06}"/>
    <dgm:cxn modelId="{0FC007C4-FB87-40A7-B120-299A9CB3DD54}" type="presOf" srcId="{53E03646-1A6B-48A4-AC75-573C55920F2F}" destId="{454125DD-7BAD-42A9-994A-D50B4DE6346B}" srcOrd="0" destOrd="0" presId="urn:microsoft.com/office/officeart/2008/layout/AlternatingHexagons"/>
    <dgm:cxn modelId="{084B2B2D-A031-4F74-88BF-69A1D2C19E7D}" srcId="{09C65653-5B02-4CFA-8891-646C726A429D}" destId="{E3C406C9-39AD-4CB7-8BCF-2E0B93D20D5A}" srcOrd="0" destOrd="0" parTransId="{AFE2987F-54D8-4259-A814-DC59506CE5F2}" sibTransId="{326880D4-17AA-4914-B1E7-5470C15B91BF}"/>
    <dgm:cxn modelId="{975FADE7-8569-48C5-BD95-04B9146992B2}" type="presOf" srcId="{45A18B7B-B0C4-47A9-ACF4-21401BBCCAF5}" destId="{21947E88-EB55-419A-A61A-5572E02577E5}" srcOrd="0" destOrd="0" presId="urn:microsoft.com/office/officeart/2008/layout/AlternatingHexagons"/>
    <dgm:cxn modelId="{BF6DA4F4-0F47-488B-8244-FBD5196B6E03}" srcId="{71B04D48-E689-4978-AAE6-FF2E2599EB76}" destId="{42181174-DAAB-4A83-99AC-EC2458CD6679}" srcOrd="0" destOrd="0" parTransId="{4026642F-7212-4C3F-A143-D3DBFD6767CA}" sibTransId="{F4A9A317-019D-4AA3-A4E2-0FDC18CB0CDE}"/>
    <dgm:cxn modelId="{557DE58E-8EDF-4A12-BFCA-6B9938C5A742}" type="presOf" srcId="{888CB1D8-DB36-45CA-83C9-F16F46303721}" destId="{892A470A-B316-4633-8E30-B289769C2B72}" srcOrd="0" destOrd="0" presId="urn:microsoft.com/office/officeart/2008/layout/AlternatingHexagons"/>
    <dgm:cxn modelId="{B6CDAC89-205C-4E64-B257-7D697A9F2599}" type="presOf" srcId="{2BA6B6DC-1491-4364-B827-F6B73658C9DF}" destId="{9ABF181C-2BDB-47F2-ACFB-7E240B488EAE}" srcOrd="0" destOrd="0" presId="urn:microsoft.com/office/officeart/2008/layout/AlternatingHexagons"/>
    <dgm:cxn modelId="{BAA703BC-F096-4FF4-845A-33839C8FD587}" type="presOf" srcId="{E3C406C9-39AD-4CB7-8BCF-2E0B93D20D5A}" destId="{72ABBFE4-83A6-4C11-BE87-D3DBF3A6F8EF}" srcOrd="0" destOrd="0" presId="urn:microsoft.com/office/officeart/2008/layout/AlternatingHexagons"/>
    <dgm:cxn modelId="{0E302ABE-BB6A-47DB-886B-7BB68B85185A}" type="presOf" srcId="{2178CA6F-1DF6-4A14-9436-6F08ACA5EF25}" destId="{59B05ECA-1DE3-4C7B-8E9C-5A42C6EB34BA}" srcOrd="0" destOrd="0" presId="urn:microsoft.com/office/officeart/2008/layout/AlternatingHexagons"/>
    <dgm:cxn modelId="{95969822-15F8-42E0-BB4E-CE24F8FBF24E}" type="presOf" srcId="{5A7A40BE-0305-4C64-A4BF-686BA0592F3E}" destId="{4E5D5DF5-80FD-47AC-A378-BD0DB0E61331}" srcOrd="0" destOrd="0" presId="urn:microsoft.com/office/officeart/2008/layout/AlternatingHexagons"/>
    <dgm:cxn modelId="{E393016A-9339-4B35-A20B-846308F8E7E5}" srcId="{F74B5DA2-EDA5-4282-A1BE-686F057BE976}" destId="{41C38943-E3EB-44E1-B1D0-27A65BF4DD32}" srcOrd="4" destOrd="0" parTransId="{45205C23-CB4B-4475-B790-01BC8823EFC5}" sibTransId="{D26AA670-F131-4D0A-8FDE-8F4909BF0B4C}"/>
    <dgm:cxn modelId="{5D9D83CC-9105-480E-AF39-BEB75B962F94}" type="presOf" srcId="{09C65653-5B02-4CFA-8891-646C726A429D}" destId="{929018EF-C6D3-42B5-8326-4F77068AE097}" srcOrd="0" destOrd="0" presId="urn:microsoft.com/office/officeart/2008/layout/AlternatingHexagons"/>
    <dgm:cxn modelId="{A0C1E062-8EA3-4845-875E-5C59A4AD3CB5}" type="presOf" srcId="{42181174-DAAB-4A83-99AC-EC2458CD6679}" destId="{E5CAACFE-E67B-4DD6-9FE7-7400051D793E}" srcOrd="0" destOrd="0" presId="urn:microsoft.com/office/officeart/2008/layout/AlternatingHexagons"/>
    <dgm:cxn modelId="{785554D1-114F-4AA3-A8C3-C5313CF3F1C2}" type="presParOf" srcId="{EE9B6EDC-4FE9-44DB-8C1B-EA36452D1E8A}" destId="{21614CE3-295C-4709-9D1A-6FF4F9A0476D}" srcOrd="0" destOrd="0" presId="urn:microsoft.com/office/officeart/2008/layout/AlternatingHexagons"/>
    <dgm:cxn modelId="{0902277B-FD5B-4264-92C6-51B4B0193A92}" type="presParOf" srcId="{21614CE3-295C-4709-9D1A-6FF4F9A0476D}" destId="{21160477-FFDD-424F-8A4C-45369239EE4C}" srcOrd="0" destOrd="0" presId="urn:microsoft.com/office/officeart/2008/layout/AlternatingHexagons"/>
    <dgm:cxn modelId="{07B7F672-0238-4284-B9E2-3E04B32D5104}" type="presParOf" srcId="{21614CE3-295C-4709-9D1A-6FF4F9A0476D}" destId="{9ABF181C-2BDB-47F2-ACFB-7E240B488EAE}" srcOrd="1" destOrd="0" presId="urn:microsoft.com/office/officeart/2008/layout/AlternatingHexagons"/>
    <dgm:cxn modelId="{BDDCA458-DD1A-421E-A6CB-E373F9993353}" type="presParOf" srcId="{21614CE3-295C-4709-9D1A-6FF4F9A0476D}" destId="{5A74865D-637B-42A8-85BF-878907FDBE6C}" srcOrd="2" destOrd="0" presId="urn:microsoft.com/office/officeart/2008/layout/AlternatingHexagons"/>
    <dgm:cxn modelId="{C94C467F-41E8-4144-AFBB-DE5E7CCA5B8E}" type="presParOf" srcId="{21614CE3-295C-4709-9D1A-6FF4F9A0476D}" destId="{93B2E735-977F-45FD-98D9-D6EA6FAC8353}" srcOrd="3" destOrd="0" presId="urn:microsoft.com/office/officeart/2008/layout/AlternatingHexagons"/>
    <dgm:cxn modelId="{D61CBFCB-C1E9-4B18-81A3-F017FF8254CD}" type="presParOf" srcId="{21614CE3-295C-4709-9D1A-6FF4F9A0476D}" destId="{21947E88-EB55-419A-A61A-5572E02577E5}" srcOrd="4" destOrd="0" presId="urn:microsoft.com/office/officeart/2008/layout/AlternatingHexagons"/>
    <dgm:cxn modelId="{9C7E68BF-EFDE-4580-A3D7-9E8E0F629197}" type="presParOf" srcId="{EE9B6EDC-4FE9-44DB-8C1B-EA36452D1E8A}" destId="{C15D6AD6-13B2-41D7-A7C7-AF53CCC1C3D3}" srcOrd="1" destOrd="0" presId="urn:microsoft.com/office/officeart/2008/layout/AlternatingHexagons"/>
    <dgm:cxn modelId="{9D52A6EA-D9EB-4FF8-A82B-709992BDF533}" type="presParOf" srcId="{EE9B6EDC-4FE9-44DB-8C1B-EA36452D1E8A}" destId="{F5671ABC-C31F-49CD-A3DA-C132DCDCC915}" srcOrd="2" destOrd="0" presId="urn:microsoft.com/office/officeart/2008/layout/AlternatingHexagons"/>
    <dgm:cxn modelId="{2752C0BE-C0FB-46BC-9859-1AF6F0FE825A}" type="presParOf" srcId="{F5671ABC-C31F-49CD-A3DA-C132DCDCC915}" destId="{929018EF-C6D3-42B5-8326-4F77068AE097}" srcOrd="0" destOrd="0" presId="urn:microsoft.com/office/officeart/2008/layout/AlternatingHexagons"/>
    <dgm:cxn modelId="{0D9A0FA8-0F24-4C03-A10D-19A42EC522E5}" type="presParOf" srcId="{F5671ABC-C31F-49CD-A3DA-C132DCDCC915}" destId="{72ABBFE4-83A6-4C11-BE87-D3DBF3A6F8EF}" srcOrd="1" destOrd="0" presId="urn:microsoft.com/office/officeart/2008/layout/AlternatingHexagons"/>
    <dgm:cxn modelId="{285EEE8C-2E5D-4B23-8B3B-B9D094AF7921}" type="presParOf" srcId="{F5671ABC-C31F-49CD-A3DA-C132DCDCC915}" destId="{E5EF64F6-6710-4985-B5FB-CCDEA9466568}" srcOrd="2" destOrd="0" presId="urn:microsoft.com/office/officeart/2008/layout/AlternatingHexagons"/>
    <dgm:cxn modelId="{94DE796E-AA73-46C9-AD25-2FC356AC3256}" type="presParOf" srcId="{F5671ABC-C31F-49CD-A3DA-C132DCDCC915}" destId="{4AAFC0C7-19C7-4362-A959-9EAC46736EC9}" srcOrd="3" destOrd="0" presId="urn:microsoft.com/office/officeart/2008/layout/AlternatingHexagons"/>
    <dgm:cxn modelId="{F580D69D-BE47-4C2C-BA10-1DC302925B55}" type="presParOf" srcId="{F5671ABC-C31F-49CD-A3DA-C132DCDCC915}" destId="{454125DD-7BAD-42A9-994A-D50B4DE6346B}" srcOrd="4" destOrd="0" presId="urn:microsoft.com/office/officeart/2008/layout/AlternatingHexagons"/>
    <dgm:cxn modelId="{75E91B61-0DBA-49D2-B67F-57556B0F4588}" type="presParOf" srcId="{EE9B6EDC-4FE9-44DB-8C1B-EA36452D1E8A}" destId="{3BAF2B42-63E7-4F96-85D4-67CDDD8F1A7A}" srcOrd="3" destOrd="0" presId="urn:microsoft.com/office/officeart/2008/layout/AlternatingHexagons"/>
    <dgm:cxn modelId="{A11DD91A-397F-4E11-8BE6-F1EE9CDB0E95}" type="presParOf" srcId="{EE9B6EDC-4FE9-44DB-8C1B-EA36452D1E8A}" destId="{B72C0FCC-9ADD-4AA1-9E38-66406354E7FF}" srcOrd="4" destOrd="0" presId="urn:microsoft.com/office/officeart/2008/layout/AlternatingHexagons"/>
    <dgm:cxn modelId="{94676FBA-5E47-429A-8D1E-8D6FAF3FAD53}" type="presParOf" srcId="{B72C0FCC-9ADD-4AA1-9E38-66406354E7FF}" destId="{4E5D5DF5-80FD-47AC-A378-BD0DB0E61331}" srcOrd="0" destOrd="0" presId="urn:microsoft.com/office/officeart/2008/layout/AlternatingHexagons"/>
    <dgm:cxn modelId="{13A416BD-C6DC-48E3-A2E9-52B9595AAFC6}" type="presParOf" srcId="{B72C0FCC-9ADD-4AA1-9E38-66406354E7FF}" destId="{75F94697-2741-4AC6-B1B2-A53C65D10566}" srcOrd="1" destOrd="0" presId="urn:microsoft.com/office/officeart/2008/layout/AlternatingHexagons"/>
    <dgm:cxn modelId="{031B9F97-90DF-4983-96C2-848E8A91884B}" type="presParOf" srcId="{B72C0FCC-9ADD-4AA1-9E38-66406354E7FF}" destId="{A2248B79-F0F7-45D9-9822-BF72FF86EFFC}" srcOrd="2" destOrd="0" presId="urn:microsoft.com/office/officeart/2008/layout/AlternatingHexagons"/>
    <dgm:cxn modelId="{B17566D2-633C-4B89-852C-8F8712403020}" type="presParOf" srcId="{B72C0FCC-9ADD-4AA1-9E38-66406354E7FF}" destId="{994C445D-2958-47E0-BE99-BC1918C5A7A7}" srcOrd="3" destOrd="0" presId="urn:microsoft.com/office/officeart/2008/layout/AlternatingHexagons"/>
    <dgm:cxn modelId="{0E88FDF0-B895-4B86-BEB2-FA033F7ED293}" type="presParOf" srcId="{B72C0FCC-9ADD-4AA1-9E38-66406354E7FF}" destId="{892A470A-B316-4633-8E30-B289769C2B72}" srcOrd="4" destOrd="0" presId="urn:microsoft.com/office/officeart/2008/layout/AlternatingHexagons"/>
    <dgm:cxn modelId="{27A61D11-582F-4FA2-8455-EF95F34BB41C}" type="presParOf" srcId="{EE9B6EDC-4FE9-44DB-8C1B-EA36452D1E8A}" destId="{4DF4315E-99B3-4DFE-B4EE-1E7406722ADC}" srcOrd="5" destOrd="0" presId="urn:microsoft.com/office/officeart/2008/layout/AlternatingHexagons"/>
    <dgm:cxn modelId="{0DA22490-05AA-4FB0-AB71-D14F7759FE61}" type="presParOf" srcId="{EE9B6EDC-4FE9-44DB-8C1B-EA36452D1E8A}" destId="{F9CAC413-F85A-4ADF-A91E-229403CAC0EE}" srcOrd="6" destOrd="0" presId="urn:microsoft.com/office/officeart/2008/layout/AlternatingHexagons"/>
    <dgm:cxn modelId="{59391978-2C13-41B7-856E-FCB2CCB5F1E3}" type="presParOf" srcId="{F9CAC413-F85A-4ADF-A91E-229403CAC0EE}" destId="{2B3C63AA-700A-42CF-8725-60A72F091CB0}" srcOrd="0" destOrd="0" presId="urn:microsoft.com/office/officeart/2008/layout/AlternatingHexagons"/>
    <dgm:cxn modelId="{0E60A0F1-2DF0-44CA-ABCD-9C8BA81ECF6E}" type="presParOf" srcId="{F9CAC413-F85A-4ADF-A91E-229403CAC0EE}" destId="{E5CAACFE-E67B-4DD6-9FE7-7400051D793E}" srcOrd="1" destOrd="0" presId="urn:microsoft.com/office/officeart/2008/layout/AlternatingHexagons"/>
    <dgm:cxn modelId="{B4E3C704-383F-463C-A034-093F1E4553ED}" type="presParOf" srcId="{F9CAC413-F85A-4ADF-A91E-229403CAC0EE}" destId="{EE6BA52B-022C-4ECE-A630-9E9238441564}" srcOrd="2" destOrd="0" presId="urn:microsoft.com/office/officeart/2008/layout/AlternatingHexagons"/>
    <dgm:cxn modelId="{C252B883-D43B-458B-B210-0F14F2D8218F}" type="presParOf" srcId="{F9CAC413-F85A-4ADF-A91E-229403CAC0EE}" destId="{A8516099-7F34-486F-A844-9497359BB4AB}" srcOrd="3" destOrd="0" presId="urn:microsoft.com/office/officeart/2008/layout/AlternatingHexagons"/>
    <dgm:cxn modelId="{C0F18D39-D8D6-432A-A170-08682D6B81F0}" type="presParOf" srcId="{F9CAC413-F85A-4ADF-A91E-229403CAC0EE}" destId="{59B05ECA-1DE3-4C7B-8E9C-5A42C6EB34BA}" srcOrd="4" destOrd="0" presId="urn:microsoft.com/office/officeart/2008/layout/AlternatingHexagons"/>
    <dgm:cxn modelId="{3C394413-F954-451C-9310-3057FB72BD6F}" type="presParOf" srcId="{EE9B6EDC-4FE9-44DB-8C1B-EA36452D1E8A}" destId="{5C47F668-D5C9-42BA-AB0C-EB29F967BF5A}" srcOrd="7" destOrd="0" presId="urn:microsoft.com/office/officeart/2008/layout/AlternatingHexagons"/>
    <dgm:cxn modelId="{FDCF0C88-3B38-46B7-85EE-9743FD044AF8}" type="presParOf" srcId="{EE9B6EDC-4FE9-44DB-8C1B-EA36452D1E8A}" destId="{13260352-179E-48D3-9178-2863ADD05C73}" srcOrd="8" destOrd="0" presId="urn:microsoft.com/office/officeart/2008/layout/AlternatingHexagons"/>
    <dgm:cxn modelId="{C70F5716-B27F-49E9-9E86-3254E9B57A3C}" type="presParOf" srcId="{13260352-179E-48D3-9178-2863ADD05C73}" destId="{40E55AC4-0209-4332-A1F1-90942A2145EE}" srcOrd="0" destOrd="0" presId="urn:microsoft.com/office/officeart/2008/layout/AlternatingHexagons"/>
    <dgm:cxn modelId="{D2EEB708-F103-4837-8F19-C06BB49E2088}" type="presParOf" srcId="{13260352-179E-48D3-9178-2863ADD05C73}" destId="{19ECE9D6-9FAF-4CB3-ACBF-40B516609032}" srcOrd="1" destOrd="0" presId="urn:microsoft.com/office/officeart/2008/layout/AlternatingHexagons"/>
    <dgm:cxn modelId="{3D67C64E-CD63-460A-88F1-AD4D2E51FEE0}" type="presParOf" srcId="{13260352-179E-48D3-9178-2863ADD05C73}" destId="{5AA811D9-A518-4D49-A17E-415AC8E5C1D2}" srcOrd="2" destOrd="0" presId="urn:microsoft.com/office/officeart/2008/layout/AlternatingHexagons"/>
    <dgm:cxn modelId="{5C700E82-BB70-4AD1-8757-10A8C10EAE21}" type="presParOf" srcId="{13260352-179E-48D3-9178-2863ADD05C73}" destId="{2B8C92E8-3D67-4190-BDAE-9EF237887837}" srcOrd="3" destOrd="0" presId="urn:microsoft.com/office/officeart/2008/layout/AlternatingHexagons"/>
    <dgm:cxn modelId="{FC6D7B54-E4BC-4742-8248-EFFB039483F8}" type="presParOf" srcId="{13260352-179E-48D3-9178-2863ADD05C73}" destId="{0216A579-AB8F-4934-AEDA-9DD2F9C0161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60477-FFDD-424F-8A4C-45369239EE4C}">
      <dsp:nvSpPr>
        <dsp:cNvPr id="0" name=""/>
        <dsp:cNvSpPr/>
      </dsp:nvSpPr>
      <dsp:spPr>
        <a:xfrm rot="5400000">
          <a:off x="5323901" y="298921"/>
          <a:ext cx="2456354" cy="21370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5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Денисьевский</a:t>
          </a:r>
          <a:r>
            <a:rPr lang="ru-RU" sz="1500" b="1" i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цикл»: драматизм и лиризм</a:t>
          </a:r>
          <a:endParaRPr lang="ru-RU" sz="1500" b="1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816584" y="522040"/>
        <a:ext cx="1470988" cy="1690790"/>
      </dsp:txXfrm>
    </dsp:sp>
    <dsp:sp modelId="{9ABF181C-2BDB-47F2-ACFB-7E240B488EAE}">
      <dsp:nvSpPr>
        <dsp:cNvPr id="0" name=""/>
        <dsp:cNvSpPr/>
      </dsp:nvSpPr>
      <dsp:spPr>
        <a:xfrm>
          <a:off x="7749252" y="494423"/>
          <a:ext cx="2741291" cy="147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7749252" y="494423"/>
        <a:ext cx="2741291" cy="1473812"/>
      </dsp:txXfrm>
    </dsp:sp>
    <dsp:sp modelId="{21947E88-EB55-419A-A61A-5572E02577E5}">
      <dsp:nvSpPr>
        <dsp:cNvPr id="0" name=""/>
        <dsp:cNvSpPr/>
      </dsp:nvSpPr>
      <dsp:spPr>
        <a:xfrm rot="5400000">
          <a:off x="3170887" y="290422"/>
          <a:ext cx="2456354" cy="21370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Любовная лирика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3663570" y="513541"/>
        <a:ext cx="1470988" cy="1690790"/>
      </dsp:txXfrm>
    </dsp:sp>
    <dsp:sp modelId="{929018EF-C6D3-42B5-8326-4F77068AE097}">
      <dsp:nvSpPr>
        <dsp:cNvPr id="0" name=""/>
        <dsp:cNvSpPr/>
      </dsp:nvSpPr>
      <dsp:spPr>
        <a:xfrm rot="5400000">
          <a:off x="4229295" y="2247769"/>
          <a:ext cx="2456354" cy="2137028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ЛИРИКА Ф.И. ТЮТЧЕВА</a:t>
          </a:r>
          <a:endParaRPr lang="ru-RU" sz="2300" b="1" kern="1200" dirty="0">
            <a:solidFill>
              <a:schemeClr val="tx1"/>
            </a:solidFill>
          </a:endParaRPr>
        </a:p>
      </dsp:txBody>
      <dsp:txXfrm rot="-5400000">
        <a:off x="4721978" y="2470888"/>
        <a:ext cx="1470988" cy="1690790"/>
      </dsp:txXfrm>
    </dsp:sp>
    <dsp:sp modelId="{72ABBFE4-83A6-4C11-BE87-D3DBF3A6F8EF}">
      <dsp:nvSpPr>
        <dsp:cNvPr id="0" name=""/>
        <dsp:cNvSpPr/>
      </dsp:nvSpPr>
      <dsp:spPr>
        <a:xfrm>
          <a:off x="1647667" y="2579376"/>
          <a:ext cx="2652862" cy="147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1647667" y="2579376"/>
        <a:ext cx="2652862" cy="1473812"/>
      </dsp:txXfrm>
    </dsp:sp>
    <dsp:sp modelId="{454125DD-7BAD-42A9-994A-D50B4DE6346B}">
      <dsp:nvSpPr>
        <dsp:cNvPr id="0" name=""/>
        <dsp:cNvSpPr/>
      </dsp:nvSpPr>
      <dsp:spPr>
        <a:xfrm rot="5400000">
          <a:off x="6400538" y="2256882"/>
          <a:ext cx="2456354" cy="2137028"/>
        </a:xfrm>
        <a:prstGeom prst="hexagon">
          <a:avLst>
            <a:gd name="adj" fmla="val 25000"/>
            <a:gd name="vf" fmla="val 115470"/>
          </a:avLst>
        </a:prstGeom>
        <a:solidFill>
          <a:srgbClr val="008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Пейзажная лирика</a:t>
          </a:r>
          <a:endParaRPr lang="ru-RU" sz="1800" b="1" kern="1200" dirty="0"/>
        </a:p>
      </dsp:txBody>
      <dsp:txXfrm rot="-5400000">
        <a:off x="6893221" y="2480001"/>
        <a:ext cx="1470988" cy="1690790"/>
      </dsp:txXfrm>
    </dsp:sp>
    <dsp:sp modelId="{4E5D5DF5-80FD-47AC-A378-BD0DB0E61331}">
      <dsp:nvSpPr>
        <dsp:cNvPr id="0" name=""/>
        <dsp:cNvSpPr/>
      </dsp:nvSpPr>
      <dsp:spPr>
        <a:xfrm rot="5400000">
          <a:off x="5323901" y="4195977"/>
          <a:ext cx="2456354" cy="2137028"/>
        </a:xfrm>
        <a:prstGeom prst="hexagon">
          <a:avLst>
            <a:gd name="adj" fmla="val 25000"/>
            <a:gd name="vf" fmla="val 115470"/>
          </a:avLst>
        </a:prstGeom>
        <a:solidFill>
          <a:srgbClr val="9900FF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Вечное и временное, космос и хаос, день и ночь – «живая колесница мирозданья»</a:t>
          </a:r>
          <a:endParaRPr lang="ru-RU" sz="1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816584" y="4419096"/>
        <a:ext cx="1470988" cy="1690790"/>
      </dsp:txXfrm>
    </dsp:sp>
    <dsp:sp modelId="{75F94697-2741-4AC6-B1B2-A53C65D10566}">
      <dsp:nvSpPr>
        <dsp:cNvPr id="0" name=""/>
        <dsp:cNvSpPr/>
      </dsp:nvSpPr>
      <dsp:spPr>
        <a:xfrm>
          <a:off x="7749252" y="4664330"/>
          <a:ext cx="2741291" cy="147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A470A-B316-4633-8E30-B289769C2B72}">
      <dsp:nvSpPr>
        <dsp:cNvPr id="0" name=""/>
        <dsp:cNvSpPr/>
      </dsp:nvSpPr>
      <dsp:spPr>
        <a:xfrm rot="5400000">
          <a:off x="3134408" y="4195977"/>
          <a:ext cx="2456354" cy="2137028"/>
        </a:xfrm>
        <a:prstGeom prst="hexagon">
          <a:avLst>
            <a:gd name="adj" fmla="val 25000"/>
            <a:gd name="vf" fmla="val 115470"/>
          </a:avLst>
        </a:prstGeom>
        <a:solidFill>
          <a:srgbClr val="9900FF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Философская лирика</a:t>
          </a:r>
          <a:endParaRPr lang="ru-RU" sz="1600" b="1" kern="1200" dirty="0"/>
        </a:p>
      </dsp:txBody>
      <dsp:txXfrm rot="-5400000">
        <a:off x="3627091" y="4419096"/>
        <a:ext cx="1470988" cy="1690790"/>
      </dsp:txXfrm>
    </dsp:sp>
    <dsp:sp modelId="{2B3C63AA-700A-42CF-8725-60A72F091CB0}">
      <dsp:nvSpPr>
        <dsp:cNvPr id="0" name=""/>
        <dsp:cNvSpPr/>
      </dsp:nvSpPr>
      <dsp:spPr>
        <a:xfrm rot="5400000">
          <a:off x="7505467" y="4195805"/>
          <a:ext cx="2456354" cy="2137028"/>
        </a:xfrm>
        <a:prstGeom prst="hexagon">
          <a:avLst>
            <a:gd name="adj" fmla="val 25000"/>
            <a:gd name="vf" fmla="val 115470"/>
          </a:avLst>
        </a:prstGeom>
        <a:solidFill>
          <a:srgbClr val="008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Идеальное и демоническое</a:t>
          </a:r>
          <a:endParaRPr lang="ru-RU" sz="1600" b="1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998150" y="4418924"/>
        <a:ext cx="1470988" cy="1690790"/>
      </dsp:txXfrm>
    </dsp:sp>
    <dsp:sp modelId="{E5CAACFE-E67B-4DD6-9FE7-7400051D793E}">
      <dsp:nvSpPr>
        <dsp:cNvPr id="0" name=""/>
        <dsp:cNvSpPr/>
      </dsp:nvSpPr>
      <dsp:spPr>
        <a:xfrm>
          <a:off x="1647667" y="6749284"/>
          <a:ext cx="2652862" cy="147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1647667" y="6749284"/>
        <a:ext cx="2652862" cy="1473812"/>
      </dsp:txXfrm>
    </dsp:sp>
    <dsp:sp modelId="{59B05ECA-1DE3-4C7B-8E9C-5A42C6EB34BA}">
      <dsp:nvSpPr>
        <dsp:cNvPr id="0" name=""/>
        <dsp:cNvSpPr/>
      </dsp:nvSpPr>
      <dsp:spPr>
        <a:xfrm rot="5400000">
          <a:off x="7476895" y="297570"/>
          <a:ext cx="2456354" cy="2137028"/>
        </a:xfrm>
        <a:prstGeom prst="hexagon">
          <a:avLst>
            <a:gd name="adj" fmla="val 25000"/>
            <a:gd name="vf" fmla="val 115470"/>
          </a:avLst>
        </a:prstGeom>
        <a:solidFill>
          <a:srgbClr val="008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Олицетворение, единение человека и природы</a:t>
          </a:r>
          <a:endParaRPr lang="ru-RU" sz="1400" b="1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969578" y="520689"/>
        <a:ext cx="1470988" cy="1690790"/>
      </dsp:txXfrm>
    </dsp:sp>
    <dsp:sp modelId="{40E55AC4-0209-4332-A1F1-90942A2145EE}">
      <dsp:nvSpPr>
        <dsp:cNvPr id="0" name=""/>
        <dsp:cNvSpPr/>
      </dsp:nvSpPr>
      <dsp:spPr>
        <a:xfrm rot="5400000">
          <a:off x="8581373" y="2231557"/>
          <a:ext cx="2456354" cy="2137028"/>
        </a:xfrm>
        <a:prstGeom prst="hexagon">
          <a:avLst>
            <a:gd name="adj" fmla="val 25000"/>
            <a:gd name="vf" fmla="val 115470"/>
          </a:avLst>
        </a:prstGeom>
        <a:solidFill>
          <a:srgbClr val="008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Тайна и хаос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074056" y="2454676"/>
        <a:ext cx="1470988" cy="1690790"/>
      </dsp:txXfrm>
    </dsp:sp>
    <dsp:sp modelId="{19ECE9D6-9FAF-4CB3-ACBF-40B516609032}">
      <dsp:nvSpPr>
        <dsp:cNvPr id="0" name=""/>
        <dsp:cNvSpPr/>
      </dsp:nvSpPr>
      <dsp:spPr>
        <a:xfrm>
          <a:off x="7749252" y="8834238"/>
          <a:ext cx="2741291" cy="1473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6A579-AB8F-4934-AEDA-9DD2F9C01614}">
      <dsp:nvSpPr>
        <dsp:cNvPr id="0" name=""/>
        <dsp:cNvSpPr/>
      </dsp:nvSpPr>
      <dsp:spPr>
        <a:xfrm rot="5400000">
          <a:off x="2063906" y="2222812"/>
          <a:ext cx="2456354" cy="21370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Изобразитель-</a:t>
          </a:r>
          <a:r>
            <a:rPr lang="ru-RU" sz="1400" b="1" i="1" kern="1200" dirty="0" err="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ность</a:t>
          </a:r>
          <a:r>
            <a:rPr lang="ru-RU" sz="1400" b="1" i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искренность стихов разных лет </a:t>
          </a:r>
          <a:endParaRPr lang="ru-RU" sz="1400" b="1" i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56589" y="2445931"/>
        <a:ext cx="1470988" cy="1690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0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1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26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73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8344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55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8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7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7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2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9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2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8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5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1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7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65u3up4k22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testedu.ru/test/literatura/10-klass/tvorchestvo-tyutcheva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wordclouds.com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12" Type="http://schemas.openxmlformats.org/officeDocument/2006/relationships/hyperlink" Target="https://www.timetoast.com/timelines/285008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8.xml"/><Relationship Id="rId5" Type="http://schemas.openxmlformats.org/officeDocument/2006/relationships/slide" Target="slide4.xml"/><Relationship Id="rId10" Type="http://schemas.openxmlformats.org/officeDocument/2006/relationships/slide" Target="slide5.xml"/><Relationship Id="rId4" Type="http://schemas.microsoft.com/office/2007/relationships/hdphoto" Target="../media/hdphoto1.wdp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imetoast.com/timelines/285008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hyperlink" Target="https://drive.google.com/drive/folders/1FbHb2Jih4DgaJAMlX1NYEI7ko0x8sSe0?usp=sharing" TargetMode="External"/><Relationship Id="rId7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4DcLZ9wHMqY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hyperlink" Target="https://vk.com/video/@club68914727?q=%D0%A0%D0%BE%D0%BC%D0%B0%D0%BD%D1%81%D1%8B%20%D0%BD%D0%B0%20%D1%81%D1%82%D0%B8%D1%85%D0%B8%20%D1%82%D1%8E%D1%82%D1%87%D0%B5%D0%B2%D0%B0" TargetMode="External"/><Relationship Id="rId7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hyperlink" Target="https://www.youtube.com/watch?v=jlvoklOSkr0" TargetMode="External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42116" y="4289367"/>
            <a:ext cx="4962496" cy="16142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err="1" smtClean="0"/>
              <a:t>Цмыг</a:t>
            </a:r>
            <a:r>
              <a:rPr lang="ru-RU" b="1" dirty="0" smtClean="0"/>
              <a:t> Наталья Петровна, 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учитель русского языка и литературы  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УО «Гимназия №3 г. Бобруйска»</a:t>
            </a:r>
          </a:p>
          <a:p>
            <a:pPr>
              <a:lnSpc>
                <a:spcPct val="120000"/>
              </a:lnSpc>
            </a:pPr>
            <a:r>
              <a:rPr lang="ru-RU" b="1" dirty="0" err="1" smtClean="0"/>
              <a:t>К.т</a:t>
            </a:r>
            <a:r>
              <a:rPr lang="ru-RU" b="1" dirty="0" smtClean="0"/>
              <a:t>. +375293214764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Русская литература. 10 класс. </a:t>
            </a:r>
            <a:r>
              <a:rPr lang="ru-RU" b="1" dirty="0" err="1" smtClean="0"/>
              <a:t>Ф.И.Тютчев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68138" y="1354974"/>
            <a:ext cx="8129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Ф.И. Тютчев </a:t>
            </a:r>
          </a:p>
          <a:p>
            <a:r>
              <a:rPr lang="ru-RU" sz="3600" dirty="0" smtClean="0">
                <a:solidFill>
                  <a:schemeClr val="accent1"/>
                </a:solidFill>
              </a:rPr>
              <a:t>(РУССКАЯ ЛИТЕРАТУРА 10 КЛАСС)</a:t>
            </a:r>
            <a:endParaRPr lang="ru-RU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963950" y="7149880"/>
            <a:ext cx="2671292" cy="7898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22814" y="947269"/>
            <a:ext cx="42965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hlinkClick r:id="rId2"/>
              </a:rPr>
              <a:t>Интерактивный тест1 </a:t>
            </a:r>
            <a:endParaRPr lang="ru-RU" sz="2800" b="1" u="sng" dirty="0" smtClean="0"/>
          </a:p>
          <a:p>
            <a:r>
              <a:rPr lang="ru-RU" dirty="0" smtClean="0"/>
              <a:t>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35592" y="3995768"/>
            <a:ext cx="6830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hlinkClick r:id="rId3"/>
              </a:rPr>
              <a:t>Интерактивный тест 2</a:t>
            </a:r>
            <a:endParaRPr lang="ru-RU" sz="2800" b="1" u="sng" dirty="0"/>
          </a:p>
        </p:txBody>
      </p:sp>
      <p:pic>
        <p:nvPicPr>
          <p:cNvPr id="10" name="Picture 2" descr="https://interesnyefakty.org/wp-content/uploads/Foto-Tyutcheva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604" y="372534"/>
            <a:ext cx="5174396" cy="641541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934" y="4681558"/>
            <a:ext cx="2781299" cy="1732469"/>
          </a:xfrm>
          <a:prstGeom prst="rect">
            <a:avLst/>
          </a:prstGeom>
        </p:spPr>
      </p:pic>
      <p:pic>
        <p:nvPicPr>
          <p:cNvPr id="3074" name="Picture 2" descr="https://learningapps.org/qrcode.php?id=p65u3up4k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33" y="4715933"/>
            <a:ext cx="1755774" cy="175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6134" y="1552658"/>
            <a:ext cx="3377140" cy="229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282" y="831273"/>
            <a:ext cx="3176108" cy="273488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>Облако слов</a:t>
            </a:r>
            <a:r>
              <a:rPr lang="ru-RU" dirty="0">
                <a:hlinkClick r:id="rId2"/>
              </a:rPr>
              <a:t/>
            </a:r>
            <a:br>
              <a:rPr lang="ru-RU" dirty="0">
                <a:hlinkClick r:id="rId2"/>
              </a:rPr>
            </a:br>
            <a:r>
              <a:rPr lang="ru-RU" dirty="0" smtClean="0">
                <a:hlinkClick r:id="rId2"/>
              </a:rPr>
              <a:t>«Ф.И. Тютчев»</a:t>
            </a:r>
            <a:endParaRPr lang="ru-RU" dirty="0"/>
          </a:p>
        </p:txBody>
      </p:sp>
      <p:sp>
        <p:nvSpPr>
          <p:cNvPr id="8" name="AutoShape 10" descr="data:image/png;base64,iVBORw0KGgoAAAANSUhEUgAABAAAAAQACAYAAAB/HSuDAAAAAXNSR0IArs4c6QAAIABJREFUeF7s3Qd0HdXZL/z/zJzeJLkXbMAGA6aDTQBTQ+81tJgaWhISBwj5yL1rveu+ybr3y01CS6HXUEMIENMDhF5tiik2YJrpuEk6bWbOtLuebc1BliVZslWOdP77XX4x0jkze/9myFr72c9+thYEQQA2ClCAAhSgAAUoQAEKUIACFKAABYa1gMYAwLB+vhwcBShAAQpQgAIUoAAFKEABClBACTAAwBeBAhSgAAUoQAEKUIACFKAABShQBwIMANTBQ+YQKUABClCAAhSgAAUoQAEKUIACDADwHaAABShAAQpQgAIUoAAFKEABCtSBAAMAdfCQOUQKUIACFKAABShAAQpQgAIUoAADAHwHKEABClCAAhSgAAUoQAEKUIACdSDAAEAdPGQOkQIUoAAFKEABClCAAhSgAAUowAAA3wEKUIACFKAABShAAQpQgAIUoEAdCDAAUAcPmUOkAAUoQAEKUIACFKAABShAAQowAMB3gAIUoAAFKEABClCAAhSgAAUoUAcCDADUwUPmEClAAQpQgAIUoAAFKEABClCAAgwA8B2gAAUoQAEKUIACFKAABShAAQrUgQADAHXwkDlEClCAAhSgAAUoQAEKUIACFKAAAwB8ByhAAQpQgAIUoAAFKEABClCAAnUgwABAHTxkDpECFKAABShAAQpQgAIUoAAFKMAAAN8BClCAAhSgAAUoQAEKUIACFKBAHQgwAFAHD5lDpAAFKEABClCAAhSgAAUoQAEKMADAd4ACFKAABShAAQpQgAIUoAAFKFAHAgwA1MFD5hApQAEKUIACFKAABShAAQpQgAIMAPAdoAAFKEABClCAAhSgAAUoQAEK1IEAAwB18JA5RApQgAIUoAAFKEABClCAAhSgAAMAfAcoQAEKUIACFKAABShAAQpQgAJ1IMAAQB08ZA6RAhSgAAUoQAEKUIACFKAABSjAAADfAQpQgAIUoAAFKEABClCAAhSgQB0IMABQBw+ZQ6QABShAAQpQgAIUoAAFKEABCjAAwHeAAhSgAAUoMAwFfN9H+CcIAnT8Ew5Z0zR0/KPrOsI/w5CGQ6IABShAAQrUrQADAHX76DlwClCAAhQYbgIy4XccB67rqj/tgwDydwkCSAuDAd1N/g3DQCQSqf6RgAAbBShAAQpQgAJDW4ABgKH9/Nh7ClCAAhSggJrsVyoVNfkPAwAy4V/fJpP+aDRa/ROLxSCBATYKUIACFKAABYamAAMAQ/O5sdcUoAAFKEABNdm3bVv9UwIAnuf1m4pkA0gwQIIA8XhcZQawUYACFKAABSgwtAQYABhaz4u9pQAFKEABCqiJvmVZavIvE/++WO3vKatkAIRBgEQioWoFsFGAAhSgAAUoMDQEGAAYGs+JvaQABShAAQooAZn0l8vlfl/xXxu3BAIkEyCVSqmAABsFKEABClCAArUvwABA7T8j9pACFKAABSigBEzTRLFYVCn/tdIkCJDJZFQwgI0CFKAABShAgdoWYACgtp8Pe0cBClCAAhRQVftl1b9UKqmCf7XWJAMgnU4jmUzWWtfYHwpQgAIUoAAF2gkwAMDXgQIUoAAFKFDjArLqL5P//izyt74EUiBQMgEYBFhfSX6fAhSgAAUo0H8CDAD0ny2vTAEKUIACFFhvASn219raWtOT/3CQEgRoaGhgTYD1fuq8AAUoQAEKUKB/BBgA6B9XXpUCFKAABSiw3gKS7t/S0qIK/g2Fpmmamvw3NjZCigSyUYACFKAABShQWwIMANTW82BvKEABClCAAkpA9v3Lyr8U/pO/D5UmQQCpB5DL5YZKl9lPClCAAhSgQN0IMABQN4+aA6UABShAgaEkIEX/CoXCkEj97+gaiURUACCRSAwlcvaVAhSgAAUoMOwFGAAY9o+YA6QABShAgaEmIKn/zc3NNXXcX28N5VhAbgXorRo/TwEKUIACFOhfAQYA+teXV6cABShAAQr0WkD2/Q+11P+Og9R1HalUilsBev30+QUKUIACFKBA/wkwANB/trwyBShAAQpQoNcCMvHP5/NDMvW/42DlVADZCiDZAGwUoAAFKEABCgy+AAMAg/8M2AMKUIACFKCAEvB9X6X+27Y9LESkIKDUAZCtAPJ3NgpQgAIUoAAFBleAAYDB9efdKUABClCAAlUBKfpXKpVUIGC4NDkOMJPJqJMB2ChAAQpQgAIUGFwBBgAG1593pwAFKEABCiiBSqWijv1zHGfYicRiMZUFIKcDsFGAAhSgAAUoMHgCDAAMnj3vTAEKUIACFFACQRBACv9ZlqX+PtyapP9LQcCGhobhNjSOhwIUoAAFKDCkBBgAGFKPi52lAAUoQIHhKFAulyHp/57nDcfhqTFJQcBsNqtqArBRgAIUoAAFKDA4AgwADI4770oBClCAAhRQAjLpl9X/4VL4r7vHmkwmVRaAHBHIRgEKUIACFKDAwAswADDw5rwjBShAAQpQoCowHAv/dfV4WRCQLz4FKEABClBgcAUYABhcf96dAhSgAAXqWEBW/SUAIAUA66XF43GVBcCCgPXyxDlOClCAAhSoJQEGAGrpabAvFKAABShQNwJy1F8+n4dpmsOy8F9XD1IKAsqRgFIPQP7ORgEKUIACFKDAwAkwADBw1rwTBShAAQpQoCoghf+KxSJc1607FRYErLtHzgFTgAIUoECNCDAAUCMPgt2gAAUoQIH6EZBJv6z+y7F/9drkWMBcLseCgPX6AnDcFKAABSgwKAIMAAwKO29KAQpQgAL1KhAEgVr5L5VKkG0A9dqkIKBsA5CTAbgVoF7fAo6bAhSgAAUGWoABgIEW5/0oQAEKUKCuBeqx8F9XDzyRSKgggGwJYKMABShAAQpQoP8FGADof2PegQIUoAAFKKAEZMVfqv7L/n/JBKj3puu6KgiYyWSYBVDvLwPHTwEKUIACAyLAAMCAMPMmFKAABShAAaiK/xIAqMfCf109/1gsprIA5HhANgpQgAIUoAAF+leAAYD+9eXVKUABClCAAkpAJv0y+ZcgANt3ArL/XwoCShaA1AVgowAFKEABClCg/wQYAOg/W16ZAhSgAAUooAQk3T889s/zPKp0EIhEIioLQGoCsCAgXw8KUIACFKBA/wkwANB/trwyBShAAQpQQAlUKhW1+i8FANk6F5DTACQIIMEANgpQgAIUoAAF+keAAYD+ceVVKUABClCAAkpACv/JkX9y9B8L/3X9UkhBQAkAyHYAZgHwPx4KUIACFKBA/wgwANA/rrwqBShAAQpQQAlYlqVW/x3HochaBKQgYC6Xg/yTjQIUoAAFKECBvhdgAKDvTXlFClCAAhSggBKQ/f6y8i8ZAMOtWUGA680C3nYr2Dkax6nJLPT1HKSs/EsxQDkaUDIC2ChAAQpQgAIU6FsBBgD61pNXowAFKEABCigBSfeX1f98Pq8CAcOt3WEV8XzFQkrX4QUBLkg1YJKx/vv3pQaAZAFIQUA2ClCAAhSgAAX6VoABgL715NUoQAEKUIACSkBS/iX1X4IAw60t9z1cUs5jjK5jmhHF4xVTBQAm90EAQKykDoDUA+CxgMPtzeF4KEABClBgsAUYABjsJ8D7U4ACFKDAsBOQwn/hsX/y9+HWnqyYuNsq4ehEGl97Lj7yXPwy3YAGrW/S9mXiH2YBsCDgcHt7OB4KUIACFBhMAQYABlOf96YABShAgWEpIMf+Seq//HM4tr+W83jfc3BGMov7rBLGGxGcm8z26VBlC4AEAXgsYJ+y8mIUoAAFKFDnAgwA1PkLwOFTgAIUoEDfCsiKf1j4bzge+9ca+PhjqRVOEGCvWFKl/5+ZymILI9qnkLLyHx4LyIKAfUrLi1GAAhSgQB0LMABQxw+fQ6cABShAgb4XsG0bLS0tA174r4IAfyrlscR3MTuRwfei8b4fHIDPPReXlluR1XRIyb/NI1Ecl8j0y72i0SgaGhp4LGC/6PKiFKAABShQjwIMANTjU+eYKUABClCgXwSk2r8U/pP9/wPd3nMdXGPmIecNmEFQvf2saBzHJjK4ue3Ivgg0HJVIYd9YsvoZCR5IWv8Hrotj2v3u6YqJB20Tsuo/Rjfwo2QGK30fN5kF6JoGV446DALs0u4YwJcdG/dYJfWdKUZUbQ143bVxr1XGEfEUFnsO3nIraNR0nJPKYowewd1WEfPdCiboBvaOJdX1wmoCciyg/GEWwEC/UbwfBShAAQoMRwEGAIbjU+WYKEABClBgwAXCY/9aW1sxGIX/7rPLeLZi4sREBs86Fj72XBgATk5k8JpbwRuOrSbxK30PG+gRXJxprE6y33QruK5cgAQCDo+ncFg8hQVuBdebBfgBYGirggrTI1HsGk3gFrMADRq2iUSxwHOgBcBZqSzimoary3loABKahnwQ4JREBi85Fj7xXEw1oljoVjBSN7DC93BIPKmCDlJPIKfp6v5paLgg3aD6Kk0KAjY2NqosABYEHPDXmjekAAUoQIFhJsAAwDB7oBwOBShAAQoMjoDrupDJv2wBGOhWDAL8odSCRl3H92NJtdof0TRVpC8JDZeXWzFWj+CcZAZXlPPIaDouSjdUu3m1WcBrzqp+HxVP4eB4CjeaRbziWDg2kcYHrgMJEsikXiboKwIfGxoRHBtPQ75bCnyM1Q00+z4cBDgtmVU/m2uX1Wcer5RRDgAPAcbpERwQS+BvVgnbRGOY59jYSI/g+EQafzHzKjPgV+kGxFQYYVVLJpOqICCPBRzoN4v3owAFKECB4SbAAMBwe6IcDwUoQAEKDLiArPibpqkq/w9G4b/7rRL+41hq9f6JigknAH6cymITI4pXHFul7I8zIvCDAM2Br2oELPM9tSovq/1/KedVNkAx8HFoWwDg18WVKPgBLkjnEEDDVWYerb5fnZZvH4mrFP4bzYK6hzSZsuvQsEUkqoIGG0uQIJHGZWUpGgjIxoSZ0ThOSaSxMvBxu1nE+56LkxJppDRN9XN6JIafpnJqC0Ecmgo6yMq/ZAHIyQDMAhjw15s3pAAFKECBYSTAAMAwepgcCgUoQAEKDI6A4zhobm6GZAEMdJP0+tvNEraPxlQl/tvsEraPxHBWMgs3CHCFmYfUB4hpGmZEYjg8kcZHroPrrYKaYMt+++cdGztH43i5YuGgeAqTjQiubEvllyyC8bqhMgdG64YKMkgwQCb3c1INuMOSTAEbZyay+HfFxAeegw10A/vFkpgRjeMWs4hX3e+yImQbgXyvEgS4qLgSlQBqxf81x8LjFQtSs+B7sVXbDI6Op7FTWzFD2QLQ1NTELICBfsF4PwpQgAIUGFYCDAAMq8fJwVCAAhSgwEALhMf+ydF/g9HkSD5Zej8vmcM7bkWtohuapgrqfet7kO0BSQ2wAmCiEQGCAF/6kowPRDVN/fuGRhR7xOK4zSyqQIH8TvbzS8E/2Zsvf5fMgRPiaewYialTAOQaEhBY4UuxvwjmpHN4zJaigWUkNQ3j2t1faggYgYZGTcOywFf9kGwDySiQe7XfPtCg6bARYIRuYE4yhyZ9VTlAWfmXbQCpVIpZAIPxovGeFKAABSgwLAQYABgWj5GDoAAFKECBwRKoVCpYuXLloBT+6zhmKwhwg1nAO66j9tuP0g21336sEVGT+6W+p9L0pRhfQgPedR01+T4rlUOTpqtUfTnmT/bkn5rM4H67rCr2y8kB+8USKntApuMLnAput4tqz7/UApDV/3GGoTIO7rJLeKliq4J+GU3DbrG4KvQnK/6nJ7OqH5/6rgos7B6L44WKjUIQYFYsrj4j2QSydUEyGKSmQfsmNQBGjhyJSEQOIGSjAAUoQAEKUKC3AgwA9FaMn6cABShAAQq0CcjqvxT+k/3/bAMjwGMBB8aZd6EABShAgeEpwADA8HyuHBUFKEABCvSzgBT7k4r/svd/MAr/9fPwavbyshVAsgCkJgAbBShAAQpQgAK9E2AAoHde/DQFKEABClBACcjqv6T+yxYAtoEVkNMA5FQAvcMWgYHtBe9GAQpQgAIUGHoCDAAMvWfGHlOAAhSgwCALyIp/uVxW6f9sgyMgWQDxeHxwbs67UoACFKAABYaoAAMAQ/TBsdsUoAAFKDB4Ap7nYfny5ZB/sg2OQDQaxahRo3giwODw864UoAAFKDBEBRgAGKIPjt2mAAUoQIHBEZDV/0KhgME69m9wRl2bd21oaEA6na7NzrFXFKAABShAgRoUYACgBh8Ku0QBClCAArUr4Louli1bxsJ/NfCIpAbAmDFjWAugBp4Fu0ABClCAAkNDgAGAofGc2EsKUIACFKgBAVn9b2lp4bF/NfAswi7IsYC5XK6GesSuUIACFKAABWpXgAGA2n027BkFKEABCtSYgBz7t2LFihrrVX13R44FHD16NCKRSH1DcPQUoAAFKECBHggwANADJH6EAhSgAAUoIKv/UvjPcRxi1JiAHAvY1NTEgoA19lzYHQpQgAIUqD0BBgBq75mwRxSgAAUoUIMCcuyfpP+z1aYAjwWszefCXlGAAhSgQG0JMABQW8+DvaEABShAgRoU8H1fFf7jsX81+HDauhSLxSBBANkSwEYBClCAAhSgQOcCDADwzaAABShAAQqsRUCO/ZM/3TXZIuC6HqLRvt+L7jguZF7Lfe7dP6jGxkakUim+zxSgAAUoQAEKdCHAAABfDQpQgAIUoEA3AnLsn+z9lyyAzpppWnj82VcRj8ew03bT0dTY9xXp333/YyTiMUzdaAM+q24EJEAiWQCGYdCJAhSgAAUoQIFOBBgA4GtBAQpQgAIU6EJAVvVbW1sh+/+7ak+9MB+5bBoRw8Dmm2yETz//GhtMGKNS0Rd+8Al22HozvDj/LSz++HPsuM3mmLLhRDz29Mvq7PqtNtsY3y5vxgcffYZpUydj1sxt1XcWfvAxxo4eiV1nbI2PPv0Sjz79EpKJOA7ZZxYaG7L44qul2GyTDfHeh5+qwERDNoPRI5vwwcefYcyoJkjGwMTxY/DOex9h040n4f2PluC1t97DplMmYZcdt8Z7Hy7BvDcXYpONN8CGE8fh+VcXwA8CTN1wIjLpFKZNmYxYLKqG/PJrb2PJF98gm0lh2+mbqp9NGDcar7/9HiZNGKvu+dmX3yCXSePAvXdR/W0//mw6hVfeeAcztt0Co0Y04qtvlmO7raZBAicLF3+CHbfZos/ePzGXYwGz2WyfXZMXogAFKEABCgwnAQYAhtPT5FgoQAEKUKBPBSqVijr2TwIBnTWpCXD33Cewz+4zEY/F1KRatgBMn7ax+rtp2erv0rbYdGO89tYiJGMxLG/JY4+dt8dHn36BpcubscuMrRGu8m88eQLyhRI+WvIFnIqDaCyKRDyuMgBkor3xpPH47KulmDRhDJ575U1M3XADFRSYMnkCnn3lTWyy0Qaw7Aq23GyKCjRMnTwRzfkCZm43XQUMli5rRjIZV/9u2xXV39Z8Ec2tBRWc+McDT6ogggQBxo8dpa6xx/e2U9feYNxoyF4EGbeM7/uzZqhJ/MH7zFJBieUrW1AolbHFphtVx3/kgXsqv1ffWIixo0fgmZdexxEH7IklX36Nb5etxEHf37VPn5ms/o8YMQLR6KoABhsFKEABClCAAt8JMADAt4ECFKAABSjQiYCsrEvVf8uyuvSRifBTL7yGvXbdQaWd//uZV2Doulo932D8GCz+5HP1zzB9/62Fi1WdgGLZrAYASmUT20zfVAUDZOK/vLkF2205DYsWfwopZzduzEhUHFddoyVfQCIaw2dff6tW/SXzIBox8OU3y+B6HlpaiyrLQFbnJ44bo4IIO2y1mZq0S0Dgw08+V32aOG60umfYmlvy1QCATPh3lwn/y29g5rZbYMHCxdhzlx3wxHPzVABg6YpmNDXkkC+WMGn8GHz6xdfYe9YMrFjZikUffgLfXxUsCcd/wF47o6W1oPo0fswo9T0JFMi45LMSiOjLJlkAyWQSDQ0NLAjYl7C8FgUoQAEKDAsBBgCGxWPkIChAAQpQoK8FTNNUAYCuVv/D+735zgdqZV4m/U0NWSxb0azS8bfZYhO1ai6T6cefeQUNuYzKCJixzeZY9OGSagBAVvFl5f3rb5dj391n4umXXlep9W8t+hC77LClWu2XCbM0SaGXSfndDzyJ044/FJ989lU1uCAp9Z1lAOy641Z4ft5baguBrPTvPWtHvND278VSGfvuvpPqV/sMgJFNOZWZsNnUyTCtCnaduY3KBJAAwOvvvI8Tj9wfL85/WwUAHn/uVWw2dUO1mr/bTtuqiX44fhlLLBqFYehY0dyK6ZturLYaSABC+iNj7OsAgDjJ9oqmpibE4/G+fi14PQpQgAIUoMCQFmAAYEg/PnaeAhSgAAX6Q0BW9pubmyFbAPqzyap/mK7f3X1qtQigZA68/d5HKphRS02yAGTyL6cCSDCAjQIUoAAFKECBVQIMAPBNoAAFKEABCnQQKBaL6ti/ta3+ry+crMDLlgDZw99dkxT6SMRQBfpqqUkNAUnplxX/Wmsy8ZdtALIdgI0CFKAABShAAQYA+A5QgAIUoAAF1hCQY/9k9d9xHOoMYQHJAojFYioLgMcCDuEHya5TgAIUoECfCjADoE85eTEKUIACFBjqAvl8HqVSqd9X/4e601Dov2QByLGA8oeNAhSgAAUoQAFuAeA7QAEKUIACFKgKyJ5/KfwnWQBsw0MgzAKIRCLDY0AcBQUoQAEKUGA9BJgBsB54/CoFKEABCgwfAdnv39raCqn+3997/4ePWu2PRLIAUqkUcrlc7XeWPaQABShAAQr0swADAP0MzMtTgAIUoMDQELAsSwUA5AQAtuElEI1GVUFAyQZgowAFKEABCtSzAAMA9fz0OXYKUIACFFACvu+ryb8EAbj6P/xeCikIGGYByN/ZKEABClCAAvUqwABAvT55jpsCFKAABaoCkvYvxf+4+j8wL8VbbgVPVyxsH4lh91hiQG4qNQAkCyAejw/I/XgTClCAAhSgQC0KMABQi0+FfaIABShAgQETkEm/rP7btt3t6r9MWu+1y/jac+EDaNR1HBdPY2b0uwml/Py5ionHKhaW+6u2EozSDRwUS64x0bWCAPfYJcx3bJSCALIuPVE3cHIygylGdLXxy73vs8v4xvPgIkAEGjaPRHFqIqP6ETY3CPCcY+PxiokVvqf6mdZ0zIjGcGw8jYSmQa51l1XCMt9Dk6bj7FQWm7S73ztuBdeZBWwXieH0ZHaN59Di+3iwUlbXafV9dQ/pQYOuY59IAmUNeKZioRz42CISxY+TOXXfsL3kWLjNLKGCAA2ajlOTGTxRMfGe68DQNBwSS+GQeLL6+aLv49JyK2wA56dyylNae+twrDFoaqwnJjKr3VM+Lyv/iURCBQGkLgAbBShAAQpQoB4FGACox6fOMVOAAhSgQFVAjvwrFovdrv4/YJfxsG3CQ4Axuo6opuNLz1WT3jnJHDYwImpCeotZwEuOjYimqcm8GfhY6vtqcn9oPIXD4il1X5n8/8XM433XQUbTMEGPYGngQSbXMvm/MJ2DTGalyb0ftMsIAIzQdIzUDXzluygGAbaKxPCzVE5NwOW715gFfOg5atI/TtdhBwG+agsEyGdnRmO43Sypfsvv8oGPWdE4Tms30X/YLqtgw1QjgovTjau9KU9VLNxrl1T/JQgR7qj3NcAOfIzQDdWPMbpRDYDItXdqC5JIny8ptaAl8JWHjEuuUw4CNOk6vvU9jNMN/DLdoIID0j7zXBUAkHZBqgGT26xvMgt42bHV2EfrhnL80vdU3/aOJXBSYs2j/yQLIJvNIpn8LsDA/xQoQAEKUIAC9STAAEA9PW2OlQIUoAAFVhOQ1X859k9W/7tq4Yq1HCI3O5lRK/4y2b+i3KpWrY9LpLFPLFmdqMsK9bmpHCa1rVSHE/ispmOO/NyI4FXHxs1mAROMCH6ZalCr1R97Dv5ULgAIqhPdzz0XV5TzKCHAEbEUDmxbGQ9/LgEJmRTLBFgCCotdB/vEEjg2kVETY2kvVizcZhUhi/AJ6BhvGDgvmcMdVgkytl2iCZyR/G6yLP16wbFVBsBPU99Vzg+DIHLNPWMJHBlPqX6/4VZQ8H1IiEKCB0fEU8rjd6UWfOS5OCqewsFtgY8XHRu3WkVsG4lhr2gCV5h5SK7Dz1M5rPR9ZTJC13FhqlEFBKRJhoRM9sXvgnSDCi68KVkK5QJ0DTgtkcGObQGG8OdyjfZBhPDZMguA/wNAAQpQgAL1LsAAQL2/ARw/BShAgToWkJV/+SNFADtr4Yq1rKJLGv+RiXT1Y38t59VE9NhEWk2WLyu3Iu/7ajU9XPGWDzf7Pi4pt+Bb31efPSCWxGMVE/dYpdUm3+FKt2QPXJhqwHjdqAYKmnQDF6ZyaoVd2te+h0vaVsXls++6FfzTKmOnaExlGVxWziOqaSpl3giAP5p5fOG5KlPhvGRWpdFLmr8EIjoGAGQcC11ntcwACU5cWS6g0LZyH2YyhP2QbIJdowmVISEr7zJ17ywAIGbvuA5OTKRhI8C/rDIOS6SUiazm/80qYqS2+uT9yYqJu60SxkuwJJlDRtdVoEGyFDbWI7g401gNdixwKrjeKqgsifCzHZ+rZAFkMhlVFJCNAhSgAAUoUG8CDADU2xPneClAAQpQQAm4rlvd+98VSbhSn2u3+hx+9g+lVpVy/pNkFkt8V03oZXX/V+mGavp++89+4DnVybZMqK83iypwIBkE0sLV8WlGBHNSDWpS+4Hr4EqzgACByirYom2vvqTK/6mcx2TdUBPuS8w8rMDH+akGLPHc1VbSZYVdAgCyZSFcjZf9978vtarPtl+hl/324WfDYIX07WqzgNcce7UtB/LzcMItPu0DFPI7CQB85ns4JZHBztE4WgMffyy1ohj4qraATOolIHFu2/aDf9olPGqbmGZEcVG6ofpIwoyE6ZGoGl97qwYV5GjA2LbAiNQvkCDCTpG4CradI1koAAAgAElEQVR01pgFwP8BoAAFKECBehZgAKCenz7HTgEKUKCOBda2+i80XU1K5Xey11xWsWWvepgN0HE/fch7o1nsNN0+/L0UDJRUf8kg+HEqpwr8SZO8hDvMokrJlxR+qSswPRJTk/awhZPw7SNxlcofZheEe/jD7QLS1zMTWWwbjVUzCEx/1WR8RlsK/aeei8vLragEQTWTYanv4dJSq6oX0DG7IbxXx0l7mPUg/wyvH2Y4OAFgaFBusiUiLOoXZh60378v4/9dsQWf+O5qGQlif71ZUIUI4231FnaJxrFnrGd7+w3DULUAmAVQx/8DwKFTgAIUqFMBBgDq9MFz2BSgAAXqWaAnq//i01WafEe7ztLd239GsgUkA6BjgEACDE9WLDiBlPiD2lO/TzSBwxNplQGwIvBxp1nEQs+pfmbrSEztmQ+bTMLvtUrVWgThirlsQ5Bq+DJRli0C7YsLhvvqk2q//artBtKerVi40yohrn1XcK+zPfjhvTsGPmTC/oht4m3XVsX7Ak3DJM1ATNdQ9n2VMSEjldMBTk9kqycYhNkBy31fbQ/Yo+1owDB4Ib9vn6kgGRSy5UEKHoabN6TuwAldrPp39q5LIcBcLgcJBrBRgAIUoAAF6kWAAYB6edIcJwUoQAEKVAV6svovHw4n9h33ybenbL/Hv/0kNfxM+3T79mn18nsp0DffrWATI6JW9iXgINkAP2irKyBZAd/4HjY3omqCL1sMOjaZ8M9zbJyUzOI9t6K2DawMfLWyLun2slouRwWek/zuuL9w5X7DDlsWwgm9FNoLU/rD/fYdP9tZbYPwyL7P245AlL7KWQZJTVP/lOMOOztdQCb6UulfDkP8eSpbPQZRjjOUrRUyRQ+zD2TSf1W5oMYmBRmlGGGYRdCbV5y1AHqjxc9SgAIUoMBwEWAAYLg8SY6DAhSgAAV6JNDT1X+5WJgBIKvpZ7U7Kq/9jbraTx9+Jkyrl6mw1AuQCvX32mXMiMSwQ1vqffjZ9hkHUgVfJt8y8Q5PCuhsgLK94C3XVivq/7BL6ii9sMlxgNtEojg6nq6utnc1rvar7e0n+10dCxhW3Jf6BB23BsiJAXPtMtrv2+/ueMGwAOAIVQBx1QkA4npJKY9PPAcpTa8GBsJ6BGInQY3wtIMePfwOH2IWwLqo8TsUoAAFKDCUBRgAGMpPj32nAAUoQIFeC/R09V8u/JBdxv12Wa0wy4p4VyvN4cp5x6Pz5Bp3WEU8VbHUZFiK+z3aVsG+Y1ZB+0CC7IO3AnRbNyAceBgAkOMApfK/nA4ge/h/kvyulkBHpDCz4fB4Sp0aEPZTqv9L9oAUF7w43ah+Hk7cJ7arwi8/DyfiUq0gDAC0+D7kxISnKqY6IUGOLTwmvqoYX2cBAEnfl+KEspdfnNtnBzxTsfBQpazGIk3GN9mI4DelZnzueattCej1S9D2BWYBrKscv0cBClCAAkNVgAGAofrk2G8KUIACFOi1gKz+5/N5WJbVo+/K0XlyVr1MbOWseTlzXvbph01S3h93LLzp2Pg28CEl6M5K5tRkX5oU75MifnJe/ZnJLLaNxKpF+ibpBn6VbqxeT1bNH7TL6t+l4v8bjq0CB5KO/7NkDuM67FV3gwBvew5uN4vqeD4pticbBG4yC2jscGxgVwGAcMvCS46Ff9plbGZE1dGAkgHwo2QWozUdD1dM/LtiqhT+UxMZVTBQPn+7WVKr9HJsoVT63yoSw1XlPBwEMINA1S8ITwCQ+4e1BHLt+jbXKuF1t6JcHq2Y6r5yisIix8HNVgHbRGJY4FYgOQ0/TuYwQtPxm3IzpJCgBAvOSzUg0+55yH1ky4NsiXjBsXBoPKX61V2TQoBSC0DX1yeXoEevEz9EAQpQgAIUGHQBBgAG/RGwAxSgAAUoMFACpVIJkgHged+lya/t3q84Nm6zimpiGYOGCYah/rks8NDq+6oI3aZGBIam4T3XUavwUq3fDHws9X01KT88nlar4dLaBxVkci/p7i2+pz4rk2yZtMqqfHgygNQAkKnpaN1QafyyIC6V+YtBAFcm4NDgawFmRuIYr0dwv13CxnoEF2cau0yPD1fv5fg+ub+s2s+MxLB7LIFrywU0Bz4khCGBBOnbaD2Cr3xX3Uuq7svYNjGi6hQEOUpQPqtDUwX+9o8n8FTFRkTDagUGpb+XlFrwhe+poIZ8eoUf4OB4EiN1A7daRUhQQ6brDoBpkShOjKfxl7a6CFIHQK4vARL5v1IgthrG6zpSuq6+K4byc3kmcsrAT9rVE+jqOUsWgJwIINsB2ChAAQpQgALDXYABgOH+hDk+ClCAAhRQAr7vo7W1FaZp9lpEKtpLiroUoJPVbWnxtmCAVKzfORJXP3ugYkJS18PJ6ZRIBMfEU9WiduGNVRV7u4yPXbc6iZcVflmRl1XvsMmk+RG7jHmuXQ02yO9kwt2gG6qa/m7RBG41C6rCvgQQZPLb/ii9zgYrRfquK+fVcYAdTx6QdPzbzKIKAsjq+hHxFLaLxHGLVcRCt6IuJwULJRtAAgeyUi8FAZs0HT9MZJDWNXUs4sZGFOelcqsFIWTcN5hFFcCQax8YT2G/WFKl+d/Qdqxf++tLwEOyIP5ll5WpBEFOSqQx3ojgfquEd9yKKiy46omseiYS0JCMgn1jydXqHnT30NPptMoC0DpkE/T6ReEXKEABClCAAjUuwABAjT8gdo8CFKAABfpGoFwuq9V/2QYw3JpM6G8xC+roPalTcG4yq/bL96ZJhsPfrKJK1ZcJtUy2f5HKqdX64d6i0ajKAkgkEsN9qBwfBShAAQrUuQADAHX+AnD4FKAABepBQFb/Ze+/BAHY1hSQyf9fzLw6QlCyCr70PLXfvrttBMPNMZPJqCAAswCG25PleChAAQpQoL0AAwB8HyhAAQpQYNgLSNE/CQAMx9X/vnh4YYG+TSJRzIzGcbtVwu7ROE5KZPri8kPiGrFYTAUA4vFV2znYKEABClCAAsNRgAGA4fhUOSYKUIACFKgKyOp/oVCAFABk61xAKv/fbBaQ1FZVwpcSiT9JZlUhvnppsvIvAQCpB8AsgHp56hwnBShAgfoTYACg/p45R0wBClCgrgRs21YBgEplVQE7tjUFpNjgVWYei10HKU1Xhf+kkGC9NakBIEEAqQnARgEKUIACFBiOAgwADMenyjFRgAIUoIASCIJAFf6TP/J3Ngp0J6DrugoApFIpZgHwVaEABShAgWEpwADAsHysHBQFKEABCoiA4zhq779kAQxGe6xiYq5VxmjDwHnJrKrQPxzb556L9z0HciRiTB1G2HWrdZNkMqmCAJFI705RGI7PlWOiAAUoQIHhJ8AAwPB7phwRBShAAQq0rf5L1X9J/5c6AH3VVgQ+7jSLWOQ6qCBQE97pkSh+mMisdu78AreizrZPQENr4OPoRBoHxJJ91Y31uo5oXFnO4223gr1jSZyQSPf6eh97Du63yvjUd2EGAZp0HRemGjC2myBHLZuEAIZhIJfLQQIBbBSgAAUoQIHhJsAAwHB7ohwPBShAAQooAan4L5N/0zT7TORDz8E1ZgEtvo8mTccIXceXvgc5Rm+cbmBOKldd5b/aLOBD18HxiTRut4rYP5bEwfFUn/VlfS70nuvgSjOvJu67RBM4I9m7av/f+h4uKbei1fcxQTcw2Yhgj1gSU43uV81r2aS9pxQClGMBJRjARgEKUIACFBhOAgwADKenybFQgAIUoEBVQCb+kv7veVLTfv3bct/DFeU8lvoe9oklcGwiA6mZH/78G9/DnrEEZicy+LptgjxWM1QxPQkASIbAjGhtHDH3kF3G/XZZocyKxnFaMtsroM88F5eWWzFGM3BxplE5rK3Vukn7/ksRQMkC4JGAa3uq/D0FKEABCgw1AQYAhtoTY38pQAEKUGCtApLyHxb/W+uHe/iBe6wSZP/6NCOKOencanvdwwm1ZAH8Mt2ABU4Fd1ol7BtPqFX2d10HF7bLDujhLfvtY5eVW7HQddT1j4qnep2ZIFsI/lzOY6FbwaHxFA7rQWbDsxWrpk06YodHAkphQDYKUIACFKDAcBFgAGC4PEmOgwIUoAAFqgJS9E9W/6UIYF80OSbvD6UWLPV9nJhIq2J37dt8x8ZNZgFRTcMFqQb8p2LiFaeCw+NJPOfY2CESw7HrsM++L/re8RqSwXBpqRVSy2BdAwDyvTDzYaXvY3YyrbYSdNduNgs1a9JZv2X1X7IAeCRgf7yFvCYFKEABCgyWAAMAgyXP+1KAAhSgQL8IyHF/pVJJ7f/vq6P/wj3zsiNcJviTOux1D1PiZUDy+79bJXzmu9jciGJl4OOiVAMSWvfV8fsFo5OLhivxcU1DKfDXKQMgvKzURLiqXICuAXOSOWzQTQ2AP5Raa9akM3tZ+Q+LAWo18uwG6h3hfShAAQpQYPgKMAAwfJ8tR0YBClCgLgX64+i/Vx0bsoItRf8uTDWqivftW5gBENM0nJ3M4g6rhOWBDymJJwUCJxqR6jGAH3gObjGLWOZ7mGpE8dNUDq84Fu61yipL4EvPxYuuje0iMRwUT+Gmcl5d60fJLKbqEVxu5mEHgdpqcK9Vwtuug9MTaTxYMfGp5yIAMMWI4Jxkbo1+Sp//Ws7jPc/BBD0CqeTffguAbF24wSpgVjSBY+Ip3GWX8FLFhoMAmxpRnJXMqpMOJCNCPOQUAWmSSyAFDuVaT1dMPGib6uSDMbqBHyUzGKkb+GOptVOTEbqBv5TzkGCC2G0VidXMe8sjAWvmUbAjFKAABSjQRwIMAPQRJC9DAQpQgAKDLyAr/mHxv748+u9hu4z77DLGdhEACFfVR+m6miRfa+bxre+ryezXnqvS7aVA4H6xJGT/fasfoEHXUPB9nJrM4gXHwieei+0jMbzs2GpCLUcLNvu+KigoWwtOkWMGNV1V79/YiOC0RBaXlFsU+n6xlOqf3F++Ywa+Kuy3U4eig597ripkmNY0jDcieM2xVwsA3GEV8bxjq3vJfWXcOU1Xxx1KICMscnijWcRLjoURmo5y2+9kC8CO0RiuNwvwA8DQoOofyDhOSWRxWbmlU5N9Ykl1okAkAC5IN6igQa00OQWgoaEBiUT32xtqpb/sBwUoQAEKUGBtAgwArE2Iv6cABShAgSEjIBX/JfW/XF5V4b6vWjjBH6lrnWYAhBPiHaNxHB9Pq4m5rJKfl8rhH1ZZrbRn2tLIC0GgKu9PMCJ42CrjlGQW99lFmG2T5nGagcWei5G6rgIBkmuQD3z8JJnDEt+FFCM8MC5H7kVxXbmAifp3lfjlPjeYRTVh7ywlX4IEMqmXiXwlgJrEH96uiN/vSi1Y4nuYpBlYFnhwAZyRzOJfdlllJsgYEpqO5sBDFjp+nm7ALWYBSzxXBQNsQG0rOCKWVNd5062orQ9N0LEMniqc+LMOJgY0NT7JLMhAU8cqis1Pk9nqkYp99RzX5TpyHKD8YTHAddHjdyhAAQpQoNYEGACotSfC/lCAAhSgwDoLSPG/lpaWPjv6L+xIWANA/l0m4ptHotU+fiGr6mYeZT/AWaksNtQj1ZV52S6wyK3gNqsIKUeoBZr8P5ySzGBGJI5i4KtJ8+9LLWpCPkk3sHU0hgfsMiKahkNiKcxzbThBoE4RuMsqYYFbwXGJNJZ4nprAyyq/HDF4rVnA+56jAgInJdIYoRl42bGwWzSBjK7jW99T2QdWIGPIYr5r46mKpYr3nZHMoOj7+D/lVrU1IWxhxoNsW5AxSBaAjlVj2EiP4NfpRtxvl/CQbbZ9JYABHeens4hAx1VmHq2+L99ARIPKYLiog4lcL1AbF6C2SohJi++rIMcx8bTaSpDV9B4dNbjOL043X5QigJIFEIvVztaE/hgnr0kBClCAAvUhwABAfTxnjpICFKDAsBeQlP+w+F9fD1ZW1C8p5dVK/sxoHGckMmqCLqv8V5XzkAmypPvL6rbswv99qVVNYuekcir9X1bqZ8XiavItk/Yj4ykcEk/BDQI1cZeVcpkCyz56HwEetU21+n1yIoMbrQJGQMeZqSx+W2yBjQD7xBJqq4DcX+oESA0Cqe6/SzSuagWoY/pKrXjHc9TPZDuAnFIg39khGsc5ySyebzuWb6Jh4FfpBix2PfzJbEEaGs5PN+Lacl6l8Hccw5ZGDNdbqzIPJGVfXD73HHWPZyqylWHV38frhtpuMFo31LGJUgOgM5OxuoG7rRK2jMRUxoQcqTjXLqsAwDg9grlWSdVJmNxNgcG+ft7trycFAKUYYCqVAosB9qc0r00BClCAAgMhwADAQCjzHhSgAAUo0O8ClUpFHf0n/+yPJpPsW9pWwZs0XRUElHR1WRXf0Ijg3HYp67JS/2TFVGn84aq5TGJlFf5Wqwg9gJpAS5q9TOKjGhCBprILXnRsFSSQIoCHxVO4tNyqJvSSPl8OfJVJIE325kvqvGwRkOCB/JHJtvTtG9+r/i6paSo9X/qa0/Xq1gA5xu+Sch4rJeXfiGCF58NEgCZdw69SjaqmgPRD9uTLGOT6MoYGTVPfa/U9SAE/CTzIdgQJFDxSMat1A+SUgebAxwnxtNpy0JWJFwS40iyoLIcJhoGvPNl6EGCUbDVAgOlGFGensmr8g9WkBoAEASIRKevIRgEKUIACFBi6AgwADN1nx55TgAIUoECbQFj8r7W1tc+O/usMVzIA7pQj/jxXTcplEr57LI5DYymVERA2Wem+zixgseeognvHJzLYORpX37nTLKpJvqz5y773/WNJVYxPKvtfmG5Uqfl3m0Ucl8xg12hcVe1f5Dpqci8r/zLJjkLDSE1X1fzl5/vHE3jCttRkXCbqYb/i0PBwxVTXloDDyckMphjfbV+Y59jqyEIJJGxsRFVfJeX+/KRkMqDTMcgYZeuA1AWQgIR87/REBuOMVYGCG8wC3nIrKqCxXyyBwxNpFaToykSu91jFxCO2qeoHpNuKDsrPZ0ZiODGRGfQjFGX/f2NjI+LxOLMA+L86FKAABSgwpAUYABjSj4+dpwAFKEABEZDif7L6LycA1EOTLQJz7RJSmq5W3mUFn61/BVgMsH99eXUKUIACFBgYAQYABsaZd6EABShAgX4U6K/if/3Y5XW+tBQIfMQuA5qGCfqq/fuDmR6/zgMZYl+U9P+mpiZIUUA2ClCAAhSgwFAVYABgqD459psCFKAABZRAfxb/qzVi2ZMvWxB2iMTwputgm0hMVfBn638BKQAopwEkk0luA+h/bt6BAhSgAAX6SYABgH6C5WUpQAEKUGBgBBzHgez976/ifwMzirXfRYoFXlJqwRgjgqlGBPdbJZyQyGCPWGLtX+Yn+kRAigFKEMAwjD65Hi9CAQpQgAIUGGgBBgAGWpz3owAFKECBPhOQ4n+WZaGlpaVfi//1WYfX40JyCsFtVhE/SGTwYsXCysDHhamcOi6QbWAEpBigbAOQYoBsFKAABShAgaEowADAUHxq7DMFKEABCigBKf5XKBRQLpf7TcR1Xbz/0WdwHBebTZ2MZHJwVtxflWMIzQKymo7WIFCnD5yUYPp/vz34Li7MYoADLc77UYACFKBAXwowANCXmrwWBShAAQoMqICk/69cuVIFAvqjlU0L//+fb0bEMCCrvwsWLsavf3Yqdtxmi/W6nRx7N9cqY7Rh4Lxktker+M2+j6vNAj71HGwdieHMZHbQj8dbG8Lnnov3PUdtU1hbocJ1MVnb/fvj91IMcMSIEZB/slGAAhSgAAWGmgADAEPtibG/FKAABSigBCT9v1QqqeP/+qLJSr9M8uVPeP2b7noAUzfaAHvusoP62eKPP8Pl19+F/zr/Rxg7euRqt10R+LjTLGKR66CCQE14p0ei+GEig8a2a8oXFrgV3GAWkICG1sDH0Yk0Dogl+2II630NH8CV5TzedivYO5bECYl0r6/5sefgfquMT30XZhCgSddxYaoBY7vZqlDLJh0BpBhgY2MjpB6A/J2NAhSgAAUoMJQEGAAYSk+LfaUABShAgaqArPrL3n85ArAv2h33PYpXXn8X553+A2yy8SR8vORL3PPgk/jFWSciHo9Vb3Htbfdh+602w8ztpld/9qHn4BqzgBbfR5OmY4Su40vfgxUEGKcbmNNur76s4n/oOjg+kcbtVhH7x5I4OJ7qiyGs9zXecx1caebVxH2XaKLXJwx863u4pNyKVt9XRxRONiLYI5ZURQu7a7Vs0lm/5SQAKQYYBovWG54XoAAFKEABCgyQAAMAAwTN21CAAhSgQN8KyMRf0v8lE6Avmlznnfc+wqXX3IEpG06EXangB4fug223nLZa0OGvN9+DQ/aZpTIDpC33PVxRzmOp72GfWALHJjKQHILw59/4HvaMJTA7kcHXbRPksZqBvWMJFQCQDIEZ0dooKveQXcb99qp6CrOicZyWzPaK9jPPxaXlVozRDFycaVQOa2u1btJZ/2XiP3LkSESj0bUNj7+nAAUoQAEK1JQAAwA19TjYGQpQgAIU6ImA7/uq+J9sAejrJtd+Yd4C/PGq23HIvrNw4pH7I5tZlQq/8IOP8dATL+DnPzq+mhVwj1WC7F+fZkQxJ51bba97OKGWLIBfphuwwKngTquEfeMJtcr+ruvUVCX/y8qtWOg6aqxHxVO9zkyQLQR/Luex0K3g0HgKh/Ugs+HZilXTJl29X7lcDul0mtsA+vo/QF6PAhSgAAX6VYABgH7l5cUpQAEKUKA/BGS//ooVK/qk+J9tV/Deh5/CsiuYNmUymhpzqsvy84f/8yJu/vuDOOUHB2O/Pb6Ha269VwUFpk+boj5TDAL8odSCpb6PExNpVeyufZOj+24yC4hqGi5INeA/FROvOBUcHk/iOcfGDpEYjl2Hffb9YSoZDJeWWiG1DNY1ACDfCzMfVvo+ZifTaitBd+1ms1CzJt31W1b/pRigYfAYxv54H3lNClCAAhToHwEGAPrHlVelAAUoQIF+EpBUfdM01f7/9W0yyf/j1bfBdT005DKYv2AR/sfPT6tO8OX6hWIJd97/b9xw51yccuzBOPeUo6uTvnDPvEwBZYI/qcNe9zAlXq4jv/+7VcJnvovNjShWBj4uSjXUTCX/cCU+rmkoBf46ZQCEz0NqIlxVLkDXgDnJHDbopgbAH0qtNWuytvdLtgHE47WxfWNtfeXvKUABClCAAiLAAADfAwpQgAIUGFICkqIvk3/Lsta73y+/9jbe+3AJTj3uEJXKLYX/7n/0GRx98F4qGLDJRpOw1eZT1JFvzS15RKMRZNLfFex71bEhK9hS9O/CVKOqeN++hRkAMU3D2cks7rBKWB74kJJ4UiBwohGpHgP4gefgFrOIZb6HqUYUP03l8Ipj4V6rrLIEvvRcvOja2C4Sw0HxFG4q59W1fpTMYqoeweVmHnYQqK0G91olvO06OD2RxoMVE596LqRSwhQjgnOSuTX6KX3+azmP9zwHE/QIpJJ/+y0AsnXhBquAWdEEjomncJddwksVGw4CbGpEcVYyq046kIwI8ZBTBKRJLoEUOJRrPV0x8aBtqpMPxugGfpTMYKRu4I+l1k5NRugG/lLOQ4IJYrdV5LtCjOv94PvoArIFIJvNshhgH3nyMhSgAAUo0P8CDAD0vzHvQAEKUIACfSjgOA6WL1++3sX/ZGX/zzfejdOPPwzjx45SPTRNG7+9/AZsMH4Mtpm+CZ549lW11/+Cs09a7SSAcDgP22XcZ5cxtosAQLiqPkrX1ST5WjOPb31fTWa/9lyVbi8FAveLJSH771v9AA26hoLv49RkFi84Fj7xXGwfieFlx1YTajlasNn3VUFB2VpwihwzqOmqev/GRgSnJbK4pLwqO2K/WEr1T+4v3zEDXxX226lD0cHPPVcVMkxrGsYbEbzm2KsFAO6winjesdW95L4y7pymq+MOJZARFjm80SziJcfCCE1Hue13sgVgx2gM15sF+AFgaFD1D2QcpySyuKzc0qnJPrGkOlEgEgAXpBtU0KDWmhQDHD16NLcB1NqDYX8oQAEKUKBLAQYA+HJQgAIUoMCQEZD0/2KxqAoArm977OmXsbK5FSccuX+1kJsU+Xth3ls444TD1KSubFr47WU34ORjD1ptW0B473CCP1LXOs0ACCfEO0bjOD6eVhNzWSU/L5XDP6yyWmnPtJ0lXwgCVXl/ghHBw1YZpySzuM8uwmybNI/TDCz2XIzUdRUIkFyDfODjJ8kclvgupBjhgXE5ci+K68oFTNS/q8Qv97nBLKoJe2cp+RIkkEm9TOQrAdQk/vB2Rfx+V2rBEt/DJM3AssCDC+CMZBb/sssqM0HGkNB0NAcestDx83QDbjELWOK5KhggBzXKtoIjYkl1nTfditr60AQdy+Cpwok/62BiQFPjk8yCDDR1rKLY/DSZxagaCgY0NjZCjgWUDBI2ClCAAhSgQK0LMABQ60+I/aMABShAgaqApP9L8T/JAliftnxlC/7rD9dg9tEHYecdt1Ip3FIP4Nrb7sORB+6FSRPHqstLwOGvN/0D399tRqcBgLAGgHxWJuKbR747Fu4LWVU38yj7Ac5KZbGhHqmuzMt2gUVuBbdZRchItECT/4dTkhnMiMRRDHw1af59qUVNyCfpBraOxvCAXUZE03BILIV5rg0nCNQpAndZJSxwKzgukcYSz1MTeFnllyMGrzULeN9zVEDgpEQaIzQDLzsWdosmkNF1fOt7KvvACmQMWcx3bTxVsVTxvjOSGRR9H/+n3Kq2JoQtzHiQbQsyBskC0LFqDBvpEfw63Yj77RIess22rwQwoOP8dBYR6LjKzKPV9+UbiGhQGQwXdTCR6wVq4wLUVgkxafF9FeQ4Jp5WWwmymt6jowbX511Z23cTiQSampoYAFgbFH9PAQpQgAI1IcAAQE08BnaCAhSgAAV6IlCpVFT6//o2mdh/9uU3uPSaO9SlLjjnJHz1zXL1s+MO37c6mfv62+W4+tZ7cf5ZJ9a1vYYAACAASURBVKKxIbvGbWVF/ZJSXq3kz4zGcUYioybossp/VTkPmSBLur+sbssu/N+XWtUkdk4qp9L/ZaV+ViyuJt8yaT8ynsIh8RTcIFATd1kplymw7KP3EeBR21Sr3ycnMrjRKmAEdJyZyuK3xRbYCLBPLKG2Csj9pU6A1CCQ6v67ROOqVoA6pq/Uinc8R/1MtgPIKQXynR2icZyTzOL5tmP5JhoGfpVuwGLXw5/MFqSh4fx0I64t51UKf8cxbGnEcL21KvNAUvbF5XPPUfd4piJbGVb9fbxuqO0Go3VDHZsoNQA6MxmrG7jbKmHLSExlTMiRinPtsgoAjNMjmGuVVJ2Eyd0UGFzf96Qn35eVf9kGIHUi2ChAAQpQgAK1LsAAQK0/IfaPAhSgAAWUgEza8/k8SqVSn4lIRsHbiz7E5dfdhZUteVz23+djyoYTq/e76a4HMHWjDbDnLjt0eU+ZZN/StgrepOmqIKCkq8uq+IZGBOe2S1mXlfonK6ZK4w9XzWUSK6vwt1pF6AHUBFrS7GUSH9WACDSVXfCiY6sggRQBPCyewqXlVjWhl/T5cuCrTAJpsjdfUudli4AED+SPTLalb9/4XvV3SU1T6fnS15yuV7cGyDF+l5TzWCkp/0YEKzwfJgI06Rp+lWpUNQWkH7InX8Yg15cxNGia+l6r70EK+EngQbYjSKDgkYpZrRsgpww0Bz5OiKfVloOuTLwgwJVmQWU5TDAMfOXJ1oMAo2SrAQJMN6I4O5VV4x/slsvlIAUBuQ1gsJ8E708BClCAAmsTYABgbUL8PQUoQAEK1ISA53lq9V/+2dfNdV28OP9tXHL17Thk31mYfcxBkNV/Of7vwnNOQjLZ/Vn2kgFwpxzx57lqUi6T8N1jcRwaS6mMgLDJSvd1ZgGLPUcV3Ds+kcHO0bj6zp1mUU3yZc1f9r3vH0uqYnxS2f/CdKNKzb/bLOK4ZAa7RuOqav8i11GTe1n5l0l2FBpGarqq5i8/3z+ewBO2pSbjMlEP+xWHhocrprq2BBxOTmYwxfhu+8I8x1ZHFkogYWMjqvoqKffnJyWTAZ2OQcYoWwekLoAEJOR7pycyGGesChTcYBbwlltRAY39YgkcnkirIEVXJnK9xyomHrFNVT8g3VZ0UH4+MxLDiYlMzRyhGI1GIUcCylYSNgpQgAIUoEAtCzAAUMtPh32jAAUoQIGqgGmaaG5uXi8RWfF/45338a/HnsWHn3yu0voP2HNn7Lfn95BKJlTRvwf+/RzuuO8xJBNx/Ppnp2LbLaet1z0H8suyRWCuXUJK09XKu6zgsw2MwKhRoxCL1d5RhQMzet6FAhSgAAWGigADAEPlSbGfFKAABepYQNL/ZfJvWdY6K8jkXo79q1QczD7mQDTmsjAtG8+89DoeeeolXPTj2dh6i03U9Ztb8lj4wSf43g5bDpm93VIg8BG7DGgaJuir9u/XQnr8Oj+wIfZF2QLQ0NAwxHrN7lKAAhSgQL0JMABQb0+c46UABSgwBAUk7X/p0qWqDsC6Njn276NPv8DZs49cY1K/+OPP8Psrb8V/nX9m9QSAdb3PYHxP9uTLFoQdIjG86TrYJhJTFfzZBk5Ajo2UYoDcBjBw5rwTBShAAQr0XoABgN6b8RsUoAAFKDDAAlL4r7W1dZ3vKqv/l193J8444XCMGzOy0+tIJsD7Hy3BWT88ckgVc5NigZeUWjDGiGCqEcH9VgknJDLYI9Z93YJ1xmz3Rcuy8acb/o433/1A/dSyK/hm6QpMnjgOur6q9sHF552KSRPG4v/+9W/4/356Cpoac+rncuziI0+9iBvunIvX334fu83cFqcedwj23/N7KkAjAZtb7n5Qfdb3V53aIM8uEV+VZr/v7jup4oyd1WmY9+ZCvDBvAX5x1okwTQv/fen1+ODjz6rfDYew3ZbT8PMfHY+33/sIF/735dhg/Jjq6OSd2XXGNjjvjOPU9pCetBEjRkCOBWSjAAUoQAEK1KoAAwC1+mTYLwpQgAIUUAKy6r9ixQrIEYDr2iSl/5Z/PIRzZh/VZUG/FStb8acb/44Lz/khctn0ut5qwL8npxDcZhXxg0QGL1YsrAx8XJjKqeMCB7pJhkVnE3Lxbx8AkKKL1952PxpyGRx90F7qmRSKJRUMiEWja2RpyCT+kmvuwIlH7q9OZQhbV/frGADo7Lvtbdp/Pvy59PGaW+/DiMYcTjzqgB5RJpNJNDU19eiz/BAFKEABClBgMAQYABgMdd6TAhSgAAV6LCATsWXLlq1X+n+xVFYr1efMPhojR3S+T1s+85eb/qGCBOEqdftOyu9d11OFA2upvSrHEJoFZDUdrUGgTh84KTE46f89DQA8/+qbatX/J6ces9p2DJnoS6DgiAP2xPZbb1ZlHowAgNxcCkXe98jTmHPmCYjFvjsloavnL+n/Y8aM4TaAWvoPhH2hAAUoQIHVBBgA4AtBAQpQgAI1LVAoFCB/1qdJFsFNdz2AiePH4IC9du70UpJifud9j6nJXiIRX+MzT70wH//zd1epNPXjDtu30yDB+vRxXb/b7Pu42izgU8/B1pEYzkxmuz0eb0Xg43HbxAduBc2Bj7G6gZnROPaMJlY7snBd+tOTAEA6lcRl192Jw/bbDdOnTVnjNrIaL9sxzj/7RMi+emmDGQB46MkXcN7pP6j2ZW0ujY2NSKVSa/sYf08BClCAAhQYFAEGAAaFnTelAAUoQIGeCMjEXVb/JQtgfduyFc3431fchJOPPQg7brPFapcLU9K33GyK2lfeWZM94ZJFMH7MKDz29Evqc7UUCFibjxsEuMMu4aWKDRdrFlMcpxs4W44OXI+tAz0JAGiapgouyqkLnWVafPHVUlx/x7/wyx//EJn0qol0VwGATz77Erf981H88tzZSCa/C9r01RYA2aawzfRNsNtO262Nt/r7eDyOkSM7rzPR44vwgxSgAAUoQIF+EmAAoJ9geVkKUIACFFh/Adn3v3z58nW6kAQP5j72LHbYevNqZf+Pl3ypggBbbT4F++w2ExPHjVGF/+7617+x/VabqeCAFKDrqslpAU+/9Dp+ePSBeHHeW7jxrrlDIhBgBQH+Us7jfc9RQ5tiRHFgPImtjShaAh/322XMc2yVDXB+qgFNur5O5t0FAOb81yWqSKA0KeR3xW8u7DQA0LFeQHcBAAnK/ObS63HIvrMwa+a2KvVeggUPPvE8vvxmWbdFACUb5H/+/HS1pUMCBh2LABaKZez2ve3w8zOO67JuRGdIEuCQ0wC6e4/WCZdfogAFKEABCvSBAAMAfYDIS1CAAhSgQP8ISOV/OQFgXVpXk1GpPv/KG+/i2ZffwFffLsOMbbbAfnt8DxtMGLPW6v9hUEHqCMiqsFzrtbfew5QNJ3Z5usC69L0vv+MDuMks4GXHhuxiPySewkHxFNpP8eUzV5bzeNut4LhEGvvEkuvUhYHOAJBOfvXNMlx+3V146MnnVY2GmdtNxyYbTUJjQ6YaAFiXIoC+76uTBBYt/hRnnHBYryb0uVwOmczg1GFYpwfHL1GAAhSgQN0IMABQN4+aA6UABSgwtARkAibp/57n9brjktL/5xvvxvdnzcC2W06rfl9Wl+U4OEkt32zq5F5N6sKLSLX6q/92r6oFMGbUiF73baC/8I5bwbVmAXYQ4NB4CofF19yfLhkCV5Tz+NBzcGwijQP6MQDQkxoA/3lhPn557g/XWgOgK8u+2AIg1zZNG3+8+jbMPuZAbDx5Yo8fXTQaxahRo9YaUOrxBflBClCAAhSgQB8JMADQR5C8DAUoQAEK9K2AZVlYuXLlOl10wbsfQCaRPzvjuOokX9L3JSiw96wZeO2tRVjR3IrfXHQORo/s+ti2fKGERYs/gef5cD0P7334KRzHxedffYvNpm6I0084bJ36N5Bfetgu4z67jAm6gYvSjcho2mq3lyKCV5h5fOm5aNR1zEnmsIHR9TaI7vrekwwA2fcvRf4WLFzc5SkAB+69C3becevqrbqqATAQAYDfX/k3zD7moNWOH1zb85NtABIAkEAAGwUoQAEKUKCWBBgAqKWnwb5QgAIUoEBVoLm5GaZp9lqks8mi/OzKW/6Jk446AOPHjlJHCt778FMqCHD27KO6vIdMVH/y6/+LE47YH4fttzs23GCc+qxUp89mUkNihTcMAEw1Irg43bjGWCUAIBkCpcDH7GQG04x1n7T2NAAgz0MKAU6bMhlHH7w34vEYZD//tbfdh1g0irNnH7nG8YBrS+NvP7C+ygB4af7bqj7Ef//y7F4f/yhbAGQrABsFKEABClCglgQYAKilp8G+UIACFKCAEpC0f0n/l20AvW0yaX/5tbfxyx/PrqaQy8+aW/M48sC9qpd7/8MleOrF+Tj3lGO6vcWKla247d5HVNaABAt23mGrddo60Ntx9NXnX3Vs3GwWMLqLDID292nxfTzjWHjXqUCOCxyt6706IrCnAQC5pwQB/vHgkyoQIxkWElCRlfb99/zeGr7rmwHw35der7Z+SPHB9i0sBLj4k8/XKALouJ4K+Fxw9kmYMG50rx8HtwH0moxfoAAFKECBARBgAGAAkHkLClCAAhTonYCs/Le0tKiV+t62L79eihvvegBS8f+Cc07CpAljcd3t9+OsHx652iquTDxlQnjwPrN6dIuhGgiQ/f1/LLfic8/tsgaAHBH4QMXEE7aJSj8dEdgj5CH2ocRr85GY/xpazjkH8vfoV1+jcNiqbSGyDWDEiBGQYwHZKEABClCAArUiwABArTwJ9oMCFKAABaoCsvdfagCsa5PAwYeffK7S/t9e9CEuPPeHOOj7u1Yv9+2yFbji+r+rAMGoEWumxctZ9L+9/AbI5845+WjInnSZ0EmTQMDcfz9bPTlgXfs4kN+T4n5XlQswA3+NUwA6HhG4gW6oQMGWkRiKgY97rBJedyvqiMA5qRxG6cZAdr3m79V4zTVIzp8Hb8QILL/4YvhNqwpDyvuSSqXQ0NBQ82NgBylAAQpQoH4EGACon2fNkVKAAhQYEgLrk/7fcYCyhWD+gkW45tb7MG3qZJx54hEY0ZTDXff/GyOaGnDAXjuvYSJH+/315ntw2H67YfLEcbjhzrkolMp49/2PcMzB31dnzg/FM97nOTZuM4soI8Ak3cAJiQw2iUTV/v/X1nJE4DVmAa87Ng6Op3BUJ6cIDIkXaxA6Ke+JFAPU9faHLg5CR3hLClCAAhSgQJsAAwB8FShAAQpQoKYESqUS8vl8r9P/ZbIvZ7bLhN+uVLD9Vpthq82mIJlMQCb1Tzz3Km695xFsv/Vm6ni3C889CdlMeo2xy+r/A48/pwrRycTtngefxKYbT8YWm26Eq2+9Fztuszl222m7mjLraWe+8TxcbxWwxHMh+Qyyqr8s8JV1V0cEyrXDQoJSIPCidM9XtLMPPIDM3H+t1r32K+Wyeu41NSH28ceIffQhgmQSK37xCzhTpkJvXolRv/sd8scdB2vHGeoa8nmjuRkr58yBZpkYecUVKO+2G7Jz50IzTVSmbqJ+J9eRFl7DaDtNonj4EdUUffl9Z/1rPvfc6v26+758N/buu9X7RT/+CCMvvxwtp5763fd1HY2NjUgkEj19RPwcBShAAQpQoF8FGADoV15enAIUoAAFeiuwYsUK2Lbdq681t+TVee2Sdr3/nqtW9V+a/xbmLViEOWcej1kzt1WTeak0L3v/p0/bGDtsvXmn91jZ3KpW/X96+g8QjURU8bjNN9lQFRSU4oJLlzfj8AP26FX/au3D77gVPFOxUAh8fOS5mB6JYk6qAV2tU99mFdXn5XPnp3oXAOg4SW7829+wYs4clSofps+Hk27ZR994yy0qCCCBgfYBgHCC7UyYWA0AyO+lhan3HQME8ntzt93VpD+czIf/HgYA5J/tfx8GHDp+vuO/dwwAdByLXFfex2QyqYIAbBSgAAUoQIFaEGAAoBaeAvtAAQpQgAJKwHVdLF++vFfV/+U7kuK/2dQNsc/uM1c7mm/p8pX431fchL123RFHHrhnj4/tq1QcxGKrH4cnWxOuvPkeFWDYbJMNh8UTu7ot/f/weAqHdZHa/4GqH5BHMQh6vQWgs1XyjgEAgZQiemrCbJoYccUVqGy5JUq7zaoGAOzpW6qf62YZfjK1WgCgfYaABAmarr4aElBIvLtwtRV6ub4EGHJ3310NGEj/ugoAdOx7x++nn3+hev34wneR+/vfoVvWahkA8h1uAxgW/6lwEBSgAAWGjQADAMPmUXIgFKAABYa+QLFYRKFQ6FX6vxznd9+jT+P8s05U58l3bMtWNOO3l92An572g24n7pIGL9kB40aPxC4ztl5t37ZkDsx97FnkiyX86MTDq8cLDnXxf9olPGqb2DEax7nJ7BrDWeQ5uNEsQI4HHK8bavW/SdchhQOX+R4imqa2EXSVOdCTAIA3YcJqafmyki4tf9wPqgEANfme/xrks2FGQbgFoOWUU9SWAWnttw3I59sHF+TvEiDoGICwZuyoUvY7bjkI+xEGJzp+PwwANJ9zNhr/divKu81SwYX2AQnVJ11XhQAlE4CNAhSgAAUoMNgCDAAM9hPg/SlAAQpQoCogq/+VSqVXIpKW/9W3y3H0wXt3+b2Hn3wBK5pbcfKxB3d77TvvewzX3HYfJk8ci3NmH10NBLz21iK1fWCXHbcekgUAuxr0F56LK8w8yn6AI+Ip7BtPqsm8TPAfqpTxH9tSxwI26jrOSWaxiRGFnCggRQElKCBtpK7jpEQG20TWDL70RQCgePjhavJfOOzQ1Vb11zcAECSSaLr2WnXdzmoO9DQAYO6+G2LvvLtawCKsWSA+sg1AagA0NTX16r3mhylAAQpQgAL9IcAAQH+o8poUoAAFKNBrAcdxIMf/Sap9b9q8NxfijXfex9mzj+rya/KZF+YtwC/OOrHbS8uxf7ff+xiOOGAP/H3u43jvw09XCwT0pl9D5bPtTweIQ4Mc8ichGBeBGoKcGHB6Kqf+Ke1Wq4hnKxY2NaIYZxjqdIBKEODweBoHxldf5e5JAECu2d0WgErb6r58pv31JADQsUhgb7YAyH2brrkWsoIv9Qg6ZgD0ZAuAbCnwE0k1+e9Ys6D985dtACNHjhw2mSND5d1mPylAAQpQYE0BBgD4VlCAAhSgQE0IrEv6v3RcJu2XXXsnLjjnJIwZteoM9o7t2ZffwPKVLd1mCYTfeeDfz2H0yEbsvOPW+PLrpbjlHw9hZUse/+vCs5BJp2rCqq87sSLwcadZhOz3N4MAEWhqcr9fNIGdY4nVUvzls+86FewUjSOhafjSc/Hncl4FDX6aymGqEal2rycBgMS771Qr/7ffoy8X6Vjkr7MAgNc0olqJv/2qfU+K+BlffVUNPnQMAPTk+3LCQXiyQGenFoQQ3AbQ128sr0cBClCAAusqwADAusrxexSgAAUo0KcC65L+Lx2Qvfv3P/oMZJX/f/z8tDUm6YViSQUITj/+MEyaOHatfZZAgWwFOPOkI9QRgtIsy1b1BSSdu56aJPnLCr+hadg+EoP8e4vvobHdvn/52e+KLfjEd3FUPKUKBYatJwEAOdbPaF4JOaqvs2MAO1btb18DQAIEkiGQnD9P3bKnxwB2dvxf++cankqwtmMAk88/Vy0o2F0AgNsA6um/Go6VAhSgQG0LMABQ28+HvaMABShQFwKy77+5ubnH6f8yqf/ks6+w1eZTVZE13/fx0BMvqNX6c08+GjttvyUy6SQ+/fxr/OWmu7Hnzjuoo/s6m8B/9c0yXHrtHeqUgJ132Ert8W+fBVAXD6CLQT5gl/GgXUZG03F+KgcpCniPVcLEtm0BozUd99tlPFUxVdbAWakstuukFkBXhp3ts++pd3cT7rVdQwIA7Vf/w8+vzzXXds//x957QElVZfv/38qxIxkFJSkgICooCsiYRQQVEMkIgiAGVByf7828Sf+/7znzRMVREUWRjKCABBEzKgoCIhIERAwISOjclatu/db3dN+iuuimqxPQ9D6zXEDXveee87nVs9b+nr2/W8oAyiMknwsBISAEhMCpICACwKmgLM8QAkJACAiBkxKg87/H40m6/d/vR7JUYJ9f4MH4Ef3R/oIW+Hb7HtUNoPk5jfHB2g04fCwbXTu3x92DblWfn+z0nmUEbyxahR27f1ReAq3Pb4bFKz4skQVQ115hXlTD0548HNEiuLW4TSDNAekBsCkUUNkA+mDwf63VjgF2V5kdAUrjV5cEAApVqampcDrPzjKSuvb7IfsVAkJACNRWAiIA1NY3J+sWAkJACJxFBCqT/s/U/517fsL0OUvgdNgRjkRw38gBaHX+uZUmEy8EcM7hA3qjx+WdKz1fbb5RFwAKohoedaaheVxtP7sHTPMVKJvAW60O1QHAbSyrGWDZFE6XAHA63ouUAZwO6vJMISAEhIAQSCQgAoB8J4SAEBACQuC0EqhI+j+D/r0/7Ven/KzJ52D6/1ebtmH63CW4rFM7DO/fG/Uy05LaE1v70Tvgx59/Q8d2rdHhwpaq7l8XApo0rIeRd/ZJaq6z8aL5/kKsDfrR2+rA7XZXbIuHtQie9eYhDGCyMw1NijsEFEajmOsrwO5ISF3bymTBEIcb9QwVFwfORp4WiwWZmZnSDeBsfLmyJyEgBIRALSEgAkAteVGyTCEgBITA2UqgIun/DNQf/dtzSEt1ndCeLxAIYvUnX2Lu2+/hzluvQ98be6rMgLIG5/r7MzPQ4/KLVYlAUTvBPcrtv+V555ytuCu0r2NaBC/4CnAoEkZniw29LHZ4oxpWBn3K/b+R0YjJznRk0IcBUN0AtofZD+D4YKeA/jYXrrGW/S4qtKhafLHJZEJKSoqUAdTidyhLFwJCQAjUdgIiANT2NyjrFwJCQAjUYgI80c/KygKzAMob4XAY/359Ea7t3gWZ6Wl49tX5CIcjMQ8Avcafp/pz316t/AEmjR0Mi+V4Wzr9GbzmXy/OxrD+N6NNy+axR9NHYPZbq/Cnh8YknUVQ3rpr++e5mobpvgLsLT7V1/djhQHDHS5caSkK7HM0DVO8ucjWNNxhc+E6mwObQwG86feo1oLx19Z2JpVdv5QBVJac3CcEhIAQEALVRUAEgOoiKfMIASEgBIRAhQkw8M/NzQWD+/LG1h178PG6TXhwzCDl1E/xYPuuH/HCzMU4t0lDjBncF+c0aVjeNEXBam4+lq7+FKMG9SmRjs05n3/tTVzS4UJc3e2SpOaqCxfxdH9nOIgvQgEURjWV0t/DYscXIT82hoOIRKNoYjIjFKUrAMsCUpFZXBbAzgEve/PVPfQSqIxXwNnEWMoAzqa3KXsRAkJACNQ+AiIA1L53JisWAkJACJw1BJJN//f5/JgyfT6G3H7jCSZ/9ABYt3Gryg645qouGHzbDchITy2TEa/PyS3Aig8+x4iBvU+ox17y7ieqheCNvbqdNZxrYiP0B/gk6IcBQJqhqAQgP6qpLgB32l243upQjz1EvwBPHkKIKgGgWZyZYE2s60yfU8oAzvQ3JOsTAkJACJzdBEQAOLvfr+xOCAgBIXDGEuBpe3Z2NgKBQLlr3PDNdry+cAX+NGm0MgAsbdAD4N2Pv8SaT7/Ck/8xscwU/kOHj+FvU16Fzx/Afz88pkQJAEsDKCQMvf0mNDunUbnrir+AHgJ//uc01MsoMiDMyslT5Qn9b7kGFBU4+Hd9rP3qG6z++Ev89dGx8AeCmLV4Ffre0BPT5yzFnn2/KP+CR8cPw2Wd2qoWhvQsWLDsfUweP1QZFargungvj08cgcz0VPzzxdn4j/tHKgGEe5k6YyEG9rm2xB4rtKkyLi7UNDzty1c+AD2tdgy3u1Xgvz4UwAJfIcwGAx5xpipx4DVfAfZrEbQ0WTDZlQqWDtTlwXfpcDiQnp5elzHI3oWAEBACQuA0ERAB4DSBl8cKASEgBOo6gYqk/+vp/s+9uhBXXHqRas93MoO/8thSLPh8w7dFngI9umDALdciFA5h0YqPcHnn9vjDVZepoLsigwLA/oOHY0F+fNCfKADsP3BYiRBNGtXDnx4arQSAJ5+fidbnn6v25nY5VXD/1Auz1L+7dm5/ggDAPTw3YyG++W4X/uc/J5YQAFLcTrwydxmaNKqP22/uVeG9JLPv//PkYU8khH42J/rajve2/zUSRm5UU60Bt4aDmOErQIrBiLEOtxIBZABWqxUZGRnSDUC+DEJACAgBIXDKCYgAcMqRywOFgBAQAkKABAoLC9V/TMlPduin/G++8wEeu2947HQ82ft/2PerurR1i2YqKNaFgGdfXYC2rc/D5PHD0LRxg2SnK3HdZ+u34Fh2brkCAJ85bfbbuLDVedj83S51ok8B4B/PvoY/3je8xPN37tmH5e9/jkfGDcFvh46UyAB4f+169by9P/2mzAzjMwC4lgO/H8W9w29Xfgk1MT4M+rDY70FTowmTXelwlyOY0CRwaySILC0CYxRKDLjIbFHZAnVtSBlAXXvjsl8hIASEwJlDQASAM+ddyEqEgBAQAnWGAE/0c3Jy4Pf7K7XnI8ey8a+X5qB9mxYq+LXZrEnN8+5H6/DIX59Fn+u7476RA04QAvSMgOH9e1e4C0Cid0BZGQAM3Jme37Ft61hATwEgPn1f3ww7GTwzfZ7qZpCdmx+7/lh2Ht5c/gFG39VXiQn0RqAAMOkvU+DzB9Xf/5dZAcXlCEnBqeBF/mgUL/jysTscwmUWG+62u8GWf4ljXySE+X4PmBlQZBF4fFA06GdzoZfVrkoI6sqg+OR0OpGWVlQuIkMICAEhIASEwKkiIALAqSItzxECQkAICIEYAab/5+XlIRQKVZoKT9JfW7Bc3Z/sSXduXgFmvrkCV17WEfOXroHZbCpVCHhl3lL8bfI4tL+gZdLrm/PWu2jb+nyVrs9RmgDQ9eL2KnCfePdAleKv1/RXRAB4YPSdeGPRSvS5rrvqGY/z3AAAIABJREFUfqCbI+oZAPQDWPPpetjtthpL/9ehHNMieMFXoLwAOpqtGONIiWUCMK/jbb8HHweLRJ52ZgtutjnQurgM4NtQAIsCHtU+8DqrHQOLfQSSBl7LL5QygFr+AmX5QkAICIFaSkAEgFr64mTZQkAICIHaTKAy6f+l7ZftA6fOeBPXdu+CSzpemBQSnsDbbTb0vKIzdu75CdPnLFF+Arp5HidhWQJPaZP1AYhEIpg2622VWdCi+TmlCgAULA4fy0a/G69Gy/POKVHTTwHgT/+cpkoQWp1/bmwfu/f+ggXL1qi1HSwWDDq0bQmjwYh+N12N+O4I8SUAzIh4etpclRnQpmXzpLhU9iKKAC/7CvBLJKy6Adxld+ESiw1zfAX4KhRAI6MJo4vr/ykKrAl48VHIj2ssDlxhsWKqNx/ZmobRzhR0MSeXyVHZtZ5J97E0IyUlRRkCyhACQkAICAEhcKoIiABwqkjLc4SAEBACQkARYPp/bm6uSv/n36s6SnPYP9mczAKg4/6YwX2R4napNfA0nu79yZYSJM5Pb4E5b6/GEw+MipkTJmYAzFq0CvcM6acCd454V39dAGjRrClGDeqDhvUzkZWdh3+9NBu3XNcdva68VF3/X//7Ejq0bYXHJgxTnQDKEgDYBYBrmrdkDSZPGKr2WZOD5QBsC7gxFFTt/hwGA/izliYzhtjdeC/gRQ+rHasCPuyNFGV9XGWxYbQjBasCXiwLeNHebMEjzrqTEq+XAaSmpiYtNNXkO5S5hYAQEAJCoG4QEAGgbrxn2aUQEAJC4IwhUB3p//Gb2bJtN9LT3LGT98SNMkhe+M4H6HH5xbGafz0L4Opul1SZy8/7D2LKy/Nw36gBJUoGEgWAb7btUo7/egu/RAGAHgD3Dr8Db6/6GBu37kQwGMKEkQNw0x+6xdoA/v2ZV/G3yfeqDAKOkwkAFDaWvbcW9EsYO/S2U+I4z3r/Wf5CHIpEkGk04jFnGvKjGl7yFiAvWmT2yD4AfWxO9LY5Vd3/ioAXywNetDKZ8YSrbrXGs9lsygegpowaq/zllgmEgBAQAkLgrCMgAsBZ90plQ0JACAiBM5sA0/89Hg+YNn8qBgPhvT/txwszF6vHsYa+Qb2MElkAp2IdJ3tGTm5+qSaAp3tdlXn+675CbAr5cbcjRbUCnOcvxNehABj+M/gf5khBd4tNTf19JIQZxeIAMwDamixwGo3oYrLCbayaLSDbMv75n9NUZgdHVk4exo/or7o0lJY1svarb7D64y/x10fHqq4MzBLpe0NPTJ+zFHv2/aIyOx4dPyzWeSJewNFFHWaSsL0jfRjiSzKYkUHjx6kzFmJgn2tjZRlSBlCZb5jcIwSEgBAQAlUhIAJAVejJvUJACAgBIVAhAtWd/l+RhycKAc2aNkLHdq3VCfvpHmeTAPCUJxe/axputzvxUcCH39n2D0BbswUHIhGVEZBpMKr2f0e1iBIGnAYDvHHlIGYYcK3VjgF2V6W7A1AA2H/wcLltGfnu9x84rAL3Jo3qqSwNCgBPPj8Trc8/F8MH9Ibb5VRlIk+9MEv9m0aPiQIAPR6em7EQ33y3C//DDgzpqTFRJ8XtxCtzl6FJo/oljBlZBuByuZQXQLJ+E6f7uyrPFwJCQAgIgdpNQASA2v3+ZPVCQAgIgVpFgK7/dP9nGcCpGPt+OYDFKz/C0NtvQrNzGqlHxgsBqSku/HnSmErX/lfXHs4mAWCh34OPgr4YGrb6u8vuRjeLDYXRKJYGPNgcCsIT1cBAn8LAcIcb9QxFJ/7fhYN43VcA5oeMtafgYkvljAE/W78Fx7JzyxUAGLizleKFrc7D5u92YfL4oUoA+Mezr+GP9w1H08YNYnvZuWcflr//OR4ZNwS/HToS6+LADACWlfB5e3/6TbWmjBcAuJYDvx8ttVsFywDS09NPSYlGdX1fZR4hIASEgBCovQREAKi9705WLgSEgBCodQSY+s8SgFOR/s9nvDpvGYxGI77atA3nNGmA8cP7lxACwuEILBZzreN4Ji84V9Pwqq8AP2lhXGgqGdyXt+4wzQQDHqwL+mEzGHCvIwUdKtkZgGn+bpcDN/YqyvAorS0jywEYuDM9v2Pb1pVqy0jB4Fh2nmrvOPquvkpMYPcFCgCT/jIFPn9Q/f1/mRVQXI4Qz4FlADQCtNvt5eGRz4WAEBACQkAIVJmACABVRigTCAEhIASEQDIEePLO03+fz1ct7v/lPZMp2m+t/AgPjxuigvxNW79XrfoShYDy5pHPTw0BGgjO9RVif3HJwHVWOwba3ZUuAZjz1rto2/p8la5flgDQ9eL2KnCfePdAleK/YNn7sQwAmjLGt4bkHPkFHjwzfR4mjR2M7Nx8dT09Jd5YtBJ9ruuOc5s0xJTp82MCAOegH8CaT9fDbreVSP/XqVKgcjqdSgSQIQSEgBAQAkKgpgmIAFDThGV+ISAEhIAQUASY/p+fn49AIFDjRPTT/ysu6YBLOl4Ye56maTEhYOSdt+Ca7l1qfC3ygJMT4Kn/8qAPHwa8YINAu8GA/jYXrrFW/kSc759iT5/ru8e6QyRmADD1//CxbPS78WrVVaG0toyTxw9Dq/PPjW1g995fsGDZGiUMHCwWDDq0bQmjwajaO5bVlYHtJZ+eNlcJA21aNj8BCE//2Q3AZDLJ10UICAEhIASEQI0SEAGgRvHK5EJACAgBIaAT8Hq9Kv0/HA7XOBQGYi/PWaJM4O4bOSDW/k9/MLMR+B9PX2WcPgI89Z/pK1RGgRzsAnC3MyXmB6CvjN4BbBdoNQB32Mo3Bvxh36+Y8/ZqPPHAKOXez5EoAMxatAr3DOmnAneO0gSAFs2aYtSgPmhYPxNZ2Xn410uzcct13dHrykvV9f/1vy+hQ9tWeGzCMNXe8WRtGbmmeUvWYPKEoUhxu0pAt1gsyghQygBO33dRniwEhIAQqCsERACoK29a9ikEhIAQOI0EGGzz9J8iAP9+qgbd3Z95ZT4aN6yH++8eqNzcZZwZBDaEApjrL4Q/GgWNAvvZXOhltZ+Q8h8vEjQwmjDZlXaCQBC/o5/3H8SUl+fhvlED0P6ClrGPEgWAb7btUo7/egu/RAGA6fv3Dr8Db6/6GBu37kQwGMKEkQNU1wg69vP6vz/zKv42+V6VQcBxMgGA3/tl763FkWPZGDv0thKn/RSi9G4AZ8bbkVUIASEgBITA2UpABICz9c3KvoSAEBACZxABnvqz/v9UpP8nbptp/x9/sQnvrFmLvzw6Fg3qZZxBZOrmUo5pEUzx5oN/tjSZcZ8jFekJ2RgsDVihSgN8CCIKJwyqW0BXi63GoZ2OrgwOh0P5AEgZQI2/XnmAEBACQqBOExABoE6/ftm8EBACQuDUEKDxX0FBwSlJ/y9rR+wE8PmGLcoU0Gq1nJqNy1NKJbA/EsYz3jzQDWJkcYtA/UINwPqgH8uDXmRp/BdwrtGEMc5UNDOemhr50yEAWK1WVQbAtoAyhIAQEAJCQAjUFAERAGqKrMwrBISAEBACigBTnxn8swXgqUz/57Po7O7zB3DeuY2Rl+/B9LlL8NA9d0kpwGn+bjKsf8Gbj23hoEr/v9xih8tgAIWBvZEQWPPPYYYBV1ptGGpzwWwwnLJVnw4BgGUAbrdb/SdDCAgBISAEhEBNERABoKbIyrxCQAgIASGgCDD9n/X/fr//lBFh8M+Uf576s147v9CDvz92L9JS3NV++m/MyUa9qVORO3IkQi1bnbI91sSDTuVeWPv/VsCDzaGAygRwwYBmJjN+1cLI0zQlDNwVlx3A678KBbA9HEQAURiiQGuzBb0s9hPKB2qCzamYU28HKOaUp4K2PEMICAEhUDcJiABQN9+77FoICAEhcMoIMPBnBgDbANbkCIXC4CGx2WxWBm2rP/4SE0b2VzXVKz/4AoUeL4bccVO1L+FUBs3VvviECU/nXmj295K3AHlRDc1NZoyzp6CxyYREL4BEBswS6GKxKrGAokFtHiwDoA8A/5QhBISAEBACQqAmCIgAUBNUZU4hIASEgBCIEWDwz/Z/NZ3+v/arb/DM9Pm4f/RA7PnxV9xw9RW4sPV5ah1btu3Gz78dwh29/1Atb8a+eRMyXn5ZzRVs1RpGvw+RjEzYtm9TPyvsdxsK+vZVf0+fPl39mTt+vPqT96bPmoWshx9WGQOWfT+i3nPPweDzlVhb/BwMzOs/9RRM2dknzM8fpKxYAffyd9RnUYcjNjf/Xd69FdlLtcArY5KtoSBm+AtghQEPu9JUvT9LAV725mN3pEg8qmc0oofFjk7mogCZP/8k6MdRLYImRhMmOlKVaFBbB0/+6QPAjgAyhIAQEAJCQAjUBAERAGqCqswpBISAEBACikAkElHp/zQBrMmhn/6zzn/uktV4f+0GPDJuCHpe0RkmkxEvz16C3tdehVbnn1vlZegBdf6gQfBf1kUF+I5NG5UQkD1pEsyHDipxIGfCBBXgxwsADPIzp06F5eCBEgJA/PVcIO+JNG2qRAT9eb4ePUv9NwP41EWLcOyJJ6BlZCqBQf8356JwUNa9Fd1LleEVT8B0/mm+fHwfDoHV/g6DAU2NJhREoziiRXC11Y47bS684MvH7nAItGy8werAbXbXCW0CmSEwP+DBuqAfDY0mTHKmov4pMgusLh7x8+jtAKUMoCboypxCQAgIASEgAoB8B4SAEBACQqDGCLDtHwWAmkz/Z2bBwmXvo2njBuh15aVqL1nZeUoIYPu/Ptd3Vz4AYwb3rZYWazxtt+7YoYJ9nrbrJ/i5o0YpQUAP4PknT/3jBQDe6/j8M3WNLhDw/pMJAInP4716kM8sgvRZsxG86KJYxkH8yzzZvRQMXF+sq9BequuLsibow1t+DxoYTehqtqqgf0s4iEjxAygIpBiMOBbVYI4CQx1udC+j/R9NA3OjUWwNBbA+FMAVFhvGOFJOEAqqa+01PQ+7ADALQMoAapq0zC8EhIAQqJsERACom+9ddi0EhIAQOCUEmPrPEoCaTP+n0//MN1fgwTGDkOIumTpNIWDpe5/iuh5d0KL5OdWy58SU/tLq5uMD77TZs9Vz8wfdiYzpr8Bzw/VIffPNpAWAxOdxLooG6bNnI+fuUcic9jL0bITEDZ7s3qxJk5C6aLG6RS9PKG8vFDyqY2wNBzHDV5Tun2E04kCkKPS/wmJFZ4tNGQPuCYeRHY3gYrMVE52pJwT0LA9401+ITaEgNETR1+bE+mAAJiMw2ZGGVKOxOpZ6yuegZwUFABoCyhACQkAICAEhUN0ERACobqIynxAQAkJACCgCTP9n8O/1emuUyIKla5CVk4d7hvSDw2Gv0Wdx8soKAEzp5/Bf1L7EiX95GQBnowBADp8GfVgZ8METjaKl2YwBNidampjsXzTe8BVgXSiAyy02jHOkxH7OFoKfB31YFfAhhxkCxSaA9YwmrAn4EGaHAEAZCY5ypCgvgdo22AqQIgAzV2QIASEgBISAEKhOAiIAVCdNmUsICAEhIARiBJj+TwEgGAzWGJXDR7MwbdYSNKyfgY/XbcKw/jfj5j90q1EhoDIlAKacHMUgZ/y94N/jU/7LEwDOxhKAZL4QepaAMQrcanfiQpMF34WD+CLkR5ZGGQDIMBgx3OFWpoA5moaCqKYEgI+DfmwMBdDIaMIjzjSVZVCbht1uVwKAxXJcEKlN65e1CgEhIASEwJlLQASAM/fdyMqEgBAQArWagMfjUQKAVhys1cRm3nznAzRuWE/V/hcUevD2qk+w8sMvcFe/G1Ttv7MGMgISjfN0B35fl64qlT4xoNdNAlnzT4+AxM/LEwAqagIYP18kI6NCJoDl7aUm3uHJ5mSWwDsBr+oGwMHz8KK/AR3NVlXrX1rrv2/DQbzqLYDFADzqTFPZALVpsJUlBQBHNZVc1Ka9y1qFgBAQAkKgZgmIAFCzfGV2ISAEhECdJMCaf739X00BYInBtzv2oF2bFiUCfV0I+OLrb/H/PT4BTRrVr/YlxLfuK60NoB7s88EUAHjqH28aqGcA2HfsVO379A4Ceo19fBcAzlFeK7/4NoC8Pv755d1bkb1UO8gkJuRZ/5FIBLsiQbwZ8EKLRnGd1Y6BdnepRn9sJ/iGv0CJBswaeMiVqrwGatugAMBSACkDqG1vTtYrBISAEDizCYgAcGa/H1mdEBACQqBWEmDaPwUAlgHU1KDI4PH6YLdZwRPTxMHMAwZPNR1AlWacV1N7rul5z+S9vBvwYmnAi/NMZjzuSosF9dt52u8rQDOTWdX7rw36EQLQ0mTGfY5UpNey9H/9HfP0nyJAad/tmv4eyPxCQAgIASFw9hIQAeDsfbeyMyEgBITAaSNA4z8KADylr4mRk5uPp1+ei4JCL/7+2L3ISE+ticckNeeZHDQntYG4i87kvXwfCeFlbz5C0Si6Wmyg6R//u8RsVQIAhQAOnvV3sdgw0u6GvRab6DHwT01NBf0AZAgBISAEhIAQqC4CIgBUF0mZRwgIASEgBBQBnszr7f9qAglFhRnz38FFF7ZE964XlzjhZ0vAzPRU2GzWmnh0qXOeyUFzRSGc6XthkL/A78FRLQITDOhuscJlNOHDgA/BYneA+kaTahuou//nahqWB734JhSEJ6opgaCd2aKyA063QBAOh3HocBaaNq4Ptv+LH8xc0csAKvoe5XohIASEgBAQAmUREAFAvhtCQAgIASFQrQRCoZA6/ff7/dU6rz7ZbwePYN7S9/DQmEEl3P4pDPz79UW4tnsXdGrfpkaeLZOeOQT2RUKY4yvEb1pRlklbkwUtzBZ8GPDCaTBihMONn8IhfBD0K3HAZTColoIugxEfB30YYXerTIHTOXLzCjB9zhLcP/pOuF3OE5bidDqVCJAoDpzONcuzhYAQEAJCoHYTEAGgdr8/Wb0QEAJC4IwjwMA/Pz8fPN2sifHjz7/hg882YPyI/ifU9y959xOkul24/urLa+LRMmcpBNia79OgX6Xi97SemnT1YDSKf3nz8EskrLoA9LO50MtqV6aANAGc4y9EXrSoVaAZBlxptWGQzQVmA7zgzUfEEMV4eyrOL8U74lS+ZL8/gOdfexND77gZ5zZteMKj2QaQZQA22+kVKk4lE3mWEBACQkAI1CwBEQBqlq/MLgSEgBCoUwSUMZ/HowSAmhrZOXl46oXZeOTeISUc/vns1xcsR9fO7cvNAGDQuiTgxaFIGAwTaRTHAJG15frgzz8P+rAm6Mex4lNmppf3tjpOCHT90SjeCniwKRSAJxpVaebnGE3qFLqlqWQvdz6bZna/RyKqZz0D1LZmC0bZ3SUM68LRKD4PBfBB0IcsLaLWydPrLhYrBtpcKn2dcy0sTonPMBhxrzMFreOepxvkdTZbMdqRcsIrYUC8MuhV8+RpmnoGg+g0oxHXme3wGqBM9bxRrdS0+a9Cfsz1edQJe5rBiFEONz4M+rArHILJYEAfqxN9bI7Ycws1Dc9480BryEecqSBPjnjW+l7p3M+9Dimjln9vJISfI2F0s9hLtALku5rqzcfvxe+M8zQtTq//VQtD0/sIAmhoNKk1X5Dwjmrqu1vavDMXrsBlndqW+p1lGUBaWhqYCSBDCAgBISAEhEB1EBABoDooyhxCQAgIASGgCPDUn+n/Pp+vRom8895afLnpOzw6figaNagHOv5//MUmbN62Cw+PHXxSD4AVAS/eDfgQQRQNjUZYDEYciIRV0DvJkYpzTWYVkM7yFeCrUABmg0EF876ohiPsLADgVpsTfW1FQRmD/xd8+dgdDqlAtKnRjCPRiDptZvA/Oa4NHZ+9MuBV1eqZBqMysTuohVXLug5mKx50pqoAnPdO9xWAQS6D/sZGIwLRKA4WCwG8tqvFink+j1o3P8uPauhuseHuuEBfd85vZTLjCVd6iXfySdCPJQGPWj9FCN01QTMAgaiGTKNJrYNBsi6AcG6m0XNwzVM8uciNaooH98V5vNEoMoxGHNYiaGw04TFXmhIHOH6NhJUAwPGoMw3Ni1nP9BVgfSig9t7AaFIcD2gRtbZrrHYMtbuT+j7x+qeLMwO47mF2N36OhLA7EioSWkwWkAVf4hehANYF/Wqfk+PEiKQeVMWL2L3i5/2HsGffr/hk3SZc3/Ny9Lvp6lJnZStA/mespd0MqohKbhcCQkAICIFqJiACQDUDlemEgBAQAnWZANv+8fSfPgA1OXjav27jVjwzfT5C4TB8vgAG9bsewwf0htNRdhq6fmLNpoHDHW514s9gf6o3T51aD7K7cJ3VAT1Q5wn1hDhDOf3nKQYjJvHnJjO+DgXwhq8ATU1mPOZMUyfzrE9/3ltAS8RYoLs/ElYn0x5EcZvViZuLT8b1n1OQYFDMAJiCwg/h0An97r8M+jHXXwia2zPhvYnJhAccqZjv94B7u9JixxjH8WCZ61oXCoAZAPc7j3dK0EUQviOmzt9uc6p1bwkHUaBpoERB8eA2m1PxeMqTix8jYdxhc+KWYuHjy1BApdpfbLbiDxY7pvrywVyHh5ypyNY0xSTTaMRkZ7oSBDiYIcFgn/wedaUpceFbtvHzFsBoAO62u3FZscCg/5xzxIsIJ/teMVviLb8HboMR9yVkQ8Tfx3e+yO/BJ0EfnAaD4s53Wd2DgtiRYznY9+sB7Ni9D1u278aW7XvQsF4GOrZrrbJVgsEQsnPzcd+oAaU+nun/9AGwWk+dsWV1c5D5hIAQEAJC4MwhIALAmfMuZCVCQAgIgVpNgEE52/9RAODfq3tkZedhwbI16uTfYbej/y1/UCenyTr+6yfWPEVnGv/tdldsiS9681UgOtDuUsHys9485GuaOk3XT7x5cY6mYYo3F4c1TV17k9WBNcVBZ3zwrZ90M3tgsjMNTYymmFCQUXzizJNnjkNaBFOKT8V57Y5wEG/7vbjcYlVZBs9682ExGFTKvCkKPO3Lx2+RsMpUeMCRotLo2QaPQkSiAMB97AyHSmQGUJx4yVuAguKTez2TQV8HswmusthVhgRP3hm6lyYAkNn2cAhD7C4EEMU7fi/62p2KCU/zZ/sLUc9QMnj/KOhTgXcTiiWOVLiNRiU0sCSihdGMJ9zp6nkcrOWf4S9QWRL6teV9p/T9UlwZYDv+fuPvy4pqeMNbgF2RkHrW1RY7hsWJJuU9oyKfr/t6q+pYUVSW0hotm5+D+pnpsFqPl4X8fiQL85euwcRRA2C3n1jrz5N/lgE4HMdLKSqyBrlWCAgBISAEhEA8AREA5PsgBISAEBAC1UKALvxs/0cPgOoedP7/54uzMPi2G9Hl4nbIKyjE4hUf4eDho/jTpDEnPfXX16Kf1KfGnT7rn/2fJ0+lnE90pOAXLaxOkXki/LgrDawhjx+8dk8kFAu2GVDP8BUq4YAZBBz66fgFJjMmOdNUoLknHMJLvgJEEVVZBe2K686ZKv+8Nx/NjSYVcE/x5cMf1fCIM02Z3MWfpDNspADAkgX9NJ719//yFBnixZ/Qs95ev1YXK7i2l30F2BwKlCg5iA+4yYcp8bpAwc8oAPyqRTDS7kY3i00Z7D3tyUNhVFPeAgzqKUhMKC4/eDvgwXsBn6qt/6MrLYZPz0hob7ao/cWzSlMiRxoaFQsj9C+giHC52abElmSGPv8VFhvGOFJiYgLv5ak/3f/fCXhVaQFZ9rE50dvmLHFdMs+pzmsKPV68MHMxxg+/Axnpx7M04p/BDACXyyVlANUJXuYSAkJACNRRAiIA1NEXL9sWAkJACFQ3gWAwqE7/+Wd1Dxqldb7oAlzS8cLY1EyvfmXuMlzQsnlSrv9lBaWckAEhT7FZq65nAyTW0+sPft1XWGq6vf65bkLHDIL7nKnK4E8PQOf7ClVKPlP46SvQ3mxVQbs+9FPvS8wMYN2x7AK9hl8vF+Bax9pTcLHFGssg8GlFwbje2o4Gec9580DHfD2T4YgWwTOePOUXkJjdoGcyJAbtetYD/9Tn1zMcQlHAZIDixpII3dRPP4mPr99nAP5UYS5+0sIlMhLIfoavQBkR2or9Fq602NDLWvETb4oxFDi4VgoZzEBoZjbjBotDZRNQJOFoZjSpEpBEg0YaL1K8oWlgvJlidX+f4+djtszCZe+j15WXomnjBqU+ym63qzIAdgWQIQSEgBAQAkKgKgREAKgKPblXCAgBISAEYgRo/JeXl6cM+apz+Hx+TJu9BKPu7IN6mcdPk/mMnXv24dMvv8HEuweW+8iy0uQTbywt3T3+Gj0DIFEgoMDwUdCPUHH5A2vqr7PY0c/uUifMTD1f4CvEzkgodk1Hs1XVzOuDQfgSvyfmRaCfaLMMgW74DJRZIhBvLqjX1TtUvX1RuQHHZ0E/Fvg9sBmOG+6VVoOvPztR+OBbXB3wYVs4oMz7ogYDmhlMsBoN8GqayphgoUc7swWj7SmxDgZ6dsAxTVPlAVcXtwbUxQt+Hp+pwKCdJQ80PNS/OfQdGJzkqX/i+6NxITsR/KyF4YABrcwWrPZ7la8BszmutznQ1+pQ5o7xg10ZXvUXqL2ex+wPZxqsCdeU+yWroQtMJpMqA6AQIEMICAEhIASEQFUIiABQFXpyrxAQAkJACCgCDPqZ+s8OANU9aJL27KsL0Oe67ujQtlWJ6ff+tB9rv/oG9wy9rdzH6oF9Yp18/I3xNf7xQap+TXy6fXxaPT+nQd+mcBCtTWZ1sk/BgdkAdxb7Cuit6ehEz1KB0kznGPBvDAUw1JGCXeGgKhvIjmrqZJ3p9jwtZ8vC8Y7j7f70k3sVtMaVLOgBPY329JR+vd4+8drSvA30ln37i9vpcY8MmR0Gg/qT7Q5L6y7AQJ9O/2yG+JAzJXbKrhv0UZ7Qsw8Y9E/zFqi90ZCRZoR6FkG5LzSJC+iVQHNCigLsODDOnoLGxS0B9dspOrDV4TK/R4kEFG6G291gGUFNjkSDwHZtWuDqbpeU+Ui9HSBbA8oQAkJACAgBIVBZAiIAVJac3CdYgCd8AAAgAElEQVQEhIAQEAIxAnT9Z/o/uwDUxFi/eRve/fhLPD5xBNyuopR5BlCvLViOi9u3QbfLOpb7WD0DgKfp4+Ja5cXfWFY9vX6NnlbPUJh+AXSoXxLwoovZiksTAsb4jAO64DP4ZuCtdwoobcEsL/guHFAn6osDHtVKTx9sB9jJbEF/myt22s7PSttX/Gl7fLBfVltA3XGf/gSJpQHsGLA84EV83f7J2gvqBoCZygCxqAMAuU7x5OOnSAhOgzEmDOh+BGRHUUM3ACz3ZSZ5ge77YI17ZvytFFgW+guhixzswHC3w628C6pzxLf9YzeADd9sx5GsHLRv00KVtXRs20p1BaBBYFmDJoAsAzCbq79bQXXuVeYSAkJACAiBM5uACABn9vuR1QkBISAEagUBv9+v0v9pBFgTg8H+0tVrsXjlh7jz1uvhdjmw/P3PcHnnizBiYO+kgqJVAS+WBbzqhPlkfd/1k/PE1nnc13x/IT4J+lUwTHO/94od7BOzCuKFBNbB+6M4qW+AzkwXANiWjs7/7A7AGv6JjuNeAol89cyGfjan6hqgr5Pu/8weoLngE66iwFIP3M+Jc+Hnz/VAnGGvLgDw1JwdE9gqjwJBvLN+aQIAT9JpTshafnKOzw7gCfuqoFfthYP744n8Pzw52B+JlCgJqM7vDzMwpnjzVSYGMy9usxcZ/rHl49fhIA6ytKE4s+EysxXDHClwV/MJO8WrJ6fOjLX9o2fFB59twI29rkD7C1omvV0G/unp7CAg7QCThiYXCgEhIASEwAkERACQL4UQEAJCQAhUiQDT//X2f1WaKOHmX347hP95/g0M638zrurSUQX5x7Jzse37vQiFw+hwYSs0aVQfyaZEx6eDs9c8e84z3VsfTHn/IOTHt6EADkc10IJunCNVBfscNO+jiR/71Y91pOBiszVm0kdTucdd6bH5eGq+MuBV/6bj/5ZQQAkHTMd/0JF6Qho6zee2RUKY5ytU7flotsdz3pm+AqQntA0sSwDQSxa+CvnxdsCLC00W1RqQGQD3OFLQwGDEu0Ef3g/6VAr/KLtbGQby+nk+jzqlZ108nf47mK2Y5s1HCFH4olHlX6B3AODzdS+B1Li1Lfd78E04qLi8F/QV1dG70vB9KIQ3/AXoZLZiazgISkT3OVKRaTDiH94c0EiQYsEDzrQTgm+WPLAkYl3Ij1ttTrWuig56DLzmKwQNEDnMMKCRyYRcLaLKGPiOmFVBoUYfNGOcFyhUZoJkRbFiqN11gmlgRdeiX7/k3U/Uaf/JUv4T5+b3XG8HmOx3vrLrk/uEgBAQAkLg7CUgAsDZ+25lZ0JACAiBU0KAp/Os/acJYHWPw0ezsPCdD7Bu41Y8MHpQTAio7HM2hAKY6y9UtfQ0hKPbO/88Go0gT9OUCV0bkxkmg0GdEvMUnm79vqiGI5qmgvJ+Npc6DeeIFxUY3DPdnYElr2XgyKCVp/J6Z4DftYg6gWaqOWv5eSDOwLQwGgXPohmcaoYoupptaGI0Y1nAgxZGM55wp5eZHq+f3tP1ns/nqX1XsxU9rXa84i1ATlRTLe8oJHBtDYxmHNTC6ll03efe6HjPzgJ0yee1RhjUyfiNNjs+CQZgNqCEwSDXO8WTi9+0iBI1eHWWFsUtNgfqGU2Y4y8ERQ2G6yEAF5gtGGJz4YViXwT6AHB+Bt/8nydKtgY0MRrhNBrVvWTIn/OdsMvAxDg/gcq8f73Tw1Etgum+AuUL0NhowuiEbgDxWQNkwe8ARZDEd1+ZNXh9fqz5dL1y/T905JgSAbJz8zF8QG8MveOmcttZshWg2+0GTQFlCAEhIASEgBCoDAERACpDTe4RAkJACAiBGAHW/efm5tZY+j/bpL06bxlYO82gqapCAF3emaJOAzoGdhy2YjGAjvXdzEXmbyuCPmUOpwenLc1mDLA5TzgFVi72AS/2hcOxIJ5GczyR56m3Phg0rw54sTEciIkN/IxBZprRpNz0e1jsmOMrUA77FBAY/Ma30ivta8f69Ve9+aodYGLnAabjz/UVKhGAqe232ZzobLZhlr8QO8NF7RppWMhsAAoHPKnnqXeGwYhhdjdcRoNqi9jCZMEDztQSIkT8yTrnvtnmxA1Wh0rzf624rV/8/BQ8mAXxTsCrmFIE4al6E5NZGfBtDwfViXzRGyl6JxQ0mFFwvdVRwvegKr9+umDC4F9vXUjO9FtgkM/vBE0M7TDgQWcqWC6xJxLC694CFESjGO1MUZ4PFR1Hs3Lw16dfUe0sB/W9HulpKWoKdrmgv8WXm77Dfz98T+znpc3P9H9mAUg7wIrSl+uFgBAQAkJAJyACgHwXhIAQEAJCoNIEGJwz/Z/1/zU1fj3wO+YteQ8Pjx2M/EKPygg4t0lDDOhzbU098rTOy4B+lq+oHR39CiY4UlQKekUGT7tn+wtVqj4DagbbDztT1Wl9XR/0WWDZA4WFic5U/BwJYYavEMwM4KCYQUGAzOK7KuhGiXwXf3SlVciwMBAI4rkZC3H1FZfgyi4nGlby94hlAex4MeSOm8p8RUz9z8jIkHaAdf1LLPsXAkJACFSBgAgAVYAntwoBISAE6joBmv4x/Z8iQHWNnNx8RDRNpUczMHp9wXJcdGHLpJz+q2sNtXkeBv8v+PJVC0FmFRyIRFS9/cnKCGrzfiu6dhoVTvPl47CmwWaA8iBgwM/2hsyGyNIiSnwxGgwYbHOhV7E3ANs8snykYYKBYjLP/+nXA3hr5cd46J67YLOVnj3w28EjmL/0PXWN3V52C0J2AmApgNFY3T0TktmJXCMEhIAQEAK1nYAIALX9Dcr6hYAQEAKnkUAwGFSn/2wDWF1j6449ePL5meje9WJc1aUTPvz8a3X673AcN2mrrmedjfPoBn2tzRZ0tdgwz+9BT4sNQ+3us3G7ldoTyzE+DvqwLRRUPgbMkmA5AktAOGgCyHIIlmY84kzFd6EgFvqLjBLLK8kobUFbtu3GZxu2YNLYwWWul8LXCzMX4+Fxg5HidpV5nc1mU2UA0g6wUq9ebhICQkAI1HkCIgDU+a+AABACQkAIVI4AT+fZ/o/1//x7dQ6mTH++4Vu8NOstdGrXBveN6o9GDepV5yPO2rno/P+GrwAOQ9EJMRPbJzpSlBGfjJIE2PnhaWYDRCIYEicA8Cp+xuE2GlUpxZt+j+oIMSShe0QyTJkBwDaWD4y+E1Zr6e9h995fsOy9T/HIvUPLvIbP4sk/ywAoBMgQAkJACAgBIVBRAiIAVJSYXC8EhIAQEAKKANv/FRYWqv+qY+h10I0b1FN10gx0dCHglXlLVUbAyIG3ICM9tToed9bOwdNtprj/EA7BaTAq47/4Fndn7cYruTG9ZWMzpvY700q0hqzklCfcpjwAXl2A/rdcgzYtm5/wObsDPDn1dfS+9ir0uLxzuY/V2wFKGUC5qOQCISAEhIAQSCAgAoB8JYSAEBACQqBSBJj2z/R/lgFU1zhw6AhmLV6FXXt/xvjh/UsIAd99vxetzz9XBIDqgi3zKAK6Z8LucAgdzRbc60itERHgh32/4n+efwOjB/eNtbNkC80fftqPV+YuQ6d2rTFiYO+kUvsdDgdSU1OlHaB8h4WAEBACQqDCBEQAqDAyuUEICAEhIARIgO3/srOzqz39n3NTCPjXS3NwLDsXE0cNjAkBQl4I1ASBY1oEbA/4SySMViYzxjlTUa+4hKI6n7f/wGHMWPAO3lr5EXLzC1U3i55XdMbou/qi/QUtsP/gYeTlF6Jju9YnfazJZEJmZqa0A6zOlyNzCQEhIATqCAERAOrIi5ZtCgEhIASqkwDT/+n8n5+fX53TxuZib/TFKz/ClZd1VH9m5+bjb5PHwe1y1sjzZFIhkKtpmO4rwN5ICE4YcIPNgZutDpgNhlMG57udP2Dzd7tUlkB5Iz09HcwEYGtAGUJACAgBISAEkiUgAkCypOQ6ISAEhIAQiBFg6jKDf5oAVnXotf+NGmSi26UdVAr0zj37sPHb7zHyzltUgOP3B1T7NAl2qkpb7j8ZgXA0ihVBHz4M+JTjf4bRiDF2N9qaS2/dV900k20FyOc6nU6wJSCzAWQIASEgBISAEEiWgAgAyZKS64SAEBACQiBGgHX/TP9nJkB1jMNHs/DGolXY/N33uKxjWxzJysETD4xCg3oZVZqe4sLRrBy8v3YDfj+SpVzYT9ZjvUoPq4GbaRxH88OundvXwOwyZVkEsqIaVgW8sMKA223OGvEEKO3ZhR4vXpy5GONH9Ed6WspJXxCFMpYBSDtA+R4LASEgBIRARQiIAFARWnKtEBACQkAIqJp/n8+n2v9VdXCucDgCi8WspsrNK8CB34+iZfOmcDiKerJXZlCYWLdxK/79+iK0a9MCg2+7AW1aNKt1wZIIAJV5+7XnHmbS5OQV4Id9+7Ft115s2b5bCVVT/vowWp1/7kk3wmwYvR2gZMbUnncuKxUCQkAInG4CIgCc7jcgzxcCQkAI1DICkUgEBQUFygOgquPIsWw8/Jdn0POKS1SQXh0t/ri+1xYsVyf/E0YMQL3MtKou87TdLwLAaUNf7Q+m2PXz/oP4dscP2LF7H77Ztgs/7z+Eju1a4bJO7dCxbStc2Oo8rP74S3Rq3yaprA+WALhcLtUyU4YQEAJCQAgIgWQIiACQDCW5RggIASEgBGIEeGrJ9H/+WdXBYH36nKUIhkL4ZN1m3HzNlVUWAnbv/QVvLFqJ/3robqS4XScsMSc3H/98cTb+4/6RMcGhoNCDP//zZQwf0DsWeO375QCef+1N/HboCKwWszJmu65HVxVs/fjzb5j89+dgt9lgNBqQmuLCfz54tzJwa9KwPihsvLn8A3W6e33PyzF+xB0xA0M6wb++cDl2//gLIhENV1zaARNG9oezOOOBBojzlq7BB2s3IDe/AFaLBSlup1ob+ejPX7DsfUwePzSWKXHo8DH8bcqreHziCDRtVB9Tps/HkNtvjJ0kL3n3E8WCvejj/64D2vjtTpU18fC4IepHTEefvfhdvL92vfr3jb26KU8G3YiRAS2vf3n2ErCPvdlswkP33KVKFmYuXIEPP/8a/kBQnWg3P6ex4jRq0K2qlWPi2uNfEtfx539OQ72MIuEmKydPpcRz3eR+sn1npqeqNpJ9b+ipvld79v2iuD46fhgu69RWeUiUNwdP3hmgvzJ3KQ4fzVYC0oNjBqFt6/PVvU9OnYm/P3Yvmp3TKLZssqDoRGY6v8QvHq9Z+cEX6hoG+M2aNlLvNfH0fv3mbaobwJ19ry/318tms4FmgOIDUC4quUAICAEhIASKCYgAIF8FISAEhIAQqBABtv/Lysqq0D0nu5hB1ZpP16tWaHraflWEgOVrPkMoHFblBB99sVEF2ec3a4JJYwejaeMGSBQAGJjNeetdzHlrNf7nPycqAYA921984y08cu8QnHduExXgMtBt0bwpbr+5FygOlBbEMrBmADugz7Uq4OTc76z5DN/u2IMn7h+pgvVvt+9Bk0b10KhBPfX5F19/ix9/PoBRg/qAggh7wtMQ8Y7ef8Cy99aqQJE94mfMf0e1jbvt5l4nBLGBQBDPzViIb77bpfZQVQGA+/3Xi7PR4/LOuLZHF/X6Pv5ik1rr4/ePVEH1V5u2YdVHX+CRcUNVkMzAlsJKvxuvjokopQXbpf0sUQBgAMyAnyNerEi8N3HfFACefH6mEhkomFCsoDDy1AuzYuJOeXNQrPj0q824vPNFSEt1q3e9eMWH6vvD8pSH//qMEhjGDbs9Frz/euB3PPq359Dj8ovLFACS/YXZ+9N+fPDZ10oUKi+1n5/Xr19f2gEmC1euEwJCQAgIAYgAIF8CISAEhIAQSJoAa+s9Ho8qAaiuwSCYJ83sAHBh6/PAoO7zDd/C5w+g7409K/yYf7/2Jn7+7ZA6jWbwzsH2anPeXo0n7h+lTqLjMwC27tiDDVt2KMHgmu5dcGnHC/HsKwvQ7bIOKgDWB40K/2/aXPzxvuEo9PjKFAAYCI8YWNS9gIOZElNnvIlru3fBJR0vPGE/FCSmz12qDAoPHDqKpe99ikfGDVFdDxj8UgCgKMHnU5R49N6h6lQ8XoDgKf2x7Fzs/ek3DOt/c5UFAAb66zdvVwKIfrpMcULncmnHtvi/l+aorAgGzGWNyggAn63fovaSjACQuG8KAP949jX1jij26INdJZa//7niyoyOk7FLrL3f9v1ebN35g+JKMYAZBi6nAwP7XKuyK8jl9YUrYDGbVcZGWRkAyX6RPV4fNm39XokJyZzsSzvAZMnKdUJACAgBIUACIgDI90AICAEhIASSJsBgJy8vr8rt/xgk0/xPdzrnCSprn8cOvS2poOdkC2bd/AUtm+OW67rHLqPI8Oq8ZeoknXXWugDAIP3lOUtwz5B+mLfkPZW+zs+nTJ+Hh8bcVcI/gHOwJOCaqy5TAWBZGQB8qB686gtgoErRgD9nEMn0cpYN8Pk87fb7g5jy10nYuHVn7DreGy8AkD0FgD7F+9Kffyw7T5UbMINi2uy3Vdo/Mx4YrFM46HXlpWoZPMVmQKmXAEyfsySWZs/PCwq9uK5nVxXAcn1k1e2yjiVQMz39u+/34pZru2P2W6vU6b/DYauwABBfPsHSgTGD+6l1kgf37HY5VMmBzkBnGi8olLZvCgCJ5R28N7/Ag2emz1On+Nm5+bF3V9ocugDAQHzxio9U9gazCbpc3C6WecHsjK+37FAlERRdPtuwRdXwr/9me5UFAK43GAypvVutlnJ/N9kOMDU1VXwAyiUlFwgBISAEhIAIAPIdEAJCQAgIgQoR4Gn20aNHVep6VQZP3ZmqzYB7eP/eyMxILZEFUJW5yzLO01PJGcAzSGSt/MoPv0CbFs1xZZeO0O8rSwBgAP7M9Pm46Q/dKi0AMAuAIgLTuxvWz1TbjC9JqKgAwKwB+h1QFGB5QHzdP3vK//PFWTh8LBupbpcSFgb1uz4pD4CyBACezu/a+3OVBYB48YSZF8+8Mh/33z1QlUWwHIP19nrrw9JKAMrad0UEgJOxi//+0R+Cwsvou26NZX48PG6wEhGuuOQikEnva69SwkK8h0JFvsMsufjo8434eN0mMFuBg74F/K6VN9gGsF69elUWzsp7jnwuBISAEBACZwcByQA4O96j7EIICAEhUOMEGPT7/X7k5ORUy7P0VP9X5i1VQgBTnr/eshPjht1WpXZ9PG1ndkFiBgAD76u6dFL14RQAbux1Bfb9elAFdjwZ1wUAlgCwfWCvbpeWSNlPtgTgwKEjmHj3wBNS53nCzQD1g882KFM7vUQgKztPrec/HxyFI8dyyiwBYKDMbIUJI/rHSgA6tG0Jo8GIfjddDZoHJhr/xb+oipgAsgRg556fStS5J5YAPDn1dYwc2EeVbZQ1kikBYFkJ/RUY7DJzYdqst9Hn+u5o0fwcNW1pAkBZ+ybfP/1zGiaPH1aijR6NIRcsW6OMHw8ePqaC94qwoyBCA0iO+MyL/3/q6+jetZMq+WDafmUEAAb/ZElBiJkFDTLTK9wCkz4AVqu1Wn4vZRIhIASEgBA4uwmIAHB2v1/ZnRAQAkKg2ggwUGPtPz0AqnPoQgCD27z8Qrzw5B9PGlSW92zWjzOAHzO4r/IAoHDB/uoM3P700Gj178l/n6oM3v48aUwszT8+c6AqJoBrv/pGiQ83XH25WirN895fuwH//cgYZUj49Mtzcf/dd6JJo/rK74Dmfhu2bMfUf0xWrvA8bWY6Of0Ilq7+tEwTwP/635fQoW0rPDZhmAoYq1MASMYEkGaH76xZW8IE8LlXF6qAmGvnSEYAYMcEZlbQb4Cp+sqr4YFRsa4IiQLAyfatCwAtmjVVpooMqimw/Oul2eqdUIThmk42h91mxZebtqHfjT2VD0P8+uK9H+x2Gz79cjPatWmBxg3rKfPHyggA9KdY/clXqqMDT/MrM9gO0O12l2saWJm55R4hIASEgBA4uwiIAHB2vU/ZjRAQAkKgxgjwBJjt/0KhovrkygyKCBu+2YFFKz5Uwd71PbsqV3u6yjMYZr116/Oblai9r8xzDv5+VAXarLfnYJ91tuJjQMiUewoA940aUKLXemLpQHltAMvyAKDAQBf/mQtX4khWNi66oCX+eN+I2J42f/e9MgUki6aNGqia/TVr1+OmXt1UxkFZbQDv6neDOhlnkMgg9u/PvIq/Tb4XLc8rOimvTgGA8yXTBnD7rh/x4huLVeYCa/nZLo/ZHHpf+rIEgHgPAIoij98/QvkRTHl5nnov7S9oGXvtiQLAyfatlwDcO/wOvL3qY+WpwHr6CSMHqAwDvQ3gyeYgT6bjz37rXXUvOxxMHDUQF13YslRBQ19oZQUAfh+++Hqr8ieo7GA7wIyMDPEBqCxAuU8ICAEhUIcIiABQh162bFUICAEhUBUCDPxZ/1+RwdNXnhIz+KIrO/9+8PdjqpWexWKOtZb7y6Nj0aBeRkWmPiOvjQ9Wq2OBZfkZVMfcZ+MciS0ea8Me6dUwb+l7eGjMoAqn/uv7o7DRsGFD8QGoDS9c1igEhIAQOM0ERAA4zS9AHi8EhIAQqA0EeKrN1P/8/PwKLZen3OwXT3d6pty3bH4OJo29q0SqM+vNWT/N0+Nk2p5VaAGn+GIRAE4x8ITH1UYBgJkvLH9h/b/eUpGZB78fzVL+Duc2bZgUVGYA2O12KQNIipZcJASEgBCouwREAKi77152LgSEgBBImgAD+dzc3Eq3/wuFwqoOm73le1zRGXcP6qMc3zmYav7izMXKGE9vC5j0ws6wC0UAOL0vpLYJABTW6Hvx0RcblU8ES2H0LgAsW7n1+h64qmunpKC6XC7VDlA3l0zqJrlICAgBISAE6hwBEQDq3CuXDQsBISAEKk6A9f9M/6cQUJnBUoBZi1ep9nc02GNGAF3eKQQ47Ha8vnA5xg69DW6XszLTyz1CoFYR4O8AOwiw00L7C1ooj4r2bVrgglbN0bhBPVitlgrvh94Q7Aag+y9UeAK5QQgIASEgBOoEAREA6sRrlk0KASEgBCpPgKeUgUBAGQBWdvz06wEsXb0W7L3O4IZCwrbv9yohgM7qbMk38s4+lZ1e7hMCtYoAuywwzZ9lMdV5Yt+gQQNYLBUXD2oVPFmsEBACQkAIVImACABVwic3CwEhIATOfgIUANj+r7CwsNKbZcDz1AuzMGJAb7Rp2Tw2T0GhB39/ZoZy67+kw4Wqdd85TZKrea70YuRGIVAFAvbNm2DftBm548eDf7ccPISCvn2rMGPRrer3rNCL/QcPg60Bt+36UZXH/PXRcUl3xWAJAEsBqlNUqPLGZAIhIASEgBA4owiIAHBGvQ5ZjBAQAkLgzCPA0/qsrKwqtf/jrtgm7ZW5S3H/3XeiQ9uW8PkDeH3hCrBn+6039FBGgJ+t36La9aW4XWceCFmRECgmkD59OhybNiKSmYljTzwBLSOzQmz4O8XWid//8JMK9Lds242dP/wEm9WCG3t1Uy0HO1zYEqs/+Qq3XHsVWrdoltT8NAGkGaAIAEnhkouEgBAQAnWSgAgAdfK1y6aFgBAQAskTCIfDqv6fJ5SVGR6vT93mcjqw/8BhVe+/+8dflOHfsDtuxpVdOkrdcmXAyj21loDP58eTz89EWopbff/ZHcNkMmLhOx9g/PA7YLfb1N5oKtm0UX10u6xjUntl/T/LAGp7N42kNisXCQEhIASEQKUIiABQKWxykxAQAkKgbhBg0O/1epGXl1fhDTPtn+7+X3+7U2UPtDzvHNw3coA6zZQTygrjrDU3pKxYAffyd0qsN/6knKfnkYwMWPftg/XHvYg6HMh6+GGEWraCMScb9Z96CvmDBsF/WRc1B6835eQge9IkGPw+1Js6Fd4ePZCyfDkMPh+CrVqrzzgPhz6HqdizorDfbSVS9EtbX86ECbHnnex+3mvdsSP2PMu+H1HvueeQO2pU7P5kX9S0WW+je9dO6NS+jbqFosD0uUsx6s4+yEhPVT9j1syuvT9jxMBbkp0WmZmZqh2gDCEgBISAEBACpREQAUC+F0JACAgBIVAmAQoAbP/n8xWd4ldkLHvvUzBp4PabeyEcjuDVecuw/pttyEhLxei7+uK8cxvHAp2KzCvXJk/gu3AQnwb9uMRsRU/rqQkKSwuS02fPRtakSSpVXk+f14Nu1tGnz5qlRAAKA/ECgB5gh5qeExMA+DmHnnqfKBDwc1+Pniro14N5/d+8j+vjiP9cFxwSr0/8d+LeEveS/JsBlq/5DHa7VaX864MlMtd27xJL+ad55qoP1+G+UQOSPtV3u91ISUkRka0iL0OuFQJCQAjUIQIiANShly1bFQJCQAhUlABrlZn+zzaAFRl+f0AF/MP634zMjDSs+vAL1MtIwxWXdsBbKz/CDz/tR98beqJju9YnTMugdUnAi0ORMNh0MN1oxCCbC10tRWnRHPz550Ef1gT9OKYVra2+0YTeVscJga4/GsVbAQ82hQLwRKMwADjHaMIIhxstTSUd0/nspQEvfo9EEEYUZhjQ1mzBKLtbrUMf4WgUn4cC+CDoQ5YWUetxGYzoYrFioM0Fu8EAzrXQ78FRLYIMgxH3OlPQOu5528NBvOorQGezFaMdKSdwyNU0rAx61Tx5mqaewRWkGY24zmyH1wCsDfrhjWpoZ7bgPkeqeq4+vgr5MdfnQRBRpBmMGOVw48OgD7vCIZgMBvSxOtHHVnRqzlGoaXjGm4cAgEecqYpnImt9r1YY1F6H2N0lnsnrkxEAeB1N9Dh4ip85dSqCF10ET4/uMQEg0P4i9XOjzwvN4SwhAMRnCFAkyHj5ZVBQsO/YWeKEnvNTYEhdtCgmGJxMAEhce+L9ri/Wxea37dyB1DffhNHvr1QGAI3+Nn+3C6MHHzcQpCjQsH5GLOU/N68A/359ESaNHYzUlOR8MdgFgO0AJcumIv+PJdcKASEgBOoOAREA6s67ljNZdTwAACAASURBVJ0KASEgBCpMIBgM4tixYxW+Lyc3H7MWr1L1zIFgCMvf/wxD77gJ7FXOtGaOrp3bnzDvioAX7wZ8iCCKhkYjLAYjDkTCKuid5EjFuSazCoRn+QrwVSgAs8GggnlfVMMRTVPB/a02J/ranGpuBv8v+PKxOxyC22BAU6MZR6IRMLhm8D/ZlQoGsxx89sqAF3Q6yDQYUc9owkEtjMJoFB3MVjzoTFUBOO+d7ivA3khIBf2NjUYEolEcLBYCeG1XixXzfB61bn6WH9XQ3WLD3XGB/rsBrxIbWpnMeMKVXoLFJ0E/lgQ8av0UIazFn2oGIBDVkGk0qXU0NJpiAgjnvrxYJOGap3hykRvVFA/ui/N4o1FkGI04rEXQ2GjCY640JQ5w/BoJKwGA41FnGpoXs57pK8D6UEDtvYHRpDge0CJqbddY7Rhqd5dYezICQKRp0xJp+TxJ58gfdGdMAFDB96bN4LV62r1eApA7cqQqGeCILxvg9Ry6uMC/UyBIzEDwd7lMpewnlhzo6yjrfl0AyBl/L9Jnz4G3R3clLsQLEsn+svx28AjmL30PD91zV6zmn6JAdm4+/nDVZWoatgr89KvNuLzzRcozI5nBwJ8+APxdkyEEhIAQEAJCIJGACADynRACQkAICIEyCbD9H/+r6GDGwG+HjuDcJg2xY/c+/PLb7+h7Y081zecbtsDpsOOyTu1KTKufWDNsGe5wqxN/BvtTvXnq1HqQ3YXrrI5YoM4T6gnOVDQrPqnWA/gUgxGT+HOTGV+HAnjDV4CmJjMec6ap0+p9kRCe93JP0Viguz8SxlRvPjyI4jarEzcXn4zrP6cgwaCYATAFhR/CIVxntWOg3a0CY44vg37M9ReCh/B2GNHEZMIDjlTM93vAvV1psWOM43iwzHWtCwVUBsD9zqKabw5dBOHfe1ntuN3mVOveEg6iQNNAiYLiwW02p+LxlCcXP0bCuMPmxC3FwseXoQDm+AtxsdmKP1jsmOrLB3MdHnKmIlvTFJNMoxGTnelKEOBghgSDffJ71JWmxIVvmaXgLYDRANxtd+OyYoFB/znniBcROE91CACF/fqp4L+g760lTvWrKgBE7Q5kvPKKmrc0z4FkBQBfzx6wbt9RQrDQPQuS/V1hiz96ZIwf0T/p4D7ZudPT0+F0FolgMoSAEBACQkAIxBMQAUC+D0JACAgBIVAqAdb/s/0fswCqMnbu2afa+40dehv8gSDeeHMlhg/oXSLo0U+seYrONP7b7cfTnV/05qtAdKDdpYLlZ715yNc0dZqun3hzfTmahineXBzWNHXtTVYH1gR9eMvvKRF86yfdzB6Y7ExDE6MpJhRkGE2Y7ExVJ+wch7QIphSfivPaHeEg3vZ7cbnFqrIMnvXmw2IwqJR5UxR42peP3yJhlanwgCNFpdEzzZ9CRKIAwH3sDIdKZAZQnHjJW4CC4pN7PZNBXwezCa6y2FWGBE/eGbqXJgCQ2fZwCEPsLgQQxTt+L/ranYoJT/Nn+wtRz1AyeP8o6MMivwdNKJY4UuE2GpXQwCyFFkYznnCnx8SOraEgZvgLVJaEfq3+HUlGAOC1JysBCBaf7vOa+PkoACSaBFakBIDPzZj+CniCTz+CxAyAZEoAWFKg2R0q+E/0LKjI7wlFsj37fkWzpo3gdp0YrLP7Rk5eAfb9cgBpqW60bX1+0tPTBJBmgDKEgBAQAkJACCQSEAFAvhNCQAgIASFQKgEGKEeOHKlU+z8GL15fAG6XA/QReH3hCixd/alqBfifD4464fRfP6lPjTt91hf1f548lXI+0ZGCX7SwCuh5uv+4Ky2Wvh9/7Z5IKBZsM6Ce4StUwgEzCDj00/ELTGZMcqapoHZPOISXfAWIIqqyCtoV1+ozVf55bz6aG00q4J7iy4c/quERZxp+iYRLnKTzhJ0CAEsW9NN41t//y5Onro0/oWe9vX6tLlZwbS/7CrA5FChRcsCf6wE3+cQLFPyMAsCvWgQj7W50s9iQF9XwtCcPhVFNeQswqKcgMaG4/ODtgAfvBXy4wGTBH11psXevZyS0N1vU/uJZpSmRIw2NioUR+hdQRLjcbFNiS/xIRgCw79gec/6Pr9HnPIkmf6UJAJGMzJgTf/ypfTImfqaDB2PiQ6IAkMz97HCgdxYorWtBZf7vhK0yD/5+FHt//k35AnyzbRd+3n8I7dqcrwSC885toowAkx1sB9ioUSPxAUgWmFwnBISAEKhDBEQAqEMvW7YqBISAEKgIAbb/YweAigy2Mpvz9mosWv4h6mem41h2LkbeeQvu6ncDbDa9kv3EGcsKSnkla815is1adT0bILGeXp/xdV9hqen2+uc0DGSqPzMI7nOmKoM/DpYazPcVqpR8pvDTV6C92aqCdn3oQfglZptK5dezC/Qafr1cgGsda0/BxRZrLIPApxUF412KU+h/joTxnDcPwWg0lslwRIvgGU+e8gtIzG7Qn5UYtOtZD/xTn1/PcAhFAZMBihtLInRTPz3zIL5+n/t/qjAXP2nhEhkJZD/DV6CMCG3FfgtXWmzoZT1uHpj4NpMRANjWz5STDbbqK60NYKJrf7wHAAUCZgg4Nm1Uj062DWBp7f/i1653JSivDaDji89jhoJVFQDohzH578/BYbeh/QUtcXnn9tj36wHcdlMvXHRhSxXA/34kC/OXrsHEUQNiXgHJ/E7SCNBqLft3Lpk55BohIASEgBA4+wiIAHD2vVPZkRAQAkKgWgjk5ORUqP0fMwZmzH8HqW4X+t9yjQr4vT4/2NrMarHg3uG3l2lMVlaafOJGSkt3j7+G2QLMAEgUCCgwfBT0I8S+hDSXMxhwncWOfnaXygDIimpY4CvEzkgodk1Hs1XVzOuDQfgSvyfmRaCfmLMMgW74DJRZIhBvLqjX1TtUvX1RuQHHZ0E/Fvg9sBmOG+6VVoOvPztR+GDAvjrgw7ZwQJn3RQ0GNDOYYDUa4NU0lTHBnbI7wGh7SqyDgZ4dcEzTVHnA1cWtAXXxgp/HZyowg4IlDzQ85DM56DswOOHUvyJfuNLq7JO9vyoBNwWA+NN//ZlVmTPZdZd1HctjPv3yG0y8e2DsksROAJX1CmA7wNTU49/fqq5V7hcCQkAICIGzg4AIAGfHe5RdCAEhIASqlQDr/5n+X5H2f/HO/w7H8Z7zzAp48vmZGNT3enRq36bUdeqBfWKdfPzF8TX+8UGqfk18un18Wj0/p0HfpnAQrU1mdbJPwYHZAHcW+wowK+B3LYK2JosK8FlikDgY8G8MBTDUkYJd4aAqG8iOaupknen2PC1nq8DxjuPt/vST+/MSShb0gJ5Ge3pKv15vn3htad4Gesu+/cUtELlW9jJwGAzqT7Y7LK27AAN9Ov2zGeJDzpRYG0S2M2RpBeUJPfuAQf80b4HaGw0ZaUaoZxFU5csmAsBxelnZeZj55grcf/edcDiK2lyyE8CPvxzAHb3/oP7N38Xpc5bghquvQKvzz00aPdsBshuADCEgBISAEBAC8QREAJDvgxAQAkJACJxAgDX8FAAqMigAvPvxlxjW/+YTblu84kOYTCaVGVDa0DMAeJo+Lq5VXvy1ZdXT69foafUMhekXQIf6JQEvupituLQ49V6/Nj7jgC74DL4ZeOudAkpbI8sLvgsH1In64oBHtdLTB9sBdjJb0N/mip2287PS9hV/2h4f7JfVFlB33Kc/QWJpADsGLA94EV+3f7L2groBYKYyQCzqAECuUzz5+CkSgtNgjAkDuh8B2VHU0LsdVOQ7Udq1p0sAqOq6K3O/MT8fUbMZ0TIc+X2+AF58YzFG39UX9TKLfBfYHnDFB5+rjBn+znDQOJMlAaW1zixrXSwfoA8A/QBkCAEhIASEgBDQCYgAIN8FISAEhIAQOIGAx+NBXl5RT/hkxtGsHLz70ZfIycvHmMH9kJpy3BiOJ5ivL1iugpeyMgBWBbxYFvCqE2aeiJd10qyfnCe2zuMa5/sL8UnQr4Jhmvu9V+xgn5hVEC8ksA7eH8VJfQP0/esCANsB0vmf3QFYwz/RcdxLIJGVntnQz+ZUXQP0ddL9n9kDNBd8wpWufq4H7ufEufDz53ogTrcCXQDI1TSwY8InQZ/qkMC2hQNsRcxLEwCYvk9zQtbyk3N8dsDaoB+rgl61Fw7ur7nJjH94crA/EilREpDMd0GuoamEBtdnnyFl8SL4unRF3ogRgPnErBKyYonMtd27oHWLZgodhbS/Pv2K+j3q1L41du39Gc++sgB/eWQsmp3TqEJ42QmAHQFkCAEhIASEgBDQCYgAIN8FISAEhIAQOIFARev/6fS/aev3KphpUC8DE0b2R/NzGqt5123civWbt+PBMYPKNAJk6zz2qmdgy17z7DnPOn19MOX9g5Af34YCOBzVQAu6cY5UFeyrZ4QCysSP/erHOlJwsdkaM+lrZjThcVd6bD6emq8MeNW/6fi/JRRQwgHT8R90pKJx8amr/uxwNIptkRDm+QpVez6a7TGUm+krQHpC28BEkImeBV+F/Hg74MWFJotqDcgMgHscKWhgMOLdoA/vB30qhX+U3a0MA3n9PJ9HndKzbSGd/juYrZjmzUcIUfjYqjGqxToA8Pm6l0Bq3NqW+z34JhxUXN4L+tRz2UXh+1AIb/gL0MlsxdZwEMxpuM+RikyDEf/w5oBGghQLHnCmwR33PvgcljywJGJdyI9bbU61LhmAef9+pL8xE+bff4e/8yWw7d6F/EGD4Lv8ilLxfPjZ16odoH7i/8XX36osgENHsvDWyo/QsV1rPHTPXSoDoKJDfAAqSkyuFwJCQAic/QREADj737HsUAgIASFQYQKHDx9Ouv5/3ddb4fH5cGOvbqrlH4WA1xYsB7MCLmjZHL2vvQrdLu1w0i4AXOCGUABz/YUqsLTCgKYmk/rzaDSCPE1TJnRtTGaYDAbsCofUKTzd+n1RDUc0TQXl/WwudRrOES8qMLhnunuuFlHXMshm0MpTeb0zAD0AmCzdwGhSafw8EKczf2E0ijADcBigGaLoarahidGMZQEPWhjNeMKdXmZ6vH56z/Z9fD5P7buarehpteMVbwFyohooYVBI4NoaGM04qIXVs+i6z721NllUFwS2EuS1RhiUwd+NNjs+CQZgNqCEwSDXO8WTi9+0iBI1eHWWFsUtNgfqGU2Y4y8ERQ2G6yEAF5gtGGJz4YViXwQmnXN+CiT8nydKtgY0MRrhNBrVvWTIn/OdsMvAxDg/gQp/2c6SG2gmmLLsHTg3rIe/fXvkDxuOSL16cK9aBcdXX6q2hZEGDU/YLY0y//36Inz8xUbVJrNTuzZ4/P4RcMb5aFQWEbsAsBuADCEgBISAEBACOgERAOS7IASEgBAQAiUIVKT+n8HLM9PnY9SdfUqkJ8cLAQ3qpWPcsNtVRgDrkk826GjPFHUa0PF0m8NWLAbQsb6bucgobUXQB6au68FpS7MZA2zOmKmd/gzlYh/wYl84HAviecJPE0GeeuuDQfPqgBcbw4GY2MDPGHCnGU3KTb+HxY45vgLlsM9dMPiNb6VX2r5o0veqN1+1A0zsPMB0/Lm+QiUC8HT9NpsTnc02zPIXYmc4qKajYSGzASgc8KSehoAZBiOG2d1wGQ2qLWILkwUPOFNLiBDc92u+QiVgcO6bbU7cYHWoNP/Xitv6xc9PwYNZEO8EvIopRZChdheamMxY5vdgeziojAWL3kjRO6GgwYyC662OEr4HdeLXSdPg/OpLOL78EoFOnWDf8DUsBw8g1KwZ8u8ajGCrVlD9JGnOGAwi46UXEUlJRd7/Y+87wKOq2q3X9JKe0HsTBKRIV0CsoPJRFETpoNJRBPy83vLfe/X+3/2/Iip+Kl2kiYCKYqEoKgqC0lSq9N7TM739z9rJGU4mk2RCJg325skTkjll73VOZs673vWud/QoIE+1osaJZTLZOXbxq7hYa7F/J5FiLH0AIkVKbicRkAhIBG4dBCQBcOtca7lSiYBEQCIQEQJ2ux0ZGRkRbUu58pHjZzD2qX5hg5ZQImDq2CGoVSMlomNXxo0Y0C9xZIvWe/QpmGiJE/XyJRlUOCx15gipPgNqBtsvWONFtl6Oyo+ANj0dCcuWwnjiRG5dv98Pe9eucPS8B97atYOBv7ISjd2O+A9XwrpzF9KemwpXq9blusiUlBSYTLnEmRwSAYmAREAiIBGQBIC8ByQCEgGJgEQgHwIM/kkCFDeY/X/19YXo3/se3NWpTZFZSxIBh46eQr3aNZAQH1vcoW/a1xn8v+3IEi0EqSo47/OJevuiyghuWjCq6MJ0ly4hdtNGZPfrD31qKpLmzUX608/A3bJl/hUFAjAdOICEpUug8XqRMWYsXG3aFCAIyhqGuLg48EsOiYBEQCIgEZAIEAFJAMj7QCIgEZAISATyIRBp/T9ly8dOnsXbi9eI/aeOfUI4mRcn87+V4VYM+prpDehsMGGF04aeBhOGmW9dUqRK3w+BAGI/XwfLrl1Infki/Am5rfw0Tgfi16yBdds2ONu0QeboMfDH5l1jvz+XBCimHCZauDD7TxWAHBIBiYBEQCIgEZAEgLwHJAISAYmARCAfAqz/v3r1KhjcRzokERApUhDO/+87smHR5PZmp+v+ZEucMOKTo2oioLHZkPzuO/DUqo2sESNEaUDiooXg7zNHjYazQ4dgsC86BLy3CM5u3ZDT5+FyWbBWq0WNGjXA73JIBCQCEgGJgERAKgDkPSARkAhIBCQCQQRKUv/vdntgsztExj8+LkZ8VxQBTRrWFYoAXUhLvVsdapoNznFk4ajXA6tGK4z/aCQoR9VGwHj8GJLmzBEeAMajR0UXgMyRo+BPSspdmNeDuI0bEbN+PRydOou2gAGrtVwWzb/L5ORk6QNQLmjLk0gEJAISgcqPgCQAKv81kjOUCEgEJALlhkAk9f+s5/9q8zYsWPEZOrRpgTPnL4v2fy9OGiF6lVMR4PX6YDCUzByv3BYpTyQRiDYCgQDivvwCsV9+hazBg2G77z4gL+Ouu3IFSQsXQJuRIRQBrtaty03+z2WSAIiNjZU+ANG+5vJ4EgGJgESgiiIgCYAqeuHktCUCEgGJQFkgEEn9/47d+/Dz3gMYP3wgLHm9yg8fO4VZc1fgP6c/m68dYFnMUR5TIlDZEFBq/i2/7ETmiOFwdO0mugPE/PAD4j5aA2ebtsgcObLcsv6h+EgfgMp2x8j5SAQkAhKBikNAEgAVh708s0RAIiARqFQI+Hw+XLlypcj6f27zzvsfoe8D3dG0Ub188/92606cv3QVIwc/GtG6qBS4mpqOTVt+xqUrqaJkwGyuOu3K3lywEt07t0Pn9q0iWq/c6OZEgG3+kt95G1qbHenPPANv/frQpaaKWn/9uXMFfAAqAgXW/9esWVMadFYE+PKcEgGJgESgkiEgCYBKdkHkdCQCEgGJQEUh4HA4wBKAogwAHQ6ncP1nkF+rRn5n8eOnzmHz1p0YP+KxIpfAcoFtO3/DP99bjZa3NcZTAx7CbY3rQ8+e6lVoSAKgCl2sMp6qLi1NuPwHjEbQDyD5rbegcTrhatkSvrj4fGc3XLwIbVZm8Hee+vWR8fQzCMTElNksSQDQB8BoNJbZOeSBJQISAYmARKBqICAJgKpxneQsJQISAYlAmSOQmZkJmgAWRQDwtQUrPkXDerXR595u+ea0d98fYCnA0Mf6FDpXKggWrVwnMv8TRw5CSnJu27SqOCQBUBWvWjnM2etB7Kavobt4sciT6dLTYTp6BH6zGenPPQ93s2ZlNjn6AMTFxQkvADkkAhIBiYBE4NZGQBIAt/b1l6uXCEgEJAJBBNj+z+PxFIvI2fOX8Z//mIeJox4X8ndmF0+fuygy+tOeeapID4A/jp3G+6u/wL89PwZxsQUznukZWfjbO0vxL1NGISkxN3OanWPDf/xtLkYMeiQotz9x+jzeWrQK5y5egdGgx9in+uGBHp3FXKhEmPnKmzCbTNBqczsU/OtzY7D798OoXaMarlxLw6p1XyM9MxsP9uyCCSMfQ2xMriM71/beh+vwx/HT8Pn86NrhDrFOa57XARUQK9ZuxNdbfkZGVjaMBgPiYq1ibg/fd1fw/Cs/3YSZE4YFPRIuXr6G/561AC9NHok6Nath1rwPMHRg72AZxSdffSfO//ij90H9f+Vi7Pz1oFBNvDBuqPhVjs2OpWu+wqYtO8TPvXt1w6gnHg2ug0QNt5+79BPYHU7o9To8/8yTomRh8Yef45sff4HT5RalFw3q1hI4jR7yJzRrVA+hc1ffEJzHf/xtDlKScomb1PRMTBj5uJg3cS9q3cmJ8Viy5kv0e6gn5i1biyMnTgtcZ0wYjo5tbxfy9OKOwbKTA3+cwPzla3H5apogkJ57eghub9ZI7PuX2Yvxyovj892DxIKkEzFT8Cv2Ji/LDQIBWHZsR/yqVXA3aZK/W0AZnZfY0geAKgA5JAISAYmARODWRkASALf29ZerlwhIBCQCAgFm5kkAUJ4fbjDw3bPvD9zZpoUI2i5cuorX5i7HoaOnoNfpULN6Ml6eOhrNGtcvEtF1G3+Ax+tFRma2KBdgkN2ofm1Me/Yp1KlVHaEEAIO3ZR99hWUfrcf//utkQQAcPXFG+BBMHz9UKBEY4DLQbdygDgY+3AskB8IFsQysGcAO6nu/CDh57M82/oBfDxzBy1NGiWD91/1HULtmCmpWTxGvb/3lVxw/dR6jh/QVGM1f/qlY62OP3ItPN2xB/To10bZlMyz84DPUq10DAx7uVSCIdbnceHPhh9jz+2GxhtISAFzv399Zih5d2uP+Hp0E3t9u3SXm+tKUUeL6bN+1D19u3orp44aJIJnBL4mV/r3vCZIo4YLtcL8LJQDOXrgsAn4ONVkRum/oukkA/OWtxYJkIGFC0oXEyF/fXhIkd4o7BsmK77fvRpf2rZEQHyuu9ZrPvxH3D/0nXviv1wXBMG74wGC9+5nzlzDjv99Ejy7tKpwA0ObkIGHJ+zAdOSJaAdrvult0C9C43Yj57ls4OnSAr3qNMnlXYkvOGjVqSB+AMkFXHlQiIBGQCFQdBCQBUHWulZypREAiIBEoMwSKq/9nwP7iq7Nx6uxFkfHt+2B3EWh6vV4EAoi45d8/F63CqXMXRTaawTvH7wePYtnH6/HylNEiE61WAPx24IjoOMDz39e9k2g7+Mb8lejW8Q4RACvj8tVU/GPOcvx50gjk2ByFEgAMhOlfwIwoB+c/e+Eq3N+9kyA3QgcJiXnL1wqDwvMXr2Lthu8xfdxQmExGEfySACApwfOTlJgxfpjIiqsJCGbpr6Vl4NjJcxj++MOlJgAY6O/YvV8QIAzqFAJHwaVDm9vxj3eXCVUEA+bCxo0QAD/s2CvWEgkBELpuEgCvvrFIXCOSPco4eOQE1m36UeBKRUdR2IUaT+47dAy/HTwqcCUZQIVBjNWCwX3vF+oKkjbvffg5DHq9UGxUmAIgEIB5zx4kLF0Cb716oubfl5LroWE4fRqJC+ZDf/kyHF26IGPsWEBviPrfuvQBiDqk8oASAYmARKBKIiAJgCp52eSkJQISAYlAdBGIpP5//bc/CYXA1dQMfPHNVjzZ/6EgERDpbFg337xJAzz6QPfgLoqvADPpLZo2DBIADNLnLvsEzwztjxWfbBDydb4+a94KPP/0k/n8A3gMlgTcd3dHEQAWpgDgSZXgVZkAA1WSBvw9g0jKy1k2wPMz2+10ujHrv6Zh528Hg9txXzUBoO6OwNeU819LyxTlBmOf7Ic5Sz8Wsn8qHhiskzjodVcHMQ1msRnMKyUA85Z9EpTZ8/XsHDse6NlZBLCcH7Hq1rFNPtjZnvH3Q8fw6P3dsfSjL0X232IpvKtCYQSAunyCpQNPP9VfzJN4cM2xMRZRcqBgoGCqPl64dZMACC3v4L5Z2Ta8Pm+FyOKnZWQViZ1CANjsDqz5fLNQb1BN0Kldy6DyguqMX/YeECURJF1++Hkv2tzeFDv27K8QAoBdAhKWLYN53+/I6dcPOQ/1Dmb9Y7/8ArEbN8LZqhVsvXsj8f33kT1gABxUBkR5SB+AKAMqDycRkAhIBKooApIAqKIXTk5bIiARkAhEE4Fr167B7XYXeUhm4ZlhffqpfiJYXb3uG0EEjB8xMBgQFjenwozzFCk5A3gGiayV57Fva9wAd3VqA2W/wggABuCvz/tAGBPeKAFAFQBJBNb816iWWyutLkkoKQFA1QD9DtgykeUB6rr/cxeu4G/vLMHla2mIj40RxMKQ/g9G5AFQGAHA7DxNGEtLAKjJE17z1+d/gCljBouyCJZjsN5eaX0YrgSgsHWXhAAoCjv1PUZ/CCovxj75p6Dy44VxTwkSoeudrUFMHrn/bkEsqD0UirtPo/m6edcuxHy9CZmjx8Bbp444tP7sWSQtWgRdWiqynnwyWApg2f4T4j77DGkvTIe3VuHqjRuZHwkAs9mMpKSkG9ld7iMRkAhIBCQCNwkCkgC4SS6kXIZEQCIgEbhRBBg8kwDg9+IGs+U017un251iU9ajM4Mb2hKwsONwf6/XV0ABwMD77k5tRX04CYDevbrixJkLIrAj2aAQACwBoNlgr24d8kn2Iy0BOH/xCiaPGVxAOs8MNwPUr3/4WZQ4KCUCqWmZYj7/+txoXLmWXmgJAANlqhUmjnw8WAJwx+1NoNVo0b/PPaCHQqjxnxqjkpgAsgTg4JGT+ercee3UJQB/mf0eRg3uixbNGhZ6SSMpAaDig/4KJFaoXJiz5GOh+mjcoK44bjgCoLB1E99//9sczJwwPGh+yGPQGHLlpxuF8eOFy9dE8F4S7EiI0ACSQ628+L+z30P3zm1Fyceu3w5VGAGQ7wJ4PYjbuBExX30FT6NG+UoBxHZeDxIXLxaeAOkTJkS9FICtNqtXry59AIp7o5OvSwQkAhKBmxgBSQDcxBdXLk0iIBGQCESCgNPpREZGI1/j5gAAIABJREFURlgDwD37DgtZPCX7rPlXqwDCufgXdz7WjzOAp4qAHgCU7u/d/4cI3P79+bHi55mvzBYGb/8x7emgzF+tHCiNCeCW7XvEWh66p4uYKs3zNm35Gf9n+tPCkJDGhlPGPIHaNauBJnY09/t5737MfnWmcPtntplycvoRrF3/faEmgP/2/97FHbc3xYsThwtzwWgSAJGYANLs8LONW/KZAL654EMREHPuHJEQAOyYQGUF/QZI9Aivhqmjg10RQgmAotatEACN69cRpopUWZBg+fu7S8U1IQnDORV1DLPJiJ927UP/3j2FD4N6fmrvB7PZhO9/2o2WtzUW5FRoF4Xi7tOyeF135QqSFi6A/vx55PTvHywFCD0Xt0t5803Y7r8PtgcfiupUSKZRAWA0GqN6XHkwiYBEQCIgEag6CEgCoOpcKzlTiYBEQCJQJghkZWXBZrOJ4Nvj8YL+eMwUcjDY/HzTj/hg7UYMe6wP+vXuKdzm1SqAkk5K6SBAYoGjY9uWohUfA0JK7kkATBo9KCgz5zahpQPFtQEszAOAa6SL/+IPv8CV1DS0bt4Ef540Mkg07P79kDAFZOa7Ts3qomZ/45Yd6NOrm1AcFNYGUPFDIG4MYl95fQH+e+Z4NGmYmymPJgHA40XSBnD/4eN45/01QrnAWn62y6OPAs3giiIA1B4AJEVemjJS+BHMmrtCXJdWzZsEL3koAVDUupUSgPEjHsPHX34rPBXcbg8mjhokFAZKG8CijkE8N/+4E0s/+krsyw4Hk0cPRusWTcISGspEKwMBYDh5EnFrP0HWU0ODpQDh/nboGUCiwHDmDFKnz4C3bu49FI3Bax8XF4eYmIItOKNxfHkMiYBEQCIgEaj8CEgCoPJfIzlDiYBEQCJQpgikpqbC5XKJczBQUrd5U06sJgIYrF26mioc7xMT4sp0btE8uDpYjcZxC/MziMaxb8ZjhLZ4vBnXWNo1mQ4eRMLyZdDYbMgcNRrODh0gGLkoDZIsFosFiYmJUTqiPIxEQCIgEZAIVDUEJAFQ1a6YnK9EQCIgEYgiAqH1/2pne56GGXM60FN6bTQagoqABSs+xT/+z/NhW+dFcXpRPZQkAKIKZ4kPJgmAwiFjzX/cxx8hZssW0REgc+Qo+MvIrM9gMKBatWrSB6DEd7DcQSIgEZAI3BwISALg5riOchUSAYmAROCGEAit/39v5TpRi812a+yx/te3l8Dt8Yo+930f7IHxwwciKTEeXq9XSMkVOfkNnbycd5IEQDkDHnI6SQCEx99w+jQSF8yHLisrX0cAbq1NT0f86lWw9+oF9+0to3IB6QOQnJwMEgFySAQkAhIBicCth4AkAG69ay5XLBGQCEgEgghkZ2eL+n/WvDudLsxbvhYjHn8EAQTw7vsfCad5xRCPbflICrw0ZVTQBE5CKRGQCNwYAsz6x27cgNiv1sN1ewtkjhgJX0pK7sECAZj37EHC0iXQulzw1K2LtOnT4Y8tfckNSbv4+HhYrdYbm7jcSyIgEZAISASqNAKSAKjSl09OXiIgEZAIlA6B9PR0UAVAqT8JgHeXfCzM/vYdPgaL2YQeXdoHT8ByAbaE63Jn63wGfaWbgdxbInBrIpCw+D1Ydu1C9hNDYLvnHiDPnJEmgAnLlsGydw9svXoh5+FHkDR3Djz16iNrxIhSewLQB4AmgCQB5JAISAQkAhKBWw8BSQDcetdcrlgiIBGQCOQlGQO4du0aPB5PEJFVn30t2qY5XW40a1QvX792bkQZfWyMBb17dZMoSgQkAqVAQJuTA/h88NORn103AgGY9u1D4vuLETCbhSLA1aqVOIPx+DEkzZmDjFGj4WrbthRnJX+gEW0AUxS1QamOJneWCEgEJAISgaqGgCQAqtoVk/OVCEgEJAJRQoB1/OwAwMy+Mq6mpuNv7yxF04b1RM/4tq1uC77G7VgWwOC/RbOGUZqFPExlQyA14Mc6pw0HvR7kBALQIICaOj0eMpjRzWhGbhPBogfVJG8tWoVfDxwRG5JQunQlFQ3q1oJWm+tq//LU0ahfp6a43/5lyijhLcHhcrmx/rufsGjlOuzZ9wd6dG6H0UP6onevrqI95cbvd2DJ6i/Etn5/AGfOXxKkFY0qOR7s2UX4WIRrBaluB8jWjK+8vhBHTpwJ7qusqn3r5nj+mSex7/BxsC1ivdo1ggtmR4y7O7XF1KeHlLoUhgF//IcrkT3kSZh3bIdlzx7Y77obWUOGIKCW6AcCiP18HSy//IK06TOulwoUdyEKeZ31/yQAqpKHxw0uVe4mEZAISAQkAiEISAJA3hISAYmAROAWRcDhcCAzM1PU/6vHlWtpIigjGfA/L01Ew3q1RYnAtp2/iTaB7CfPQEyOmwsB3gUM/L92O+FGQCxODw30GsApiACgk8GEUeZYmEvYmu74qXNhA/JQY0CSUvOXf4qE+Fg8/si9sFjMyM6xCTLAaDBg/IiB+e49BvGz5n2AoQN751OrFHa+UAIg3L7qq6reXvk95zhv2VokJ8Zj6GN9SnUTaBwOJM15F6ZDh+CtWRNZTw2Fq3Xr/DL/QACWHdsR/+GHCMTEIH3iJHgaNCjVeWkEmJSUJJQAckgEJAISAYnArYWAJABurestVysRkAhIBIIIqA0AQ2EhKbB91z4ReGVkZQuS4K5ObTFlzGDExkjzsJvtNmLwv9iRjR0el1haPa0Oj5ljcIfeKDL+l/0+LLJn46Tfi/uMZgwzx5YIgkgJgK2//Cqy/pNHDyoQ6JOUGtCnV77WkxVBAHDhx06exdr132Pas0+J9pilHi4XYDIVOAzLBBKWvA/zvn2wd++OrCeeQMBsKfXpmPmPi4sTXgBySAQkAhIBicCthYAkAG6t6y1XKxGQCEgEggikpaXB5XKJ7H5RQykRYNZQjpsTgS9ddqxz2cXiujPAN8VAH5LlP+vzYrY9C2YNMNOaiKQ807pIEImEAIixWvDGgpXo91APtGrepMBhmY3fsn0Ppo8fCuVerEgC4MvN2zB17BPBuUSCQ8TbhPoBDBteUBkQ8cEKbkgfAHYBSEhIKMVR5K4SAYmAREAiUBURkARAVbxqcs4SAYmARKCUCDCjz/p/tQFgKQ8pd6+iCOT4/XjNkYXzPi86GEyYYIkLW+e/3ePEcocNcRoNZsQkoIY2ckIoEgKAQenf312GP08aEfQDUEN67sIVLPzgM7w4aXhQhVIYAXDyzHks/3gDXpw4AhbL9cx6tEoAWKbQtlWzfF0yonX52QUgfvVqWLf/lN8PwOWC6fgxaO12uBs0hK969VJ1BDCZTNIIMFoXTR5HIiARkAhUIQQkAVCFLpacqkRAIiARiBYCbrcbGRkZYD2zHLc2Aszsv27PBO+EZ81xaGcoWBf+lcuOz10OeBHA3QYTxlpK1o++KAJg2n/OEiaBHDTym/3qzLAEQKhfALcvjACgUd+rry9E3we7o3vndsLsjtt+8c1WnL90FS+MGyp+DmcCWLd2Dfz782ORmBAnPC9CTQCzc+zo0bU9nn96iPAoiOYwHTyIhOXLoHE6kTFmLFxt2kDj8SB23TrEfPctNG43AgaD+J2ncWOkT5h4w4aANAJMTk4uGwVDNEGRx5IISAQkAhKBqCJwUxAAzGQxi0WZKqWsyhd/z/8zq8APf0oG+YHHLzkkAhIBicCtjIDdbgc9ANQdAG5lPG7ltV/x+/C6LRNOAM9b49BEV/AzcoPLgW88DnTSmzDYZC1QHlAcfuWtAOB8Lly6ijcXfIgvN2+F1+tD5/at0KxRfSQmxAYJgBsxAeSzBQ0xDx09haef6hdVQ0y2+7Nu2YKsIU/CHxsLbXo6kubOgeHcOdgefhg5Dz0kPAC0OdmIX/EBDBfOI3XGTPhvQMpPI0+WAFAJIIdEQCIgEbhVEWCsyDiSCRE+E4XGj4wjlViS8STNU/lzVR5VlgDgxWEGi1/KBVMH/7woys/qC0cSwGw2iy9Zz1qVb105d4mARKA0CGRlZYEkQGgHgEiPyYDuL7MXo13r26DX6XDu4hWwhnvGhGGiNdqBP05g/vK1uHw1DSnJCaJzwO3NGokWb9/8+As++ep72OwOmEwG0W6tY9uW4tSffPWd+P74o/cFp8K67/Xf/oT/mvGsyBTPfGU2pj37JNq1bp5vumwP9922XWI7ZmZzbHYsXfMVNm3ZIbZj+8JRTzwalI8rnQ3mLv0EzBjr9ToxF2aMMzKz8fL/voPmTRqIrHRaRhbSM7Pwr8+NQfWUJPG5wzZzX3y9FTqdFswKP9CzczCw/GDtRmzeuhM+n1+0rxsx6BGYTMaw64sU87LajgaAs+2Zou3foyYrHjMVbvKY4fdji8eJI14P0gJ+VNdo0cVoQje9qUhSIBICIBIPgG+37cKLE4cX6wFQGFbRKAHgsR0OF16buxwjBj2Mxg3qls2l8XqQuHgxjKdOIe255+GtVSvfeagGSHr3HXjqN0D2oEElngMfZGNjY8WXHBIBiYBE4FZEgJ/l7IhEP6TQRLISPxIX5f/8TvKUyWQSAfxeFcmAKkcAMODnReJ3haUp6QMsA39evNAvfhhWxYt4K/7ByjVLBCQCpUMgUgPAws4SGtAxmF6w4lPceUcLsIf699t3o0v71qKd24nT57Hm82+EY7rD6cKpsxfRpmVT8R7MIP3txWsw/LGHUb9uzQIB8tnzl/Hfsxagds0UIcsmAfDcf7yGZo3qiWCcQTVHbsD+NhLj4wQBQFvDv7+zVNRo39+jk9jm2627QJf5l6aMEiQFuxwwOzx93DBBUnAudJrv3/secfzQ/vRfbd4mzk9yYu++P8BglEQE16EOLI+eOIOsHBs6tLldENEkQph9JskRjuAo3ZWMzt67vG4stmeL9n6TrHFoFqICyAkEsMqZg10etygDCB0NdHqMM8ehViFGkZEQAEmJ8cLk77eDRwvtAvDwfXehW8c2wdMXVgJQHgTA399dKoidpo3qRecihBzFcOI4kufMQfrTz8DdMpcgCx3mXbsQu/4rpE6fgUAJA3k+71gsFiQmJpbJ/OVBJQISAYlAZUKAn8eMHZXEMb/zi9n/ksaSirKcn/8kAqpaYrnKEAC8QMxWKQxNSS9UuBtQkXOoZR28kGqCQKoEKtOfrpyLREAiEA0E+AFIAqA0BoDhCID3Vq4TgW7bVrflm+a+Q8dEUDf88YfDkqwMiqslJ+KebnfmC5CpFpiz9GO0aNoQu38/jJkThokA/P/9cwka1K2JTu1aBoPBTzd8j6upGUJxwO127zuMHbv353OM57rfmL8S3TreIYLzf7y7DGOf6ocGdfNnVjn5cPXmJACoEqCSIDSQD9cvnsfhGhav+hx9H+gRluCIxvWM1jE+d9nxhcuOJI0WT1vj0DyPBLjm9+FtR7YwCeRgi8AHTVa01RuQ5vfjE5cNh7we1NLqMN2aELY7QKQEAAN6GgFSeUGihQQP1RkkUYwGA8aPGFigPWBxMn41PtFSAJA8+vCzTXjlxfHCK6Ashnn3LsRs3IS0F15AwBpelWE8fhwJS5YgdfoL8Ccll3galP/TB0AmP0oMndxBIiARqMQIMNhnrKgE+Wp5vyLxV76XdhlK3MjOKiQCqsL7aaUnAHhxGPg7nU5xEaMR+Bd1oRUVQCgpoHgH8CJXhQtb2ptZ7i8RkAjcvAiQSM3MzCyVAWBoCcDZC5fRsF5tPDtsAAwGvQCPEv81n2/GrweOiEwpA3YGxJ9u2IIde/ajYb1awpDt/MUrGPynB0TApw6sKd1n8Nfm9mZCbq8QAMzMPzO0PzZ8t12cj9n2FZ9sRJ97u4ne7Nxu2cfr0bZls3zZYs5px+59+P3QMTx6f3cs/ehLkf1Xu8QrV50EQGgJgNvjEaoDqgcYSH67dSdmThxeQAGgHGP374fw1eafRGnExFGPi/24vnnLPkFKUm77tVo1UjBj/HDUq1Ojwm84lgJ85MzBZrcTWmjQyWDEAFMM5jqycNrnFeqAASYr7jda8nUJ4H7zHNnY43EVWkIQKQFAEEgCrPlis8CKJRRxsVZx/7CUgiS9epRWARDOBJDHV4wAj548W8AE0OP1iXt3xvhhqFOrepldN0EAfP0N0qZNQ8BiCXue2E2bYN6xA6kzSq4A4AH5bJOUlBRVH4MyA0QeWCIgEZAIFIIAA351Rj+0PDxawX5RF0BRA5AIoCqgMo9KTQAwO0WTKsr9yzrwL+wiqWs+SA7wS6n94Acn/y8Jgcp8i8u5SQQkAqEI2Gw25OTklMoAMDSg43v0ik82iGx6r7s65Dtldo4N77z/EcY++SeRyWcZAIN95b1THfQr/+/crhVWrfsak8cMxsXL1woQAP8yZRS27NiDhLhYXLmWLgIy1uYrREFhBMAPO/bi8LFTEREA6hIAPlzQX4AKg6cG9hbY8Vz0JuBQewCE4k1Z+6UrqXhywEMFlAMsJeA66JFQWRRnOzwuIfen7D9Go4EjEIAeGoywxOAuQ3jXe3YJWOuyC9XAn2Nkb/lovOsYzp5B4ty5yJg4UdT5hw79xYtIfms2HJ0635AHAI/HZ5j4+HiRtZJDIiARkAhUFQQU4z7GioqBnxLkK9n/iliL4hEQExMDEgGVdVRaAoAZKgb/vKi8kJVpqEsHQs0g+GFKkkAOiYBEQCJQWRFg9p/KqtK8t4bL6B47eVbUxY8f8ViBpVPC/UCPzsIY7/7undCscf3gNvQHYPCrKACoErh8LU3U4jdpWBfqc7EEQAnM+f77v2+9j2rJCcJfgEaECgHAEoCDR05i3PCBQaIhtATgL7Pfw6jBfdGiWcMC8w1XApCalokla77EpFGPC5NBqgBYFvDS5JHY/8cJ4QzP9nKhg/PnuolLaOnA1dR0YVQ4efSgqLeUK8395w0E8KvXja/dDpzwedHLaMYIc+FmcR+7bGCnAEkAlAb1kH29XiQsWwb91StInzxFdAUQIxCA6cABJCxdAl/16kibPAWBmBho7HbEfrsZ9q5d4asemaJEGgFG8XrJQ0kEJAJlhoDS8U0d8CuBvmL6XmYnv4EDMx4kCcCvyjgqJQHAB1NmqCjfKM0DankBrlYJKIQApR9V2R2yvLCT55EISATKH4HU1FThp1KaEY4AoCT+2Klz6PtAd/y0ax/69+4parivXEvD6/M+EPX4VACkZ2Zj2GN9RGDObPy//b93hcRbIQCWrP5SSPz797lHTLEwAoCmcQzCkxLiBKGg3i4SE0Du+9nGLflMANk2rnvntsLIMNQEcP/h4/hy8zZMHzdUZPz/MWcZpox5QtT2K7XlzORT9s8adhIL/Axj0O92ezD0sT4FCACaEu767VClUgCo74t/2DJxxOcRnQHYISDcOObzYI49G1kBf7FdBEpzz92K+2psttw2gBcuwNW8BQI0nDp7FvqLF+Bs2xaZo8cIYsB08CASli+D7upVOLp1Q8boMUzvFwuZNAIsFiK5gURAIlABCCgBP1XgSoZf3e2tKsSHTGwoJEBlU4tXKgKAF5OBP7+qcm/qUEJAaRVBQkCWDFTAu4g8pURAIhBEIBoGgEpQrm4DyKDe4XSKevbkpHhs/nEnln70lQh86bA/efRgtG7RRNT0s+3ez3v2i9r4nl3b447bm4pWfTMnDMdX3/6EPfsOC8d/ZtmLIwDUlzaUlIikDSCD+nfeXyPKCGjwxwCebQAzs3LyeQDwWJeuponXaUA4f/mnYj1KuYPaXI5KgXeXfAQem+OhXl0x/LE+Yj1qDwCvz4dG9eqA5QzEqDKOD5w5+M7tFNL/py0FFQAkB96zZyM14BcmgNOs8aim1VXGpVTdOfn9sOzaCeuWLdClpcHduDHs9z8Ad9Om0LiciF+zBtaffoKrWTMYLl5E9oCBsPfsGfF6aQRIHwCpXowYMrmhREAiEGUEFEm/usW7Uv5dGTP8kS6fJABLAdhutTKRAJWGAOBFZk1qafpSR3oxSrKdxulA3GfrYN26FfD7YL/rbmQPHoSAObwhT7hjq/tI8kZQCAF+6FaWms+SYCK3lQhIBKouAtEwAKy6q5czLykCl/0+vGHPRKY/gHuNZgwyWaHXaMDOAJ+57MG2gIlaLSZYrrcPPOTz4KjXgyY6PVrpjflMA0s6B7l9eATYASBx0ULA60X24Cdg/f47eFOqIXP0KEBviBg2PpOwFSC/yyERkAhIBMoDAaUln9LeXWnFp2T2q0KGP1KcSK6SBIiLi6s0JEClIQBY78/Mf0WZ/YUN3N1uJL37jgj2swY9Dl1mFhLeXwx34yYl/oBVH19hgPidBACVASQD+F0y8JH+OcntJAISgRtBIBoGgDdyXrnPjSPwu9eN791O3Kk3oqex/M3aGMy/58hGhp9+/4CGZeiq5TTU6fGsOQ61dLmZf6WdYO7WEMqA8dZ41JfKgBu/CVR7atxuxH75BWI3boTjzg7IHDECsd99C+P+A0h77jnhB1CSQWUiH0wthXQaKMmx5LYSAYmARKAwBKhAVDL8/M6fb8aAP9z6Gd/xPZbvtZUh1qsUBIDD4RCGf6z5r0zDePgQ4levRtrz0+BPTIQuNRWJ7y2CxuVG+oTxEZvsFLcmNSFABp5kAL9kuUBxyMnXJQISgZIiEA0DwEjOyaD1E5cdF31eMBBkhniIKQadDabg7vz9j24HNrqdIqPMQfn4I0ZLgUDXGQjgI5cNuzwu2AIBEYTW1eow0hKLJnn96pUD89x0pL/k88GLXAf72/UGjDbHinkog0Z3P3pcwugu1e8T84zRaEX7u8GmGNH2jsf60GnDVb8PSRotxluvZ7l5nP1eNxY4stFeb8RYS8F+8Ayav3DbxXEy/X5xDs4gQavFA3oz7Bpgi9sJe8CPlnoDJlnixXmVsd3jxHKHDW4EkKDRYrQlFt+4HTjs9UCn0aCv0Yq+puuKtBy/H6/bM0GHh+kqOb4aa2WtxrxWf0PNsfnOGe76siPAp04bfvO64Q4EoNUQfz16myy4IyTDT9+AC34vHjFacSXgw09uJ2JCFAKR3ENym4II6C9cQNL8+dCmpyFz1Gg4O3SAZecv4lklfdIkuJs2KzFsfBhlnSofTOWQCEgEJALRQkCR9VN5yC+1t9vNlOGPFK/KRAJUOAFAyQcfSMkEVYrh8eSmN/QGiB68GzchfcoUxPz4AyxbfkDOYwPhaNsO5n374GzfvtDevKVdi6IOUMgAfq9MtSOlXZ/cXyIgESh/BPiBm5aWVmoDwOJmzgzwVy4HfAighlYLg0aL8z6vCHqnWeJRT6cXgfASRza2e1xCUs5g3hHw44rfL96C/2Syol+e6RyD/7cdWfjD60GsRoM6Wr0ILBlcM/ifGRMPBrMcSvaZGepkjRYpWp0IRhnAMlB9zhovAnDuy971NLBj0F9Lq4UrEMCFPCKA23Y2GLHCYRPz5ms0uetuMGGMKtBX2t811enxckxiPmhYO/+JywbOnySE0hXYrwFcAT+StToxjxpaXZAA4bG75JEknPMsWwYyAn6BxxcuuziOPRBAklYLyvOZXX8xJkGQAxxnfF5BAHDMsCagQR7Wix3ZYHs/blVdqxM4nvf7xNzuM5oxrAiH/+Kud+jrPKYrj7DgayQ4PnTZcLvOEMS/pMcM3Z4BcMrs2cgYNQqeJk1Le7gK3b8kazEcPw7rD1uQ/cQQYf6nu3oFyW+/jZy+feHo0rXAOrTZ2QjodAgU0Y6KzxZsA0gfADkkAhIBiUBpEKCSWwn4+b0qe7qVBofC9uX7rVIOUJFKgAolAHhTZGVlgQqACh9+P6w7tiNu9WrYHuotPkwNJ44jefZsaPwBuG5rhqzhI+BLSRHEANn2ay+/DH9ScrlMnTeJUirAD2rpHVAusMuTSARuKgTIvmdkZJQp4apkrOk/PsISKzL+DPZn2zNF1nqIOQYPGC3BQJ0Z/4kqebgSwMdptMJQrr5Oj188LrzvyEYdnR4vWhNEtvqEz4O37NlCjK4Eumd9Xsy2Z8GGAAYYrXg4LzOu/J6EBLdlAExCgTXqDxjNGGyODdaoM1u93JkDJuHN0KK2Toeplnh84LSBaws1w+O8tnlcQgEwxRofvF8UEoS/YAu9gSarmPderxvZfj/sCIDkwQCTVeDxV1sGjvu8+dz2f/K4sMyZg3Z6I+41mDHbkQVWaT9vjUea3y8wSdZqMdOaKAgBDiokGOwTvxkxCYJcYDu/BfZskbUfY45FxzyCQfk9j6EmESK96XldP3DkCBLnUZMFfU3W4PruNpgEscOhXCu9BphpTUDtKJQClCRojnQ9FbXdja6FHQKS330H3mrVkTlyZK7rv8sF05EjMO/aCfOBA9AywdKiBdKmTC0yYSGNACvq6svzSgSqNgJKLb/T6RSBPxO6t2J2vyRXkSSAorqqqORuhREAvDmUuv+KvlH0Z88i8f3F4to527RBzE8/IXXqc/DWqYPEJe9Df/kyUp+fhgB78AYCiP18HYynTiFtwkTAdF3OWpKLX9ptlVIBkgGKcU9F3USlXYvcXyIgESgfBPgBTdK1rMqtlIw1s+iU8Q80X69FfseeJQLRweYYESzTWC7L7xfZdCXjTRTS/X7Msmfgst8vtu1jtGCj24GPnLZ8wbeS6WaQqQSVClGQpNVhpjVeZNg5Lvp9mJWXFee2B7xufOy0o4vBKFQGb9izYNBohGReFwBec2ThnM8rlApTLXGiLIEyfx4/lADgOg56PfmUAQx437VnIzsvc68oGZR5UE1wt8EsFBLMvDN0D0cAELP9Xg+GmmNERv0zpx39zFaBCbP5S505SNHkD943ux1Y7bShNskSSzxitVpBNLAkorFWj5djE4Nkx28eNxY6s4VKQtm2JHeiQlBoAgEMNMXgQZMF/xRzdgu1RT+TRRAVa502XAn4hQcACRjO6UYGyfekuXPFrpS6a50O+JKSYdq/T/wup/8AZPfrJ/6fOG+e+J4xYYL4zn0TlyxB6gsvCMUACf6Dj7EQAAAgAElEQVSUN9+EJiQBoT4GA/Nqf/2rcN4PPT5/jvv8c8Su+0y8FrBYgsfmz8XtW5K1hMUq71nEdPAQsoYMgfngAZh/+UWUKnoaNoSrXXsYjh2D+fffYL/7bmQ9+WSR5sV8jkhISBCJBjkkAhIBiUBhCCiO/FRwK0F/To4Nby1ahV8PHBG7OV1uXLqSigZ1a0FL5hnAy1NHo36dmgXa67pcbqz/7icsWrkOe/b9gR6d22H0kL7o3aurKIXe+P0OLFn9hTiG3x/AmfOXUKtGCsym3PeqB3t2Ed14Vn66CTMnDAt2D+Jr6u48DocTr7y+EEdOnAnuq6yRbX+ff+ZJ7Dt8HDNfeRP1atcILp+di+7u1BZTnx4Ca15nomjcHUzksjMAiYCKGBVGAPCmIQHAG6gih/GPP0SP3eyBj+W2zWGdZ96DQ/qECdClpyP5n/+EhqzWbc2hu3IFWrsN6RMnwVuvXkVOPXhuqgPI3pMMUBsJSkKgUlweOQmJQKVBgJ1W+FVWZqtKAB6vyj4ri2ddOCXnky1xOO33ioCe2f2XYhKC8n31tmwvpwTbDKgXOnIEcUAFAYcSfDbX6THNmiCC2iNeD951ZCOAgFAVtMzzBqBU/i17FhpodSLgnuXIgjPgx3RrAk77vPky6cywkwBgycJjJqvoa8/6+7/bMsW2yu84B9bbK9sqZAV/P9eRjd0eV76SA/5eCbiJj5qg4GskAM74fRhljkU3gwmZAT9es2UiJ+AX3gIM6klITMwrP/jYZcMGlwPNdQb8OeZ6C0FFkdBKbxDrU2OVIEiOBNTMI0YYqJNE6KI3CbKlpIOkAskFKhxG5JUQkATiHPZ53UL5oYzSGgEqATWDXWfHTiLAZ2s8EgFp06ZBf/GCIAfSJ04UAb6aAGCQTzWf4cL5fASAenvOk/v46tQRJIJyPkePnmF/DlUCqn/msUgcFLZvSdcS7rroL15EyqzXoCWhV706nO3awdHtLnjr1Ibh/AUkLpgPrd2OjDFj4WrTBkLSUsSQRoAlvfvl9hKBWwMBJUmrSPsZvzHLX9RzRGhLXgWp9IysfAQAkxFsqZsQH4vHH7lXBO/ZOTZBBhgNBowfMVCQAMpgED9r3gcYOrA3mja6HoMVdr5QAiDcvuqrqN5e+T3nOG/ZWiQnxmPoY32ietFJvNJ7hfFbeY8KIQB40yjZ//JecIHzeb0iy++rUTOYOdCfOYPkt/+JrCFPwtmpEzR2O2J+2ALd+QvwNG8OR+dOJWoDWJ5rZNAfSgao2xCW51zkuSQCEoHKhQDl/yy5KivVVWFBKVFQ14UraoDQenoFrfeErLzw3vM0DKTUnwqCSdZ4YfDHoUjSKclnvENfAbagY9CuDCUIv1NvEn3tFXWBUsOvlAsw405n+3YGY1BB4PDnBuOd8iT0p3xevGnPFKZ4ipLhit+H122Zwi8gVN2gnCs0aFdUD/yuHF9ROHgCgE4DUePPkgiqETgU5YG6fp/r/2tOBk76vfkUCcR+oSNbGBGa8vwW7jKY0MsYeTvbcHeyQsJ0zsNSvQ1LIDa47HjCEovWOoMouyjNYLbdeOCACPaZbVcy+BmjRwtCgEMd9Kv/z30tP/4gtlEIAu5fFAEQej7uqwT5VBEkLlkKd+vWwecG9dqK2pelgzFbt5VoLYXhpk1LE1jwi0N0B9i4ATHr18PVujUyR48RPgGRDGkEGAlKchuJwK2BgJLlDw36I312iJQA2PrLryLrP3n0oAKB/t/eWYoBfXrhzjYtgqBXBAHAkx87eRZr13+Pac8+BaMxuu1Slc4AaqKjPO6yCiEAKsr1n6x77Pr1wsDP3aSJkAt6a9YUDxIJK1eKGjm6/XPwA9y88xekT5gIX/XqCFRBWRwDfyoCFGUA5SaSDCiPPyt5DolA5UOAH9zp6elCsldWozCZfOj5wsnd1dtQLUAFQChBQIJhs9sJTyC3CR1r6h8wmNHfHCMUAKkBP1Y6cnDQ5wlu00ZvFDXzymAQ/onTFvQiUDLmLEOgGz4DZZYIqM0Flbp6i6i3v17D/oPbiZVOG0ya64Z74WrwlXOHEh8M2Ne7HNjndQnzvoBGg/oaHYxaDex+v1BMcKXsDjDWHBfsYKCoA675/aI84J681oAKecHX1UoFKihY8kDDQyUrT9+Bp24g66++TiQWXrNn4qLPh2GWWHG9OPh7EjQ8n3oefI3X6Gd37j3Ia0MVSCQjVNIfrm5eHXgnLF0qDps15AkkzZsP20MPIn7VqogJgNDz8Vh8VkhcuhTpY0Yjec5cIb1XyAf1GoraN3XaNMSvXiM2V8oTiluLEuAXhRO7AyQuWgjdtWvIeuopoQYoLusfejw+iEojwEjuRrmNRODmQ0AJ+unPxlp+PitQpR1p0K9GJBICIMZqwRsLVqLfQz3QqnmTAoAyG79l+x5MHz806HtWkQTAl5u3YerYJ6LuwUbyVSkFKE/ldrkTABWV/adzLtl+R6eO8NZvINrmGE6dQvrUqXA3bISkhQvgattO1Mpx0Dgn5fVZ4Iequiawqv7JK2SA0lWANxy/yvNmq6rYyXlLBG4GBMrDAFAJ7EPr5NX4qWv8Q4NDbqeW26tl9XyNBn27vG400+lFZp+EA9UAT+T5CjDovOT3Cbd5lgqECy4Z8O/0uDDMEofDXrcoG0gL+EVmnXJ7Bq9sFTjBcr3dn5K5Z797dcmCEtDTaE+R9Cv19qHbhvM2UFr2nc1rgcg1Uqht0WjEd7Y7DNddgIE+nf7ZDPF5a1ywDSLbGbK0grl2RX3AIHyOPVusjYaMNCNUVATRuK95fHZTYItDdnxI0FzvusDuCiz5aJ6n0CA5ssSZIzBW1hpKbhQ2pxslACjp53C2bpUv41+cAqDKEACBAGK+/hpx6z6Dq3nzoFlxKI4sgzAeOwbjoYNwdu0mfAJCB5MFiYmJlaJHdTTuTXkMiYBEoGgEGNwzLlOCfgb+Nxr0l5QAYPzx93eX4c+TRiAp8TpJrxzn3IUrWPjBZ3hx0nDExuSq+AojAE6eOY/lH2/AixNHwGK57s0WrRIAlim0bdUMPbq0L5NbirEZSwHK04Ol3AmAsjahCntlvF4kLZgPb7VqyB78RC4r7vUgcfFi6FLThKTQsnu3+GDMeHYc9OfOCbMgX3wcHPf0QtzaT5D+zLPwNmhQJhe+vA+qdBRQDASlMqC8r4A8n0Sg/BHgBzsNAMvSd0VRADCbPk7VKk+92sLq6ZVtFFk9Q2EGj3So/8RlRye9ER3yMszKtmrFAV3wGXwz8FY6BYRDmeUFv3tdIqO+xmUTrfSUwYC1rd6Ax00xwWw7Xwu3LnW2XR3sF9YWUHHcpz9BaGkA5fLrXHao6/aLai+oGAAmCwPE3A4AxHWWLQsnfR5YNdogMaD4ERA7kho3Zr9X9P16yefDYmeOOHduaA/h69A/z7BQ2VspW0jRatFBb8Ihrxvn/D7UVZktFnamGykBoIcPR/qE8cLPRy35L44AqAolAApW5l/3QuNwwtG1K0CDxUBAeAMYjx2Fefdu0RWASQ2hcGR2r2VLZDz9DKDLX5bBh08aASrGwuX/LiXPKBGQCJQ1AkrQz8CftfxUZUcj6FfPuygFwLT/nCVMAjlo5Df71ZlhCYBQvwBuXxgBQKO+V19fiL4Pdkf3zu0Eicltv/hmK85fuooXxg0VP4czAaxbuwb+/fmxSEyIE6aBoSaA2Tl29OjaHs8/PSSfwWA0rxPJEBIANAQsr8RsuRIAvOloQMX6//IcbJWT8sbryHnkkXxyPcPZM8IYKIN1cjFWxK9ZA19SEkyHDiP7icGwU0Kn1cK6dasw2WErnZttMPhXVAH80FeUATfbOuV6JAK3OgJ2u12895ZlT94vXXZ86rKLDDMz4oVlmpXMeWjrPF6jD5w5+M7tFMEwzf1YR06zuVBVgZpIYB28M4AifQOU668QAHSjp/M/uwOwhn+y5bqXQOi9oigb+pusomuAMk+6/1M9QHPBl2Nyy8eUwJ1BrdpZXwnEWT2oEAAZfj/YMeE7t0N0SGDbwkGmXDO+cAQA5fs0J2QtP3FWqwO2uJ340m0Xa+FQWiO+akvHWZ+vgBS/LP4eqHKgIoBECjH52uPEVrcTflDJYBAqBK5XwZrrYcvFbW4nuhrMwpOhsBFqnKc48Ds6dRZS+tCAXjEJZM0/ZfqhrxdHAJTUBFB9PD5HlMQEsLi1RHKtOF/Lnj0w79kj1I30AwiYLXC2uQPOjh3hbt4ChpMnkbh0CdInTRLmiaGjIg2pIlmj3EYiIBG4MQTUNf1q9/6yMgSOpAQgmgoAonLh0lW8ueBDfLl5K7xeHzq3b4VmjeojMSE2SADciAkgMdq28zccOnoKTz/VL59XwY1djfB7MRaLj48vNwK2XAkASlCZgSrLGlTCyho446mT8CYnw9OoMeDxiF65nnr1risAKLXMcwZ23Xkn/GYTElatEkF/1uDBCFivm0ZF8wJX1mPxD5EGFGq/AEUZUFnnLOclEZAIRI6AYrxaVh/4nAlb57FXPQNb9ppnz3nW6SuDkncGhb96XLgc8IPWZeMs8SLY56B5H/vKs2vQs5Y4tNMbgyZ9bCH3Ukxi8HjMmn/hsouf6fi/1+MSxAHl+M9Z4lErJLvpDQSwz+fBCkeOaM9Hsz1Wny92ZCMxpG1gKKqhngU0KPzYZUcLnUG0BqQC4BlLHKprtPjK7cAmt0NI+EebY4VhILdf4bCJLD3bFtLpn23y5tizwJy5IxAQtfFKBwCeX/ESiFfNbZ3Thj1et8Blg9shzsuShEMeD953ZqOt3ojfvG5Q0zDJEo9kjRav2tNBI0GSBVPZgi/EDZ5yfJZEbPM48SeTVcwrGkMhcngsEzRiTl4EhDJgnDVOdHTgSBMtGrNEm0O1v0K4Oahb94VrA6gE+9yXBACz/mrTQEUBYD5wULTvUzoIKDX26i4APEZxrfzUbQC5vfr8xe1bkrVEcj10V68IrwNfcpJQAmhzbIj5djPSpk6Fr3oN0R4w+Y3X4ejSBTn9+of1B6jotlSRrFNuIxGQCESOAD/v+cX4i9l+xl9MAtxIXX/kZwUiIQAi8QD4dtsuvDhxeLEeAIXNLRolADy2w+HCa3OXY8Sgh9G4Qd2SQBHxtkzAUgVgtVrLRQVQrgRAecj/WQsXu2kjPDVrwXj6NDyNGgojP9PBg4hfvSof863NyBDKgKzBTyCg1yP+ozVInzwFvpSUiC/YzbihUiJANooZAT4USL+Am/FKyzXdSgiUdQcABcufPS6R1WVgyWCvjk4nvl8N+ESdOLO+t+n00Gk0OOz1iCw83fodAT+u+P0iKO9vihHZcA41qcDgnnL3DL9PbMsgm0Ers/JKZwB6AFDmTtd51vIzIU5nfranYwCqhwZ+TQB0rq+t1eNTlw2NtXq8HJtYqDxeyd6zfR/Pzyx2Z70RPY1mzLdnIz3gBykMEgmcW3WtHhf8XnEuuu5zbc10BhHkspUgt9VCI+TyvU1mfOd2Qa9BvgCY851lyxASea6bW6f6A3jUZEGKVodlzhyQ1GAYzWa6rLMfaorB23m+CBR38/gkSPjPFiC2GtSmqk2rFfsSQ/6e14RdBiar/ARK87ehVmd0NbDbQhzsgQBWOXMEYVKHpEZMoiAjSHTwfuG1pGohUlPAcMZ5pZlzRe5bJmvxepGwbBk0Xg8yR45E/IoPoL9yGWnPT0OAfacDAZj274enXl34k5LF8vk5z4dPZqHkkAhIBKomAorEn0E/s/1KXX9Zkv+hSEVCALDunyZ/vx08WmgXgIfvuwvdOrYJHr6wEoDyIAD+/u5SjBj0SL72g9G+Q8qzI0C5EQC8IW02m5CglgXzRLM+y949MBw9isxhw+GrUQPanBwkvfuOkPVnjByBhBUrYfrjsFAB+BITEPfJJ/BWr4HM0aMAnR7xy5eLzH/2oEHRvqZV9nhUBSglAvy/VAVU2UspJ34LI8APfhIAZa2+UiCmoz0l6pSDM7vNwSwwyQA61nfT55r0fO52gNJ1JThtotdjkMkaNLVTjidc7F12nPB6g0E8M/w0EWTWWxkMmte77NjpdQXJBr7GgDtBqxNu+j0MZixzZAuHfQadDH7VrfTC3SY06VtgzxLtAEM7D1COv9yRI0gABrQDTFa015uE2d1Bb26dIw0LqQYgccBMPaXySRothptjEaPVgCURjXUGTLXG5yMhuO5FjhxBYPDYD5useMhoETL/RXlt/dTHJ+FBFcRnLrvAlCTIMHMMauv0+NRpw36vWxgLKnX6vCYkNKgoeNBoyed7UJo/F6UdIXFTdyng7ze67KLjwWhLHHZ4XaJrA3/fzWASqoxIPQrKJGguzaJLsW9ZrUVk/d+aDW+16jCeOI70KVPhbpYr/RcKyHfehjcpOfcZKE+FQwKAPgDlVYdaCtjkrhIBiYAKAcXMj4E/g35+lWXJX1HgR0oAMKCnEWDzJg3w+KP3wWQygvX885evhdFgwPgRAwu0ByxOxq+eV7QUANt37cOHn23CKy+OF14BZTWYdCUBy7irrEe5EQC8CRn8sw41qsPrAbQ6GE6fRvLsN+Fp0gRpkycHP8wos0ueMwfp48bD06gRYr77DpYftogp2Hr3hr179+C2Gs5NqxF1c3LkRyCcKoBkgBwSAYlA5UeAWYDMzEwhAZQDYGC6xJEtAlH6FEy0xKFBhO3oFPyocFjqzBEZbAbUDLZfsMaLbL0cEL4N9DFgScFzIcSGgg9VGx+57EIB8ojRIsojIh1lFTRHev5obleWazHv3YukuXOQ3bdvAek/PQFIArCdoaNLV7EklgGSAJCf79G8wvJYEoGyQSBctp+f82WRaC3JCiIlAHhMkgBrvtiMT776Dj6fH3GxVpFp792ra4F6+9IqAMKZAHIOihHg0ZNnC5gAerw+NKxXCzPGD0OdWtVLAkOJtyXxyk4sVAKU9Sg3AoAPoCQAopmBYtY/+Y03YOvTG7YHHkTs5+tg/vU3pM6YgUBsnpkQOwDMmQNP0ybIebTvDePJhz1KLukYPcUSL7Imt+ogQ6WUByglAjJbcKveDXLdVQEBvu/y/bcsOwBUBRyiNUd+HrztyBItBKkqOO/ziXr7osoIonXuqnIcqhzo+s/PTKVMI9zcieWPbqdQbVz25XZkYIkCWxb2NloKeBZUlfVXhnnSCJAqSGb7g9L/kInFbtoE65bvkfrCC8IrgJ0AmIEqz3ZUlQErOQeJQFVCgAE+M/1KbT+z/fy/HFUfARIAVGKV9Sg3AoCMFA0Ao5mBUkx0/DExSJ0+AwGrBclvzoa9Vy/Ye/bMxS4QQNK8efA0qH/DBADliTSKYuulFnoDplri8xlbRfsiUS0Ryr5TEvPF11ux/4/j6NGlHXp16yCkMhU5QlUBLBHg7+SQCEgEKhcC5dEBoHKtuGxnoxj0NdMbRKC6wmlDT4MJw8yFu9iX7Ywq5ujm3btg3rVbuPDz/4YLF5Hdr19wMru8biy253b9GWaJRXdVG0d+rrL8Y53LJvwZWKZRS6sTwf81n090V4jRaASmxDiS4XS68NaiVfj1wBGxOVtNXbqSigZ1a0FLZ0kAL08djfp1auJv7yzFv0wZFWw/5XK5sf67n7Bo5Trs2fcHenRuh9FD+gazUBu/34Elq78Qx/D7Azhz/hJq1UgRbaw4HuzZBb3u6oCVn27CzAnD8rWLCpWhFpaFat+6OZ5/5knsO3y8QBaKzwB3d2qLqU8PgdVijgQOxH75JWI3bBCqSHfLlvn3CQREx4CEpUugtduFOWDG2LEwWKzCiIpKADkkAhKByoUA44OKrO2vXGjcnLO56QiAaBgAapwOxGzYAEe3u+CrVUu09YlfvQYajxueevWF0Y3511+R8OFKZI4aBecdbWDevw9xq1cjffwEeBs0uKG7ha2t2KOZWf/p1gTULEOJ57W0DPzPG4vwzND+aNvqNjHf1LRMzJq3Avd174gmDerig7UbhavnS5NHlllPypIAxew/lQDMGPCLRAC/5JAISAQqBwLl0QGgcqy0fGZBI7v3HdmwaHIJT+atJ1vihBHfrTaUdnu+5GRce/nloKGcggM7ICx32EDnAfoXDDDHCEPA9xzZ2Od1iwx/X5MV9xrMogSAnSIcCOCCL9cvwR0ARlhiRBvIko5IZah8oJ6//FMkxMfi8UfuFZ+r2Tk2QQaUpA61sPNFow6Vc5y3bC2SE+Mx9LE+xUJBD6TkWa/B1apVvu5H3JHljjQItOzZDftdd8N+zz1Imj8P2QMGwN2jJ2JjY0U/ajkkAhKByoGAEvQzicovqearHNelLGZx0xEADodDKABKY0gRNK1JqSaCfcOZ04j7/AvY7r8fiYvfQ8aYsXC1aonExYth2blTtLmhAWDmiJFw3XHHDV0nmljNsWcLR+sbfQgp6Yn/OHYaf3lrMSaOfBxtWzXDa3OWo8+9d+GuTrlOmHwjmDV3Bbp3aYceXdqX9PBluj2VCywPIBFAUoBEgCwPKFPI5cElAkUiQKkg6/+j7r9yC+POjPUcRxaOej2warTC+I9GgnKER4DqOZr92RFAbY0Wfo1GlAa00RvxhDlGGP+laLTCFPIbl0McZKw1Dm6/X3QIIOmudA0oCcaREgBbf/lVZP0njx5UwHCKSoEBfXrhzjYtgqcurA61LAkAnvzYybNYu/57THv2KRiNxZNN7HQUMJuu+xrR+f/AAZH158gcNRqu1q3Fs5Jl+09CMZA+7QWYGzeWnQBKcqPJbSUCZYAAP7sZ6PNLCfyVGCq3BMAHgyH6yTaPx8u3BJnIK4NrGskhbzoCgA+ffAgtqTGFxmaDxuuFPy6OPWpgPHZM1LQx2PfHxggCIH3cOMR9/DEM586KOjdddjaSZ81CTv/+10sBIkE9ZBsG/a/ZM0XbpgeMFjxlLj9G/NyFK3jl9QVCUj9myJ+Cwb8yxR279+HC5WvCNbMyDs5brQrg/2V5QGW8UnJONzsC5d0B4GbHsyTrC+0Tz33VmXLRdz4pCcYTJ2A8fgzsR89abE+TpsEe9DRoc3bsJE6r7m1PRVzK7Nmw9+iBuHXrRJ13aF/74nrRh5tfpL3sua/xwAGkTZsm5q2U5GWMHh2crxqrSz4f3nPm4KTPI0wTOxhMwnzxbXsWjns9ol0iOylwNNbpMd4SBzY/nGXPEF0T2CGgU4SlAMp5IyEAIulFzVZV08cPLbYXdXkQAF9u3oapY58osUkf75f4NWtg3bYNjjs7iCQKux4Fh9cDy549QjlpqVZNdgIoyR+63FYiEEUEGOSHBv5K7ETy8esffhElwF3atwqWMEXx9DjwxwlR2tS0Ub1oHlYeK0IEbjoCgC0ASQBEOvhhRYkaJf0c/oQEIeP3NGwo2vUZT51Edv8BiPn+e6SPHy9q2JLffEOUB+T07SuYbOtP24Q3gK9atUhPm287tk1a73aIFkXs//ysNQ4tdcWz7iU9WY7NLuoG9x06JgJ61vgzc07p/6tvLMQ93e7EY4/cGwyg+Ubw3sp16NDm9nxZiZKetzy2Z/afa1HKAxRVQHmcW55DIiARgHiQkB0AKuZOCBckJy5ditRp04RUXpHPK0E36+gTlyzJNWRLSkK1v/5VOLSTAFACbE+duiLo5mckX+dQpPehBAFfd/ToKeryFTJA+Zn7cX4c6teV84VuH/pz6NpC1xIOcZomvuPIQi2tHtOt8aBl1QpHNnZ73YIUYDlAf1MMehnNQhVw1ufFbHsW7AE/xlji0KUMCAB+RrEN1Z8njQj7ME0yfuEHn+HFScMRG5MbMBemADh55jyWf7wBL04cAYvlum9BtEoAWKZAVWBJlX+GU6eExJ8JFWb9nR06iKx/YUN2AqiY9wt51lsbgdCgP5yp33fbdiE+LgZ6nQ63N2uEU2cvol6dGkJpe/DISXRo0wI/7fodR0+cRce2t6NJw7qgfwkTcHe0aIzL19Jx5PgZNG/aAN07txP7HDxyAjWrp+DuTm1w/NR5bPh+OyxmE/o+0F20vON7YItmDXH42ClRfpwQF4vqKUk4cuIMalRLAhUDdNHff/g4bmtcH38cP43dvx/GbU3q466ObXD42GnwPbBZ43poWLcWtv7yG/yBAJo2rCveU9kCUFE0Mbl5+twl0QmgXV4ZNJ339+w7LLxbeE76r8THxuDh++4S81WvPy7Gip/37kendi1RLTkRFy5dQ/s7mov37INHT6Jj2xAvlEp4y91UBAADVhIALAEodtAM6MxpGI8chf7cWcFSa/wBxK5bB8vPPyNt5kwEDAYR7Htr1BCvkQAQGYiTJ+GPj4cvJUV80LH/LQmDrGHDiz1t6Abn+ODhyII/wOBfg3N+nyABJlnj0CyKJACNff7+zlK0adkMNABa8ckG8Qf01MDe4g+a5MD/vvW++N3IwY8I1n/9tz/h3MUrePqpflVKosO5q4kAkgGyPKDEt6bcQSJQIgSK6gDAoI2DJm4c6gCUWWgOJbDj/0Oz18q+SiaZgSyN4HQXLoh9Lbt2iu/qrLJynqS5c4PrUL8eOicGvtyW24QGxTxAaCBaXNZbCaSZMefI6T8Ath7dRTCtS0vLh62SkY/5+pt8OEV6ASIhANT4izK32bPhbt06OCcG5K5WrcXvtQ47/BZrPgJArRBQY2U+cDBfhl7BPX716iBhUBQBEDr30P1jtm4LHt908ADiV62C1ulEYQoA7r/R7cBHThsGmqyidEIxAORrDEcTNVqhtGtvMOGY1yM671zy+5Cg0WKEJRbVNFphFBhpu8CiFADT/nOWMAkU6zIZMfvVmWEJgPSMrAKGgYURAPw8f/X1hej7YHfxcM2Hbm77xTdbcf7SVbwwbqj4OZwJoNKGig/cfFie+cqbqFe7RvBWy86xo0fX9nj+6SEl9v4xHD+OmC3fI+uxx+FPSir29pWdAIqFSG4gEYgKAoyPlJp+5XthpdL8/ep13+CBnp1hMhrF+wRLAJokBUkAACAASURBVFo1byz+73C6xP85Wt7WGLt/PwSL0YhrGVkikcj3wyvX0oWiWMnyN25QB1nZNhw/fQ4etwcGowFmk0m8JzLQbly/Ns5cuIL6dWrgx59/RdOG9QQp0KRBHfzw869o1qieeB9t3aKJIBqaNqiL9KxsdG7fShAGV66mCzKUP9NolfPNzMpBema2ICfWfL5ZkAgkAWrXrCaOcU/X9uLY9dhyj6XcPp9Y3/3dO4kg/tEHugtSgp5p2TY7Wt7WKLj+gQ/3EkrzX/YeRM3qyaB6iyVcp89fxOWraXjk/rujct3K8iC3LAGgtK0xHj2K9ImT4GqTW/eu/J4PoJkjR8GyY7vIlLgbNQ5KEEMviC41FQGtpoApUSQXjj2MN7json3RXQaTyELwQSRRq8UES3RIAP4x0GSobq3q6N/nHhEMZ2RmY97ytZg0apBg+Tj4UPHP91bDoNejfevb8MOOvXhpyqgCTsC/e93Y7HbACA0eMVnQJIpERSSYRbqNUh6gbicoywMiRU9uJxEoGQIkX3NycsL6r6iDbSX4NFw4H5ShhwaB6p8Tli4VE8ka8oSQomeMGiWk6woZwMCameVQaThJBnUQqg5auX9pCAAlK15Y1lshB0Kz3OogmvMngaGQIlxj6JwivQKREAC+OnXyOecr5yKuigJABKm7doPbKrJ7pQRAwZ3bqNfH7TnU6yDWoQoEZ6eOQmEQik24Nav3VwiA9Anjkbh0Gew9uovrqsYyFCfFPNGjeiFFqxVO/zQGXOXMER0B1IOaO4NGI17n4OfbQ0Yz+ud5BxR1LSIpAYimAoBzuXDpKt5c8CG+3LxV1OjywbdZo/pITIgNEgCz5n2AoQN7FyqxVSsGlPUx87Zt5284dPRUmZP/VO2xFaDsBBDpX7rcTiJQMgQUmT/b9zHzz2w//8aLGtznu227ce/dHUQycNOWn6FjabTRIMhC9rDnd0W+//vBo+I9KMfuCBIANrtDGIzzvZGB/7X0DJF85PsKSVh2NnF7vOIYGVnZMBuMOHPxssj6MyYx6HWCzPT6fMjIzBEqA2bn69aqIUiEDne0EEE7CQF6lnBOjHEUU3Ouj6SqQgAw4O/JgH/HXnRu1xK/HTwquql88+NOQQBcSU1HUkI8snJsqF+7Bk6du4j7uncSCulDx06Kjiwcyvr73NtNxFGcU+0a1cR+JAq4Lm7L9+PKPm4tAsDvh3XHduhPnkTWk0/CcPYckme/KTL3bE2jDPNvvyFu7VqkzpgBv9WCpAUL4E1JQfbjg+hWEbVrSjHi322Zwo14RkwCamh1uOb3BUkAmhWNt8aVKsBWXIfJeJGxUjLhDocLr89fgYysHPAPdfhjDwu2jhIbkgXM/P/b82OCUkRl0UqnAuXtw6zR4FlLHNrpK7ZVYFEXJbQ8gFmH0PaHUbuo8kASgVsUAXYAIAEQzn9FHeQxWLX8+INAqbBsuxpCZV8GkEorOL4eLnOsbMvuLMxk2x56MF+duDroLg0BEPvNN0VmvdVZa2b3w43KRgDQy4b4Zvf7E9RZ/dISAAGzBUnz54vjhvMciJQAcPTsAeP+A4IIUpcshMOWn63z7dn4zesWgfyDJgv6GS3BjD6D/01uB/Z6XCLgb6rTCxKepQH8bDvl8woFAb0CaB74oDH8NVTOHQkBEIkHwLfbduHFicOL9QAo7C0mGiUAPDafD16buxwjBj2Mxg3qltk7Gj+HZSeAMoNXHvgWRoDP/monf/5cEm+0X/cfEZl5Bv1JCXG4mpou5PhtWzYTWXMG019v+Vl0NKEioFPb23Ho2OkgAcAsPjPvFy9fw4M9O+P77XuEtP73Q8dwV4fWItvPgJmDEnoG5as/34wxT/4JJ89cCJILVDKFUwDc3fEObN35uyghYKaf3cu25f1MRTPbpXJeagVASlK8UCa0aNoADqcbd3duK5QAJAD27P9DkKU/7donCICvf/wFLZo2FNl8lksz0FfWz7Wwa4tOp0VqeiZa3dZYlBqQgOB8uEZJAFz/49MESnLn3eAfbVElAPqzZ5H4/mJRw69xupA5fDicHTsi9vN1whgpffIUBIy5QWxo9uIGp1PsbjQcovEQDYj+HJMoHj44aGL0tiNLuBeXVgnAOpfFq77A//2XieLmVcb2Xfvwy68HMG74QNGG6PV5H4jevwMe7iXYQX6FttjjfN6wZ8IVCGCwORaHvW786nVjqDkWd4fUTO71uhGn0US1jKFYQIvZgEQAHzgU00B2EZBtBEuLqtxfIgDxYFFUBwB1tjlp3nwRmFPKTQKAQ5HeK+UAoQQAJf6hxnPhAmiFFMgYPQopb75ZQGovgptOnUW2Wl1yoJxPkeIrJQChUn1lDooqobCsN9vGcqhfD71PCiMAlHIGbl9Yy7twxwo1ygvNwKvnE64EwJ1XisE5q8kVRe1woyUA4vrOmw9m8OlHEKoAiKQEgGoOv9kigv9w5RmF/Q2m5ZXURSrlV45zyOfBQns2sgJ+0XWByoGiRiQEQFJivJCJMvNUWBcA1pp265irRhT3qsOJ4rL46nlFkwD4+7tLMWLQI2Vq0MXPZLYBpApADomARKB0COQ69nvBbL8i8+ezfDmEX/kmzvdDRa5f1IoqqwkglQP7Dh8XZMbNPG56BQD70MZ/9BHMe/ci+4nBsHfthrhPPobp8GGkTZ8O+PxIeX0WHB07IudP/cS1jv3sUxguXUL6uPFRzfiHu5HesmeJHsXM/vc2mtErL9OgJgFKYwzIP/7PNv6Ar3/4Ga+8OF6QAAz+N36/PZ+8n+YcH33xLV6aPBJm83VTIfWcmf3/zGXHIyYrHjOpXH1DFsYMyl9zMkSP5RdjEkRdZWUafOhgKYBiGkj5oWwjWJmukJxLVUOAkkESAPQBCDcUAoDScg5n61bBoJ8/F0cAcBu1LJ2BeiQEQFEy8dIoAMqSAOBaFeIgXHAcDt9ISgDMB/YHSy7U5RE8XqjJXzgCwJeUHCyDU2MXiYmfutShsPKIwsopQks9QveP5t8KlQGrnTnY5XXDEwigulaHadZ40R6wqBEpAcCAnkaArEOlES8dtll6N3/5WpFRGj9iYIH2gBVBAPAZ4cPPNolnBtbhluWwWq2yE0BZAiyPfdMjoLTx4+evYvBXnMy/LEFhBp4lAcW9d1BCr9frCiiNy3JukRybZdOU9KuTppHsV9W2uekJANPvvyNp4QJh4Oe6I5dZ12ZmImXWa3B06oScfv1h3r0bSYsWwZ8X+PJBJ33KFGHyV9Yjw+/HAkc2jvo86GYw42nL9UzDWb8Pc+1ZuOL3wQoNxljjcOcNSO355kBHT3YAeGpAb+zYsw+TRw/OZ0REAoBSmOefebJQefw79iz84fNgsiUet+tzuxRkBvwwQQOWAiiDWZdZ9ixoEMBMayKStJWLAFBfUzURQEUAywOkYWBZ3/Xy+DcbAsw20HyV38MNxTWerzETrEtPL9JwT32McLXqrCWPpASAJnf0ByhsTvy9EmyXxASwvEoAIlWjRUIAEHNdeppQRYRrAxjq2q/2ACBBQIWAok6ItA1guPZ/6muhmDIWZagoSka2/hg0FCwLAsAbCGCD2yG8bUgC8NOspd6AUZY4sBSvuBEpAcDjkARY88VmfPLVd/D5/MKFmpn23r26FlCklVYBEM4EkHNQjABZNxtqAujx+tCwXi3MGD8MdMUu60ECngoAqcYra6Tl8W82BBjk8zNXyfiTiK/IwP9mw/dmX89NTwDA6xVt/vSp15A2Zap48OEw79qFhA9Xit956tdD4uLF4qE045lnheyyqNY1pbkpaKD3odOGq36fOEyMRitaEanrE9XHpxLg3bxygKGWWNxrMN/w6enU+T9vLMJ/zRiXr62f0iGALQDbtW5e6PH/asvAWZ8P46xxaK83Cr+CN+xZwlH5zzEJwf1+87ix0JmNBlp9vt/f8MTLYUcSAUp5AIkAfknDwHIAXp7ipkCgqA4AXGBo67ZQQ77QAFadoVbL6dXbMQiPXfdZ0Pk/9JihnQbUsneSAqVRAJTUBDD03MQkEg+ASBUAxd1EN2ouyOOWJuAOt8bSHrO4tZb0dX4mf+DMQWqeMZZiFtj2Bsj2kp5bbg9BupMA4Hc5JAISgeIRYKDPoF8x9uPP5S3zL36WcovKjsBNRQAQbKUNoPqPQX/pEpJnzYKtT2/YHnwo95p4PUjKa02VPmEC9BcuIuWt2cgeMBD2nj3L5Lpt9zix3GFDbifi/KOBTo9x5jjU0hWUGjoDAVApUEOnEz2Lixp0rFz56UZ8/vWPwsiPfXxp/se2FpQbsl0G2/1Ne/ZJ0adSCf773HuXMAEsarzvyMY2jwtJGi06GUw46PPg/P9n7z3ApKqy7u9dOXUgqCjBgKgoplFQFMw5gAHEAIIJwYiIzufMO++k/ztZVBwVAwaCOWNAzFlU1FEwK4gKBiR0qJy+57e7T83toqq7uru6u9A6z8NDd9eN59465+y1114rmVAAY5ylRpLF1AuxiBzdQqlAh3RyOw9qdALIRpCZAAgoCwa2s1PLu//se6A5BwBu3uobr1aqFsu9XDaA1gx1Pro5xyXIpzlXrtT/s20AszPQxjHAXBP/t4UBwPW11gbQaA+Yl6EQDQBrP7TnJSoDALl7D6G/Z2JhFf5Dg+cYj19B9mzNAD5/KRZRO0EA72kWzZ62PhdYB4sSUXkzHpVVyaSE0ymxuhboey02ISz22+0qVDjaE5Aqu11eiYVlYSyiIDxtE7tDjnL7ZD930wTBsmRcHoyGZHkirsfmeLD3sDq0MhvQ92HORjSxPp0S1hy5GuDIub72CRNnH5e5trKyUnx5xDLb2r/l/co98HPrAQL9cDisgb9R8y8H/j+3p9w590OCs7q6ulPG3U4RAaTbyERBReXLYW2BZ5+RwMKnZe20aZLYfPOGReO330rg2Wel7oQTJFVdLRVPPKG2f2svmVp0+r8R0EP47yC3T0Z7/MIVPh4NyfOxsE7O+A5Tb8hk3pa24tvv5G//vkNOPf4IGTZkV6XUobJ576PPyGfLvpbfTz1HevaolmUrVsr/XXObnHL8YfL5sm+U5md1CMh3bhYTN4TqlPZvmroAeCtlN1cDem+EDevTIuf7KmX7xlKBttxPV+5jdAII/gECWJyUgYCufCLlc5dyDzDmAgJ05mKkWNnxUu7XYl1bVwEAxbr+jjjOZ4m43BCuk2A6JXu6PApiGyFe6/nWpFMyJ1wnHyfiCt3v4HDJxYEqdRdoayNwvy5cpwB6QzGd6BoAzYEejSVztamUfJdKatBOOR2gBI4778Sj8kY8qr/3sTsUOPgxldKrwclgRKM+j0k4JCQtve0O8dvssjKVkGA6rWV5kxsD+aeiYQU2gBL4e3ebQ75NJSSGqjX7NV4PgAXtTF9li5oIrekXFqIAAIgBllu5B8o9sGEPEM9kB/7lfir3QHt6oDOZV50GAPBFYTGaLUalFMzrr5NEz02k5vTTc4r72YJB8b39loSHDhWsi4rZHo6G5MloSPZ2eeQsX2Umk/96LCLzIvUZ5L+tiwtEK66ZdY/sv/evNsjksyh/5KmXZOknX6rIH0wArDn+fPUstcqA+l8o3Z3FEGKA4VRKKu12eSsek4stVoWPRIKyIBaW3V0emWS5z2L2ZSHHIoMxK1ynAotDXR6Z0I5rMeUBBggo1yoW8gTK2/xSeqAlB4CO6ocyANBRPfvLOK4pVSNwturamLsHtGc++08iLgTRBOJDXG51BLBq3rSlt24L18ub8Yhm7QnasQNenkrIaG9AjmgUAn4sGpL50ZBs73BlSun4G0kDkgST/VXSrzFZYP5eabM3iBY6HBmL4bP8lXoMmtVmGNCDRAR6PXyHL/JXSR+HUzWHrgrWSEjSOfulLffb3D5lJ4Bi92j5eD+HHjCK/qFQSD769Ev581WzZNedBojT4VB2L7ail046Tfw+r6Cmj5AolnUk+S46a4wMHLC1EBc8+8pb8tCTL6rdt8fjUp0v2L80dEhoCJKahlPJgudflz9ceo4q+U/70wxlDGeXB6MZhrYY2/l8XkH4b879T8rTLy3SQx1+wFAZf9LRGYE/7ue1t9+XG+c8pMxjxP+4lmFDdhPEAK/46/Uqjur1uGXt+lpZV1Mrv7noDBXiI65Dw+zxZ15V6726+pAcst8QuWTiqaqpctfDC+W5V99WTRW0VNBUIc7JdX8/h3ejGPeA+CrAa2ckNjsNAOAlw4saT+rs5v7iC+l+40xV94/tsEMx+rDgY2CftyyZaJItN6yAeFpkhNcvj0aCgob26Tls9Vo60berfpQ5DzwhUyeeJj7fhir+DAT/uH6OZvp33Wk7PRxfKoLbfME/ef6Ho0HNPxzu9m2QHQHQwBXgSI9fjvP4NTMBmEGZwnn+qsyio6Vr74jPKUN4NRbR7EUynZZL/dXSz+Fs16lMX1EWwJcHO8FyK/fAL70HWnIA6Kj+6QwAYGEsLPMjIdnU4ZALfZVtZmd1VB8U67jfJBMq8Lq/29tiZvvn0ieU4l0bbBC2hdq+t9Oj9Prvkkn5JBnTrLohwvM5DIGdi6QLgJ7O96mkzkuwDgjC16eSml2nvI6GOPBb8agMc3nkDF+l2gKzjoAZwO97Wax3DfPuh1QqAyI8Ew3LQJc7AxKYd4WSB0ofKOU7xRuQOyL1yj68ItBNNzHASEBscmmgWh2KOroxn6IDUGgioqOvp3z8cg90VQ8QwyDsR8af/5lfv1j+jQbA0yaxvvcqYHfLnY/Ir3beQXYftL28+MY7stfug6S6qkIZvvc/9qxMOecUCUei8tU338kuO26rjGCC9Otuv1/GnnCk9OvTa4MA+ZuVP8gfp98iW/TqKf9z8ZkKAFz0uytlwNZ9NRgnqKY1BOzXSbeqSgUAGCf/ef0cLTk+ePhg3eb5VxfLq2/9J+M2hrPIE8+9qjEKIAXXQkwy8vD99fj8/P9dMD4jTv7kc6/p+QEn3lvyqTz/2mIFIrgPq93p58u+VsX+PXYZqP0CEDJk950U5CgDALnfYkBXw7rqDNHzTgMAuF0QM1gAG6hhou4bjUra23YhvbYOCtYJn3p/MtTXhWtlWSKuC4t93V4NnqkzNBN+a86FCjEI2LnjTsi728uL3pMfVq+Rk0YcWtChWRReFapRVWQWC+N9TRdA/0nE5JZQnWoa4ATA/9k0xIJOVOSNyHKwoNrMblcQggUPCy36vRjNlAdAoYG2WBYvKkavlo+xsfYAixQAV+oSN4YGi+nucL1SuhmzoHLv5HTJWG+FdLM4llAPfWu4Trxi07KnEy3Z2a6+T8DZGxotZCkpI5BrbaOk65FISL5KJSTcSAuf5q9ult5dyn3S2vtne+bhB6JBeS8eEyjubptNwYCvkwll5fFuHOrx5RXpbcs52efGcJ28F4/KGG9A+tidKvRLmG2AamOla2UFmMAdIPvXgeoNgJp/BWvks2Rc9slyE8q+Rp77taE6SUpaTvFUyIIYukQi5tnjhHBfJKiAea7ztPWem9uv7ATQEb1aPubG1gMwl4lfsPIjfjElddkuI/z9trvna6BrEnrmXpd8/IW8/9HnMvbEI3M6WhEUb9Kjm3rcWwNkkoQz5zwoO2y7lbzzwScKNhCA/+3fs2XLPr1k8G47ytA9G3TCHnnqRVm9Zr0yDtjunSWfyKJ3lsrUc0/NZJQBLq6++W4ZuufOGpz/64a5cuYpI2TLPg0l2Na2bn1tTgAAlgBMguxA3goAWI/DPdx+72NyzCHDcwIcG9v70FHXC4gC4Mq42xmtUwGAliypOuOGs88Bbf75WETpeQSiUPaejIZlsMutqD9Zc4O8U3dn0PhCrxUGwKy7HpXLzhub11OTL82id5bIRWefXOhh5d14VO6KBHUBDAXyQLdXRnn8Wn/IIoVMO6AFzSE2OYTPvYEWxQoLvoA2bGgWMCzYv0sm5MtkQi4LVEt1AXZOrTkdQAD/AADIYHTWl6k111jettwDHd0DLTkAdPT5W3P8L5JxuSlcp6KqgJrUW69MJTUQzNZgIUj7IhGXk70BuTNSrywohE1LoX2i9eu1Gri3FPDlul6yydNDNVKTSml9OHPS/m6fCs0110q5T4rxXF6OReSexpK8vnaHnO6rkP6N9Hnmu48SMRXtW9eog0Pf7e3ytthv2deGxS8MNUoAcCG4OxKUTez2zDxlaPhBSWdYg9jwArrnSxBQVkDdf0vvA+AGwD41/jAJ+A7UpdMZi2Ej4ovTzwX+qmJ0a4vHgFVHRqoMprfYVeUNfoY9QLYfDR1YuQT32Vo6AAB/mXG77DZoOy0B+GbVD7JV3y3knNOOE5erYcyG4n//Y8/Jfz78TCnwBOwExJT/Lnp3qVp7rvx+taz87kcZfewhmlm3BtZQ96Hm7zJwQIZtAABAZv7sU0fKUy+8oecj237nQwvliAOHysMLXlQAYO6DC2TXHQdkAALziIg3Pvj4Czn64GHNMpQBALJLAGLxuLIOKHEgdnn+1bdl2uSxGzAAzLlwOXvyude1NGLy+BN1P+7vprkPSc/uDS5lm2/WUy49d6z07b3Zz/AtKvyWiFUYbzuLxdypAADIExkpkLRSagTR1OgR7M8O12vm5QILrdQs6tABaGniZaDgi8WXDjSHL/q/Zs6TEYcNz2vlB6XGIGqt6RcWyyyaWTzTtnI4dVFiHAsIuB+KBOV4b4UclqVC3JrzFGtbFkrQOtFaeDgSlC0cThU86qhmgACeA4wAvlydQavpqPspH7fcA63pAcZZxlvG3VJupv6Z4AqgcrS3Qsdia120cTRBfI0AuZfNIQe5vQoAwBAw9Oyuvk8A5UeiDfNbWxhjJgjczOaQKyq6FQTYlnqftOWZQJ2vS6ekh80uFXa7ZuYpZdvF6dL6d+MGkG0VmH0uavFR1jdgQWuuxdT6A74Y4N+sBWAkkJnfwu4QWISA2Sd4/DmBKMMAsL4Pr1OWF67bwF2A68sW8DXXTJnBR4m4vvfoHXRGYyHKgrQMondGb5fPUQo9QJDP3Mk/E/jnu65sBgDsgDsfekqz6Qfss0eT3erqg3L9HQ/ImScfq5l8ygAI9s2a1Br0m5+H7LaT3Dv/GTn/jNGqD2bKDQwAADX/pUXvSnVlhfz40zoFE6jNN9vlAwBgHeM8VggAYC0BoG/QF4BhcMrxh+vagnOhTUCzagBk9xkaBt//uEZOPu6wDZgDlBJwH2gkdEbteym8Z7muoaKiQsfbzopTOhUA4IaNDkBnqlJbO9pkC6j794lNfuVyt1g/ilDgU9GQ1vAd1igElOvhMVjMe/Ap/WjcqCMVAKB99NkyFdgANdui1yZNdl29Zp3ScXjxsz8r5CWFHnlXNCivxSKa+WfxQN3/wW6fNKgp18qRJZAhA2S5Mlgj8XRaDnT7lP5/jr9SdmzM4hRyr+3Zhi8UzwNGAP866wvWnmsu71vugfb0AGMt/zYouWrPQTtgX+qeqV+nLGhKloq7CahhAcAWgo1FVvZQj1ez7B8m4jKtHQ4txb4dE6Rx3HwBYXPnZAz/d6hWM9pW5fjm9iE7Xsp90to+JtP9SiyqAn+UrgECbO10yQfxqGrHXOSrUhp8w3b/nfd2dbplmMurtftk8rHkM/M8IMAQS21+IdeUK3Nv+rqPw6E0/GAqLdND64Ua/1zPm1IWhARXJJsKCUL3fzwabmI9TOb/m2RSvLb/lhyY68x3nELuoz3bsBhnQcqcWW7lHvg59wDzpAn8CWwLiVGyAQD6B10A6uJzlf1SB3/I8CFaFowF+IBt+mW6FH0Avm+GAUDy8Ief1motfv+t+oj1XFYAgLUsFuKb9KhWfQGECA0AQAnAR58tl4ljj8+sebNLAP4y4zYZP/oY2WHAVhs83lwlAFiaz77/CTlv/ImqewALgCQmQuZLP12mgoKIAGY3azl0dukAcRBChedPGKXH/CU2dFag/3fmWNvpAACUGrJS2XaAnfHAv08mZVakTidj08g0oboLom6shqDXf56My3GegCoAzwrVic9GLV43tePJ1YyiPyjdueOOzwT/bMtnCG2ApJ12whEqxgFd6NMvV8icB56U8aOP3oCi05r+YNE4v1Hl3xgBQqNN20SFiahnPCQPcGEEl1akEqp5gBtCRzSjWwDTAlgEz+MxnZTFsN4PgyWDrAECyuJGHfG0y8cshR5AbwUAoJQbOib/Cq5XYbdTvQEVu7O2xfGo3B6uE5fNpnXYWLO+GY/JSI9PXolHZQ+nW4HZUmiGHo6WAa0tAAD7GebD2lRKxvkCSh1vrt0RrivZPmntczGiedz7MR6/dLc71ApvTaqhTwG4hzo9YreJvNgY/O/idCurLJdV4GuUyoXrdb/z/JUyoBWAc67MfjYN3xqY53reXyUTck2oRkRsar9LScenibjs4HRt4FjQXI3/2kb9nHWp5AZCg63t49ZsX7YCbE1vlbfdGHuAgNgE/tb6/kLuJRcAACX+i6++lWMOGSavL14iIw/fT0X6fvxprVx1011ajw8DYF1NncYDrEnJxv/2bzdoiYABAGbf94RS/Ecesb9eSj4AoHu3Kg3Cu1dXKqBg3a4QEUD2fXThS01EAK+55R61LEfIMFsEENeyJ557TaZOPFUz/v+aOVcuOOMkre03GgAkNKH94x4AsEAMRNAfi8Xl1BOO2IABgCjh4vc//kUzACizAmyl7KqzWqcDAIhoAABk2wF29A2z0JweXC/fppJaY7qZwyE/JpOZmkFsdoyatKHsIaAHeZaQv7mFmKHFvPHOEpl6boP9h2m88NTvVAR8SvlBgXPhS4skGo3LQcP21EGCL3BLzQT5LGgIno/3BqSnpXaez1koIwZlF5t6KNOgKE71V+cFLqA03hSu1fsko2YadEWouCwusexDZ+AEr18OtQAJLH6g9X+WSMgoy2cvxsKa3SDrj1Lx2b4KYUHH9dltNgF+wQFgH4sN4KJ4VBWQ6XuKtQAAIABJREFU2Qe6JqUB7yai8lAkpIwGABnont1sdpnkr5TN7E65L1IvixMxrZVFcIvj5YZncvcuQAClAYABZSCgpTew/PnG1AOMSQAA1C+WcjOUaqvQmvV6DSWevwEA3BsJytephAx0uGRtOiWX+6vbbf1WrP4x2WGPrWH8bSsAwPVQ1jUzxHgpMsVXJX2b0QBgvirVPmlt3zJrUdaGEN+mdodqQjDPIAAIEML7siIZ13kkmk6rlazR6sk+F8cCTMHSFwtc5olpgW45gYLsfQ1j7acsYMqwAo70+GSUpwF4mh6skU+ScclVm28AA8Qsp/irVcfghVhkg3eDe5wRrFWxQPQseHea+x4USzi3kOfDopR/5VbugZ9TDxD4Mz8S/LeVJZetAUBQH45EtJ69R/cqee6VtzXJRxyAwv75E0bLoB36a0wAK/jNd5dqbfx+e+8uOw/cVq36pk0aK08+/7q8u+QTVfw3GfHmAADrc8kGJQqxASSov/6O+7WMgHJkAnhsAGtq65toAHCs71ev1c8RILx53iN6P6bcwSoCCFPghtkPqM057bAD9paxJxyh92PVAEgkk7J1397qNEAf/VJbZ9r/mT7udACgqxamRqkXmuAkX2VGLI+MEpZ5iE0hLsQC4atkXJX/yTogUEeGiYVGvkZ2f+GLb2RsNdiO+wTlu/bWeyWCw0Fa5PdTz5ZddhzQpvfbquzPAfxik1N9FU2ui3ugPpaFU//GBePQRkpkvpNS3vByLCyneivk5XhEKZMsxrE8fCcR04UYQTwZiL52Z5O6VOs1jfT4ZYTHrwDErHCdpNIiDlsDqMDiZ1+XV2aH69S6cFenS95PxsWWFpnorxQWzDeGapXuSaamNp2W8d4KFU5ankzItg6XUmJ72h2yJpWUYzyUNzTYY1XZ7LpAbI81kpUR8EuuP2rTi1neqSR7gMUNAACMq1Ju2KkBMiJ4lothZRgA1Fyf66tU4dOfVPi0QSneCtwSPKHhsjqV1DEDvRY83QERGcNXJhPyeiKqgdpRHr/cHqrVY53tq5Rt7U65JlyrQSWlBminLEnE5UxvQB6PhYVMLvAo4+okX1VOQBUwlECwt90pULytAAClC7dG6pSijljrPdGgvBGLSlzSsp3DJRN9lep0AFBtQFeeG0GsCQhzAauMiZRW5eqTHnaHXBeqVTCBviuWVV5Hv0/0AfXxZnwn8D/U7c3U/S9NxBQkAKBHvDeXjSz9Py9cr4D/Hi6PvisfJ2LNsuGs92V0FcKpVBMLwGwAgDnqzkhQnyNz8kRflc53NMM+AMQ5x1cpuzndYvY386V5xg9E6uW5WESdHnIB9uZ7AiOCkheebWc1QHIAgDJI3lk9Xj5PR/YA7GMCf+bGtgb+HXl95WMXpwe87ywW7+J3ZP2kScLPrlXfSd2IEcU5eAccpSuA1k4HAOg3vnywADrzy0eW5JtUQgWEyKBb28fJuNL8a9MpOcLtaxWlNBKJyt+umy1b9u4lE8Yck6H+Awq8vvgDOW/CKGUEfPz5ckX8/nfq2Wr10dr2ZDSkQAUABosT1KLJyh+cpe5PFgoRKgLrlurrDf2WhSeaASw8EVeCTok+AtTFXnYWvBUyI1QrFTa7XB74L0JnhJm4F7PYZYHDopsFNxoEgAQE9QToUGMRKhztCaioE1kyFjzQPllAoXzM3+ajt+AJyDOxkITSorZIm9udcoTbK3MiQdnV5Za341HZ2u5UJXBsG2EGtNcaieDf5/MpI4CfyzoBrX1Ly9uXSg/AtAIAKHULQMY1QMheeQAAk1VHiZ0g+eZwrdZbE8ziJMKYgkAg2izU39ek0lJtt0ldKiUTfJXyWiOI+CunW2AZEVAToDHmMI5SWgDYyPiBXso2Dqec4a3Uum7aYW6/Xh/nZ59wekOvd7ajxIkxMmCzqbgpgnVWAIBM8KvxqJ6L83LfBrwkODUihyZApO49JGkNXAmA93S5cwKr472VcnVjDXp2n1D2BSDsTEun+cZ3xvtvgnMQmWwAgHmRvoYpwLPGLnA3l1vBH7L5vRwO2cvpaQIo5LrmbOaJybibRAKg9eY2hzpVbOV0qNMO5+R9wi2I94SyFoCqkZ6AwBig4cwD+GNPi/RzOHS+NUxE5mGSE7nKFEx5wKZ5vicd2e/MidSmlsHxjuzl8rE7sgdIyDEnku2HfdyZsUdH3lf52M33QLebbhLf4rcl2aOH/HTFFZLq3qMkuwx9MgAAxtrObF0CALAoBQDAFrAzmqHzoSqcz3feTMwsBFsrKgWd59+33Scup1OFMT5f/o0seOENpcmYcgAyctT/YNGR7Q9aSB+wYHwqFlYAY2uHU+ZAf49HNStlrYE0C5e9GnUNmjv2I5GgPB+PCNmIZ2NhiaclUyeJpRKU/c0dTkml01oqgUYA2TWy8mT7yS5Bua9Pp1SwikzVb+rXSl0qLZcGqlTCaWa4Vi2tyO7TfuX0KIX/Nq1bbfAn5zPKFnZ0uhQ0YBEOgMCCnmviHhFwGu8NKO33znC9fJpMyGnegPhtNr3OnRqtkXjWZIYAHdrayHQYIIAvZhkIaGtPlvfrqh7o7DG2rfdpAvyedlTVN9RYMQExOi0newIamANcXuivkvsjIc20m9pvLNMoXertcMqTkZCMx20kWi/hRjYSAdvnyYTSyQkOGbsAfRlT0UChBIlADfbALaE6DeSMEj/nuTVcr2yjXJR8QALGaAL5WFqUvWTN8lJPviKVlH42h6xOJ7UMCqAVUJfglHvw2uyyLp0UzGcvDlQrYwq9GsAARkrA0ePcPj2OAVa7i11WS1ID3Yuy+oSglPsjsKwQmwar9I3V4aatz62r92PMR0mfZ8ncEE6l5ZNkTINu5gueLUA/78DqZFIWxEJa5gZAQFkBjj68Q/nmiW8BdMK12q9TLSKTADK3huu0HM1hs8kQp1vZcwT6j8XCGuDznADn+zudyvawOhDw3rHNgmhI1qcbrjVgs6u7QXZZn7WPudc7w3Wyg9Ot192aUrf2PqvOtqZq7/WW9y/3gOkBAn/iDAJ/5sTswJ8EHixdLPpoiOuhVI+Kvx3qjohcceEE6de71wa18Ij0LXjhdbn17vny7pJPZfiQ3TQJePgBe2sicOGLi2T2fY/rMVKptHy98nu1u/N63Pq3Q/fbS6nzRrDPKn5npdKHwxH501Wz5LNlX2f2NfdHjf7FZ58sSz75Uqb96Rrpu8V/bfSIS/YdvKtcaIlDym9GafZAV42xXQIAdCY9lQmbMHlmqFYIjskyExxnNyPmQ1aJmsLW2koxGDAQfPjZMg36UcTEjsM0voxXzpwnZ50yslVel8Yfm6CaUJhM1yhvQBewLCJQycYEEJXsM30VqiJMhmGI0yNn+fJbBSl1MRxUFwSYAvOiQfUbJsuGswCLHzIaUG8HO90y0huQLxNxFVEkwKbenowWpRGL8E32+FXg6IZGKj+LW/QHyIpRksBiGDCA4J5aSLI0AADYFj4dC2vtIyUY3B99D5X3rUQDQEAzNZQoJV9ev1YX2WT834lH5JlYRBf+e7sbygxO9ARyPuPWfvUBAvhiwghgQC9TIFvbg+Xtu6oHulJstTX3bDQA2CebnWWCsFAqrYymrezOTGYesABKN6VajH82FE9taRnvq5DBTo+Ckowe/wyu17ECO7hdXG7B2o2s6zFuv7ydiKorCYDvPZGgli8hmLoimdQAnnkCi8GbG+noAAKAjj1sDlkUj8hwyqvsdg0qASsjae6hUhYnolrnbXzf61Mp+WuoRsFT0wzjgXGPe2CeAgTlHmA2/SbQTR6JBuWJqCnhSItD7DI1UClOsTcBVp02UQbD5Vl9wvHSGmKKlkrQJwS/pn7dan/bmmdWCtsyRxFwvxqL6HyVsjWUhNAABRD1hS2X3dAEuCoEKJ1s0zxfCvfe2dfQFeJUnX2P5fP9fHqAoN+a8c8V+Oe721yifmybrYZPGQH179VVFXLiUQdqXTs2f8QAbpdrAyFwgvjpN90lpx5/uGy7dd/M6fOdLxsAyLWv9R6s25u/c403zX1YenSrUuG97Fb52GNSMf/RJn+2ZsrJnie7dxf3smXi/vILSft8suaSSyTef1uxr1srm/z971I7ZoxE9hysx2B7x7p1snbKFLFFwtJzxgwJDR8ulfPniy0clti2A/QzjkMzx3CsXau/1488rglFP9f1rZs8OXO+5vZnX/eHH2bO51r2pfS85hpZP2FCZv9SeuM72/7P3HuXAACcHAYACtWFWG209UEZNWUAACymCDhB/i/OspoyxyfbtDgeaVFll2tG7f+rb77TXbfut4Va+AFs3P/Yc4omghoacT++iA8+8YJ4PC457ogDWpVRJlBemoirOjbUeECAP/i7Sa/GGn9qS+dG6lU8zzSyAy1ZFlI3ynrzQl+VUFNJRoWMBkJJLGjJsuF8wKKWxSMiBmSQWGJBc+T3rRwu2d/t0VpLgAI+gxqJ4B/0Vn6GOXCKJyB7Ot1yVahGjwEggL4C9bTYfi2MIhoYEh+0Ssv50RBwpG3SzWaT1elUZhELo4BzWcsH0GrgOVMbSYYun1tDW94lAn+UOQEC8EWGEVBmBbSlJ8v7dFYPUGbF+MqYVMoN4HV6sFYz+WRyzyKbarPp+ANoS4AMtZ3sNlX4WKoRxEL9hv5Ppn6Ymxrvhqz78R6/qscTFBK4kylnrICdxKjxVDSstq9onNwWqZMeYlc70v9Xv17Hj0PcXi0V4PyAmrCsUPcH8EQrQG36gjWyNBnXvwEoM3ayD7XmULgJSrHlM1ZxnyeScm14vZZBTQ10k5tDtaqNkn0PgxxuBVgBGi4NVGu/fJOM6znIGi9v/NkKrDJ+Mpbn6hPGx/siQRnUmDUGLGYOAQCgpArnGHQSOlNQriPexQa724aSMpgiZ3grcmb2AQjuiNRreQZuNNz7ts2IKxbzWnkfFyWiugZZlUxqiQDAlbXBGgCywOqQ66IMrspuVzvDhbGIChrSeH+PcvtkvyzHDL5DD0ZDsjwR12NzPFgQWCBaBYOZ3wGoALwAhQxwkn2/ACloR2zv8XUJPbWY/V8+1s+/B1iXk+E3VH8C/9bGF4UCAKjWk/XHts7YfdPDBPqo5rPO/9UuO2Q6vSsAAE6OJeHDC15Ue0C3u2npc64guducObJmyhSlyhv6vAm6qaPvNnu2ggAAA1YAwATY8d59MgAAn9MM9T4bIODz8PD9NOg3wbz5nf24Po0VLZ8bwCF7++zfs+8t+15K6dvQlU4rXQYAdHSGisnyunCd0ivJUu/v9umCkkUCkycZ7WwaHSJOiM01xwAgk3/97fcrnefoQ4bJT2vXy7OvvKV1/ahYkvWfv/BlVfr/30vOVsrPI0+9pIBBtj1gIS8htX8IUmGZN8jp0ow6ATkq+aaxEL41VKdiTyx2sRgisC+UBm9ojQANhPgsMKi3B2QguGcBDBkKaiwexXhvs7ic6K9SRwWyX9TAkrma4KtQDQIokixADnN7M30NWHFntF5radECIPu/ucOhi3UjisVyHTrscLdHhf7I+PM8uI6vUgkFFvZze+S1WFSU8uv26DYsrKidNGJahfRta7cxQADlAQAB/F4GAlrbi+XtO6MHCP4BWVu7AOqMa8s+B0H27MYsOOMJgoAAhYxLjBOMdYxJNDL1jIkEJyZrTiBHUAMQSm01ATQ0e4J4l60hEIJdAI0akAARQEqYACRNnXjIEpAxxkCdZ35o4F2JgpZc2/epZOYzAEvo+VwrgZopDWDumR6qVeFUBOrWJFMSlrR0t9vk1/5uqinAdSCuyj1wfO6h2mbT/chOA2Qy7jLmAhSgYm90A6zAKiUH+foEpxUCY1gOvR0ODTwBUTah1EDSspPDJef6K5XmvjE3nivPnmdhFcjTso1QnezodMs+bq9q3PD8uN8Tvf681rjF7gvrWsQswQnQead412nY9aJtwLsKlA4IhnAgYMUb8aj+btUW4IlRdsd7TON9mhcO6vMFxPfre5mQYJr3zq7fIUoRAMCwVQRK4O/dbQ75NtUwz3J8wAcaczKNuXcLp6vT/amL/QzKx/v59oAJ/A3Vn//bOu8VAgCg2n/1LXfLiMOGy07b99+gY8nGv/TGu2r3Z3QzuhIAwLLvwjNP2kDDoxAAgJtDRI9GFr/HjBkSGzRIgsOHZQCA6E6D9O/2cEhSPn8TAMDKEAAk6H7jjQKg4P3woyYZeo4PwFB1330ZwKA5ACD72rP3D7z6Wub4no8+lKp77xV7JFKSDICuZFh1GQBAVhyRqo6wA2RRhTAcfrssFC/xVWugCf2TTDPN0DtNkEymCYCAOsx8GgCG9tNr0x5ywlEHZijhoI5PPPuaPPn8a/LnyycpGPDCa4tl3oNPycHDB8uKb7/bwB6w0OHY+CLXpNNag89i4pV4RLUMWEDSQPJZVB7r9ik4QHDemTWChd5LKWz3SSKmwAHZxrY2gn4YAQABfHnLQEBbe7K8X0f0AIsfw7DqiON3xDEJ1siaU6ZFUG6AvmPd/oz6uy5GUim5JVyntqAI7p3sbXBCYZ+7w/Ua5AMiUvd+uNunARTK/ri7QM2/L1wvY3wVsq/LoxamHyfiGoiR+SfIdolNs6Wo+fP3wz1eeTYa0WCckMhcF2VQT8bCemwCp9N9FU1qvREpxbIQIGEbh0uvFZbWVB9MBsl5D9wfmVl0AQAk2O9Mb4XOXdba82xgNV+fcLyFsbAsiIYV+KbWvIEPIZna9UJB4o545sU6pinBYK6E9j/M7dVnQpAMYE7Qz8/cOSAOZSKd6YhghHFJPBC0w2JZnkooSw/RYRprE9gZMBWN0K5ZrwB+TcbtoHG+N3+HxQA4hLAhx6TU5Cx/pR6DZhiQ3D/MiNEevwJMjA8walgr8F5fFaxRwclcAsm68LfZlAEATbXcyj1QKj3AewzDjYCfhGJ7An9zT4UAAHwf/nnDXLn8vHE5Lby/XfWjzLrrUbnsvLFSEWgA6PIBAMu/XqlxwmWTx4nP9981abFKAChT2HWnATJ8r903eGyFAADJ3r2b0PLJpNNqx5yUAQD4HbV9tjW0e1MCsH78eC0ZoFnLBthe5/NGcIGfAQiyGQiRwXsqZT+75MBcR779DQCwbtK50m3OXAkNH6bgghWQKJX3uCvs/8y9dxkAYOwAEedoK1qX7wEagSDzObRyJkqyKtSIg6izGCDTjHgcGZV341GlZVpR9ezjf/rFCnn4qRdl6sRTxdMo5GG24R7I9ON5Sf0/n7/zwccqBHLJxFMzYoBteekMuk+uCDonglVk+A1104AEfR2uJsyAtpzr57bPtaFaWZ9KKmBCFuXKUI3adDWnj1BoH1iBABgBZeeAQnuuvF1H9gCAJOAqY2u5ta4HTIaUDGo+i7nWHbG8dWf0wDeppLLEAJCAavZ2uqW7wykvxMIZijuB8WR/pdL/rQ1tBuZ+GB2APsVuCEAShDMHseYgCGdOsjINAbWw+kPLhpIPA2rADMjWLTLzPW4YBkR4JhqWgS53BiQw92BcCwA+TvEGtASC9dAVgQYnIlh5lJ20ZKPbVTWqxX4W5eNt/D1gDfyZ46D8FyuGaA4AmPL76SoSSEPIb8afp+UEALL1Atg+HwAAo/jPV82SYw4dJsOG7KbJJLZ9/NlXZeX3qzV2yCcC2GeLzeR/Lj5TulVXCoBBtghgXX1Ihu+9u1x81hjVKMhuxQAA6keO1OC/bsSxTbL67QUA0l6fdL/5Zj1uLs2BQgGA8H7Dxb30wyaAhdEsKIVvAjGEGVu74nq6DADgZjuiTtUEy367TU70+OUh1HZTKUXFz/NXqWr8QmUChDPZEK6FJQE1dYgH5cueP/3SIqkPhuXEow/K+az4Mv+/q2+V00cflZMa1J4H3FAKEGrwvLfZFcE39Ytkv/5ev15iNpHLfFUqTFVuDT1AeQJCY1BxycBBdSSb0pJFYmv6jy8xTADDCCgDAa3pvfK2xe6BjmRXFftaS+l4ZFYRVpVGLZT22oqW0r39Uq7FqOyjd2B0cch042RDUG3K/wis58dC8m48puwI02CTEJgXcwbF8va9eFQFJvvYnWo3CcwAIMC8ZOZvKyvABO58nus9xNYY1qIRmsz3fGHWXBuqU1DkFE+FLIgFhRBmmr9amYLGXjDfecxxuzJL9Ut5d8v32XwPEOQzt1kz/sXus85mAHD9q75fLdfcco888dyrkkgkZcjuO8mArftJt+qKDADQFhFAEgGvvf2+fPz5V3LWKSOaaBVw3kIAALZrrgQg1pjdZxvr8QAAskUCW1MCwHm733SzkMFHjyCbAVBICQAlBSmvT4P/bM2CYr83bT0e+hFYrCI23hWtSwEAvshkqoplBwjl7WpF11MyzhfQyZG6+JmhOqViWmvj2ebfoRr5IZ1UxfzhbuyfMPPJ315e9J7S+U8ffXTejeY+8KRQInD4AUOL/jxB6++I1DXWttqU7ri/yytrUkm5LxrUCb28aG3a7SyAZoXrVYEboUAyJizyOqJZgQAYAWULwY7o5fIxW+oBxlNKABBBytfIGPzuHzOlZ/dq3WTNuhqZdPqJCm4+9OQL+jcr0ElN44LnX5c/XHqOZkFm3/+EjDhsP1UZ/mzZCmU4XTpprOy560ClDOdaSKGD8sfptyhDCmVixJLQTUEsFfB0xqx7ZPQxB8t2/bds6RaL/jnAMSUIezjd8p9EXMfWYrCEinGhZJSm/WmG9pGxpkokk02yULme2Tcrf1B7WhaWUFGPOmgfOXfcCdJ7800zl8V+N819KPMemA+qKgPym4vOkK36bqF/MovJ6267X159+33ZY5cd5OxTR8pRB+2bYcPlylRhf8W1/uaiCbLnrjvqsXIpVhejnzgGWjRoO6D/QPnfSLdfhrq9WmOPC81XaNU4XILDBGA6egB7uNxyqNsnWFJ+mozltKNsz/XBTkAYEvABbRzes03sdrksUK1zkqHhByWtuji7udxanoKApWEEZJ/f2GO2BAAYW2CAb5gEaA5QAofjDw2RYcpO0MVAhyJfA9ymDMAqeNaePinvW+6BQnuAsSeb6l/ovq3drhAAoBANgOdfWyyXTR7bogZAc/MzwbthALQFAODY4XBUrrxxnowbdaRss2WfJqcrBADwfrg0o/xvrdHnQNkif7kAgGT3HhklfmvWvhARP8eqVRnwIRsAKGR/HA6Ms0Au14LWvhsdsT2BPwBAV42rXQoA8MWuqanR+p1iNDMpquqxrzJTO2oNnPduVAmGDo6oEhZ0IPH5lJAZeIyQB8J/t939mEybfJpUVgRyXjIAAIum/Yf+qs23hKgfwn/UfR7k9mbqFY24FP7BCDw1VHM2NDIWWO2hgN0VrT4YEpfTmbM0IhgK62K1q17yzu4PAwTw5YYZUAYCOvsJ/LLPh64KAADUyOYWGN+s+iET5FsDyOxgkkCSwH2LXj2VcggA8Jdrb5cBW/eVcaOO0uCS4P7v183W38lgZC+ksEm9ZtY98u4Hn8hff3N+EwCgssKvlko4qRx/ZOtcUorxpAkWpwfXy2YOp4LAj0SCcoq3Qp1XSqEBAAC4TBp3QobKmU0zzX5mny/7Wq6/4wH1iN5my95KkcWdZubsBxWAMSBLLuAg+57Jus19YIGsq6mTiWOP07mPYP/OhxfK2nU1clEjxTQfzZVr4dn/furZ0mvTnh0KAJBNp5yP/wFzmOdNIxC/NtTgmMBfd3O6ZQLrBBGZG8YdICZ9HQ4VsiUj3hHN1PrznhkavrHCxEmHzDwuD5QNfJlMyAkevzpYZDfDALACBOhfzEP0MceFo/VgwAXrxzDkPkrEdZ0B+zFfQ/MGAID5rNzKPdAZPUB8YDL+zGnFShQ2d+2FAAAA1gDi73/0eV4XgCMP2keG7rlL5lT5xsbm5udiAQD/vGGOzstW+0HOWwgAgK2fY91awaovlw1gtmq/VQMAgACGgG/x23qbhdoA5rL/s/aTcSVoyQbQ9+orGUHBUgQAiBMCgYCOq10lJt6lAAAPlYUqpQB82dvTPk7G5cZQrYTUT7mpQi7HNaUBoP4I4ozzBFR5GjGpfAAACv9Q+sl07LrTdopCslDlWiedfsIGAS0+oDNm3StnnnysUJ/TlkYvzGiclNmfhQrq9mf7K3Vh80AkqIH+QKdbSxlYJHC/LFYJ/otJXWzN9T/61Evy1n8+lP+ZclZG7+DDT5fJtbfeK+tr6qS2PqgLzwP33bPNL7spgyCLj1L2M7GI9HM0WGbh9Y3K85JG94ETvH4Z6vTINeFaFeoi2wKosiQRl6n+KvkoGc+IY1EfiRo2/Wz8pZ+PhbVW9ECXV/vWbhO1HCODs53DJfu6vXJ3pF6zOsuTCf17tUVt2fSdKQ2AEWAsBFvTr+Vtyz3Q2h4AUIVZ1ZwFIGwmxjeT5c8HABC4z5zzoOyw7VbyzgefyLRJpykA8Oerb1URJGs2+aPPlsn8p19RjZRvv/tR7n7kad2e+kPKpzjfF8u/lbEnHtkEAOBaqHdsi0tKa/sm1/a4EMyL1MtJ3gp5PRaRtelUXiHYYpyvtcdYs7ZGAYDzxp9YEAAAUwAw5vRRR23ApiD7ji4Nzw6dmkIAAPZ54tlX5dcXjG+iZWNEcVlYHnHg0Lx1roAPzAMH7bunzqMdyQDI17dWQTwEGdF4gBXGfNmw8kg36u83zLkwQFDhL7ZIYq7MPcwDq21kMJWW6aH1Qo1/LgCANQyifyuSTYUEYbtllzaS+f8GtojtvyUHpo/yHSdXHzJ3sVDtKqpqa78z5e033h6wBv7MZc0B2cW+y0IBAAJ6hAC377+lzqGMpYy7N897WNwu1wZzWVcBAG8sXiL3PPq0/Omyc1UroDUtV519ofu3J+AGALBm/80523PMQq+7M7cjscyYSnlVV7UuBwAKyVYV0jnU2aGGv3mjLRP4/UhPQD2PTbPW0Zu/YY0zLVCV1woJ4T+yXZNPP1H2GbyL1utc9LtnyRL8AAAgAElEQVQrNcMPnRLqK40v+E3zHtbsf3uyWFgBTQ/V6PWQJaBGkYmahQjK07RSFKdiMQgdmEa/4JPKQvPSSafJZpv00Azhn6+epf2426DtC3mkG2xDtoJgey+nR50QWLhhE0Zwf3u4XusscUbAfquv3SkneANK+9zG4ZQzvJW6qMJk6TRfhXpxkx1C8Rua5GCXVym/RkCSRSJOSGmbqDoy2hFQS8nSBFMp6Wl3yLp0SnZ2uOS9RExtymBujHD7cmZsAAIMI6AMBLTp8Zd3KrAHAFQBAJoTRiLwqwj4MqVK+QAAAncWNrsMHJAJ6AEArPR9c1m1dUG56qY71XN47frazPY/ra2Re+c/I2eePELBhFOPP1wBAESVwpGY/vw3WAGN5QgF3mbRNkN8DXFYAD/cVrAZbS4bWrQTF3igXIvS5hgAH3z0eWbsNew1cyrjU33q8UfIDgO2ahEAiMXi8q+Zc+Xog4c18bU2x4MVd/s9j8nl55+us1MuqirvIda5OOJgm9XZAADz57XBWvk02WBfi4AuzgqI6dU12j0ijMd8ADsAAP7bVFLHcQLwYrZcmf1sGr41MM8FAFDGcE2oRtMD5/sqlb2I4xEljtmARXM1/syTCBKuSyU3EBrMvmfeI6iqlAKUW7kHOqIHCPwJ9sn0Exd0ZuBv7qdQAMCs+e9//DkdQ5PJlMBkI9N++AF7b5AcbC8A8KerZslny75WJq21GSHAz5d/s4EIYDyRlK36bi6XnntaE6C+0GdXBgAK7am2bUdMwJjalayqLgcAyFJRBtAeO0CjiovxD9lgsuSL4lENogn2oMmZxt/5HIEgFH/PybJvYjsor7R+fXrp/9h6/OmqW7Tm9Z0ln8jBwwbrAhe0b/dB2ws1QSxqzjzlWDn20OHtorqbGsZdnB4NSAkq7wjVqS0VDVDgEn910TMTrX2FGay//3GNOJ0O2bRnd83qEyj8ZcZtwoJ/2636yIVnjWmSMSLT9/6Hn8lFZ5/c2tPpYo0APtxY90ANJZTO7RxOOcET0AVRL7tTJvkq1PqpwmaXXV1ufdaAQPhpk8Ef4HTKFH+1WiThG022Dxuk7Z1uGe7yqG82wT++ybfiTZ5K6TtFgP9mPKK+yfMidZqd8YtNPHabVIhNF4vzIkE53utX1kC+ZoAAwwhA9bXcyj1QrB4g2Kqvr1dmVXONUqWBA7ZWuj4tFwAwZLedNHA//4zRCuCZjH5rAAD8h++473E55pBh0neLzTIBotEAgBUEUOj1etoFnLan/xhbAJC/SsZllw7K/Lbn+loLAMxf+LLW3ecTq2Xe4tkDYrfEAMilaG29Fxa2V918l5x2whGy+aY9cwIAlADc+dBTGQZBtmI1C9VNelTLtEljZcA2/drTVTn3NUr3JAUQAjY2ebk2tiYJig0AsOa4MlgjP6VScqo3kCkxMawA5qlRnobSwunBGp3zc9XmG8BgJ6dL57J7Guv4s8ECgIQZwVoVC8x1L0YfgPM1VwbJ58zvLFahrJZbuQeK2QOlEPgX835+LsfqKgDg59J/Ld0HmX/G1K6MAbocAKCTAADaYwdoJrLNbA65oqKbKr1jd4MHdC4QoLkHs3rNOvndP24U/v/jtIlKWaRBwySD3Z/A9syTVBeArDeuACy6AQHc7gb/3bY2gtKbwnUKTlAHyOROeAgt/Z+N2W+OTdabAJWgtCsa9f7Ul7757lKJxxNqNUIdKGwI+g1bk5OPO2wD71EyU9ROtQUAMMwI6JGb2+2yr8urDg+HerzSz+7UzP0WDqf2FZn5cd4KeT8elcWJmJzsDciKZFLLQEytIyUjuCncH65XVsEZ/kpZkYwLNmAsxGAZkPEn04+w4ifxmKxOpVSgCaFJnpVdbJLCcsrllTN8FWrtRPs+lRIWZ801AAArI6ArB4GueIfK5+yYHmAxZcqq8p0B0JVacKyHjDBQNgAA9f+Hn9bKyMP31zHPGoQCAPzPP2ZqwGatK4QtdfcjC1XYb1UjYLDzwP5it9ll5BH7N6GIW0UAoU9eOXOeMgO6QgCwY55E8Y5K3z/z8psq0mhqBXMxAIyYn1XQMddVZD/rbBFAslmI/MHkomXrD2QfE0DhkOFDpHevTSQ7U4UIYDAclv/79eQM8ysXA+CTL75SQP23F58pm/RosKgrVoPhQXlY7zyK+pwH+jw2goDKNID2Cxtt+4p1HWYOC6dSTSwAswEA5qk7I0GJS1pB5om+qsx88lo8KneF67UkjRIFdAzM/pQGjmhkLMCOeyBSL8/FIsp6mOqvlu5ZYLPpl+52h5a8YJPcXIOuimVVV9WrFus5lI9TGj3APGTN+LOeNq0sfFoaz6h8FR3TA6z3GUv515WtJAAAgn+yVtYBoDWdAtI9PVgry5NxpcON9gRka4dTrgs10P4AAU70+uUQd/P0NYJX6npOOe4w6V5dJX/79x1KW4X6z6RH4PvXa++Q7bbpp1Z/xRS1s9IUKUv4MZWQ83xVsr3TlVE29thskkiLAgRQ18/yVzabzWhNHxa67Y8/rZWrbrpLaz6p5ze6CNRCHbr/XnoY+hGK8PjRR2cAFNgB/7x+jpxw1IFtKgEwIE8wndZsBoH3s9GIZlJYtL0YCys9f7DTLSMbNQKuDtZKRNJyqNurjBD0IbBiwhLpoUhYj9HNbpdTPAHZyumSv9SvV0ooNlDoBtwXCUp/h1OO9/i1LMNns8tJ3oBmXCg1oAYT2uuOjZkYgKfrwlCvRS4PNKirN9d4p3iHEFjiH6BAGQhoqdfKnzfXA3wfof83J6xKRnbugwvkigsnZBg62UHh7PueUO0TAndaLgBgm369ZcKYY7TEB4AUsaGjDxkmB+yzh27/27/dIDsP3FbVkNEBsNIgs10AGrLEC5sVWP2lPnkC5kXvLGkCnDZXAtBeBgCANiVcaD6gIwCtH80AxK+ym/WZAgDkKgFAA4byuBOPOlABnlwAgNEJ2PtXg5qIZxXjmcPwoHwMG8AhLo8c7PZquQcMQBh2d4Xr5KNEQhKNrgCHenxaymUVECzGdeTLuBvLP+b3zW0OWZlKylZOh8BoRCDQZbNJH7tDwumU/JhKqWihtbzxpVhE7okGxZ4W1cThun9MJhUIZ36b5GvQt8lupjxgU7u9IOcDs2Atz1HFeBt+uccwgT8uNfzLte4vC5/+ct+PX8Kds9Yn+8+6vytbSQAADACwAJqzrWqpkwgCbwnVyveppIzyBuQIt09V9G8O16rwG9NftiaA9ZgmQD3iwH004KeZunWo/0cdvG+G5o61Eor3VlGmlq6vpc/NJM5Ejy0hQerhjYsQ7uPRaFDF53o3+giTTQDRN36+LR2/GJ8vW7FSrr75Lpk49vhMYM9xEfvjsxGH75c5DQv6v/17tto/kdHB4gvK6UHDBrcpg2CyJwTZ1OSjeEymZDObXRdxLptINC2C5zMR+KrGTI6RljR0f130pRKCDjR1n7ADyOyj/B23pSWeFrWPos8BDFQLQGwSkpQCSRU2VARs0tfuUIrmVnanCjH2cbBAS0tNKiVjGy0oC+3zMhBQaE+Vt2upB8iowADIV1L11TerZPqNd8p5E0ZpPbZp2QDAu0s+UcV/AvdcAAAAHxniB594Xt5+/yOhVnzy+FEKDBobQMqm/jjtXGUQ0JoDAAgAH3nqJQFgPOe04zLOKy3d7y/hcwJ6mgFj+Ll9GgBzZczIQ/T55ysBMMcHvLn93sfl0P32yqsBQH0/4q8upyMnAMD1AmAQ+MP+yqcB0FI5QnueNesDdB4Iwqki62NzyA4ut9rzAb4bIHe8r1LB9ewGiEDLzqK35pqwHpwRrtV5BCFaw+Bjrrk13CAw67DZZIjTLad6KzTQfywWFtYGwTSBv036O50yyuMXkgSmcWVssyAaEhyCuD/Ybbs4XXK8N5DzftiXOfTOcJ3sgGuSv6pFAWEoq4AAxUx8tKb/yttu3D1QSOBv7rAsfNp1zzqb+o/9X7fZszN2gFwZ2xh1/2SPHhm1feu+Rs0f1X7Xqu9U2I9m9jNq/uZOOU/3G2/M3Lj18+xrci37Urdlm2T37mpJWDtmjET2HKz7ZzscNOcYwPYcr+c114it0ZEO+8Dg8GF6XBwQrM24IQSeeVb/vH7SpFY/LNi/1dXVXb7OKQkAgMWfsQNsTriq1b0s0gQEyGeVx8L0yhvvlN122k6DWCvFjYHo/2bcpsHrcUfsrxla6LG33j1fBTnIgGULLbX2Og2DYVUqoeDF49GQQHUnU8Hv1uUImehKsUlU0rImnZYpvqp2LUoKvVbYD7/56/W6CD1s/70zu/G8Hn/mVUEMBVBk4ICtdAFPtggFUgL/6qoKVUU1PtCFntO6HX1ErT6Z+WmBbvJJIqYuDhA2WTCR2bknElRPZeOcsLfLrQsoFkNk8amdxPJrT6dbetkc8lw8LDAK2H6g0yXHuf0yNxqUVcmE1gIDxjwTj+gCCrCABRqZI0CDDxMxZQBM8lXJ/dF6BZmqbHbBoWCoRXOiNfdaBgJa01vlbXP1ACAqAEBHWia1VBdefjLF6wEWzSjoA6xYAZvmAADcaABoJpx0TE4XgPlPvyy/vegMBXfyBd3Me/hHU86x4tvv5KkXF8kl55zSxOaVsR8BwJ7dq+W4Iw/I6wJAbwAALHp3qfpadzYDIPtpEDDfHK7TEkFaP7tDxuXQAuIzgnPmjbfjsQbAPVCdN6Au3lMvzSOxaKUMgOxVuZV7oNAeoCyN+chk/BnTWlrnt1b3pCx8mvU0VME6LdIGjSlrsE1A3GPGDHGtWpkBALKDa+vv1XPm6IXUjjlJes6YIevHj5d4/201IK+Y/6gQWNeNGJEJuNdPmKBBO8F/1X33ZYAEa4DP/u0BAGyRsAbyxrLQgAHZvxsAIZfbQC5ngrZqJBj7PxgAXd1KAgCgE1CupgygOeuqtnYWkziaANjoHez2ySneDYVsWKAgVEQNIn7U1kbw+6+Z82TrvltkqP8MavwrBhpuVH23sFN3WKn1f1hTgeQTiJ7lq9TMM+2JaEiejYVVH4Ayh85s1qw+VE4G8QXPvy4ffbZcJo8/UenEDy94UX9H3AtNhBdff0edEUwWsDOvt7lzfZ9Myi2RhowQZQMTC8iAdNa1l4GAzurpn995yPxTAtDWcqpCeqQMABTSS8XZ5uPPl6v4orVcgyM3BwDwOUH2bffM1/0YfxmrWSRfd/v9OjYbrYVcAADzGuM4Iq+M6+x7y52PSjgSlYljj5PKioCC4DA2qN3HAYCxP5/StRGH3X/oHgpk5NMAAFS/4oIJ0rNHy+VT7eldIwoImwwbV0rGsnP+gAT/iUflvmhQ1jRm/wF2KQ/7pcq2ImALANDVtNX2PPvyvp3XA9bAHwCAOamlwN9cXWsBgPaWPVl7paX5bWMQPvW/8or4Xn9N1l50saRbaTOXncX3vdLAQMuXbbf2ndk3MnhP8S5+J5MdzwYN2MdsWzN+vIIMwcMOzWTw+dwadLcHAKh49llxf/ihrJ0yRcje06yAQ+DV1zb4PPtbUkwAgJiRcbQUHFVKBgBggGDh2lGZKyZ0RNq62R15J/B3PvhY7rj3cfn/LpggfXtv1uQd4Es/c85D+rdiUv85nhHj2cvlUTseGmJ086MIATVQ0rGlwpuYWvY78az2/FdFuPOGdNGs/pwHnpD/veRsefqlN3VARwEaIS8amSOyT1D/c9WMdua15juX8YRek0oqgwARPxwXSq0BBJBtYeHFoov/ywJMpfaUSut60FNhHGXx1VGtpQVSR533l3bcx595RR575lXNwmcDqC0BAPQV4MEtdz4iWEQlEkmhvp6yjd6bb5rpSgAAqwggon0/rV2vJW+TTj9BKgINNni8T6+9/b6KR9bVh8ThsMsZJx8rRx20b2bsZ47MZVcViydUSwDRSRY/+VwALj/v9E4Bij9LxNXtJZ5Oy0R/pSrtm4aI7KJEVJ6OhoWyMxrgO+WDB7i9rQ7+udff/WOmsiR0flxXo2KOODTkAl8QyQVU/8Ol5whimwgwUoKIxe5ny1Yo0HLppLGy564DM6U2xp3DlOtQuvjH6bco0JOttQEYAytv9DEHt1pwk2dH1gomQLmVeyBfD7Qn8DfHLAuftv39cn/5hXSfOVNqR42S8D77tvpAJtgmi9/9pps1MK+6914FAGiGek9mPruZ0oDYtgOaBNy5AmgDCqyfMF7p99lUe44dHjxEQQRryYE5p6HimxKA7P3NNRhWgpWqD8Og25w5smbKFKm67349ZHNU/nwAgClnYH9rKURznc5avlu3bu1mjrf6webYoWQAAALJdevWtcsOsBgdYpgAv7/0HLW3szYQzIeefFH23mOQZlWK1RbGwmpXZxTqzXHfjkdVmTjUWKO4md2uNniRRqG6wW2kmhdy3TwPxPyWf71KF4H9t+ytlFFTq/uvG+bKtMljVdTPKgq06vvVmmUi81RVWXqWQbBBEOqjVn9/l1cejoXkEEotGu2XCumbzt7GCgSw+AIUKAMBnf0UNo7zGQvAQjMtXXFXZmwBQCTLjKsKNoAbS7vmlrtl2JDdMhaKG8t1l6+zoQeAxtADeCMeFZfYlEnnt9kEQBgNoQbDXWlRF6CQ/gQA+GbVDxlLxlx2m8auEfthAvctevVU/Q0AgL9ce7sM2Lqv+oszDxPc//262fo7Fp7ZmVKYGdfMukfe/eAT+etvzm8CAOBTfvO8R5ThePyRB7R6DmGeBwBAC6Dcyj2Q3QPGzg8WWmsz/tnHKguftu39sgWD0uPaGZLYrJfUTBgvghtVOi2O1aslVVFREBvAAADJ3r31IiKDdsoE/fzeEgDANuxrzboXAgBYa/iz7749DICOBAC4TgMc5GI5ZN8H63Zj/1cKa/iSAQDoKGNf1ZHZq0K+VmS55z20QP582aQOpyNyPYYBsJ3TpXY91gZd8Y5Indaum7aD0yUX+qrE21gWUMg9tWYbskvUf66vrZedtttG3Q/eeGeJKnyTyWGxDv2T2tBJ407ICIWx3/Sb7pRjDhmeEVJszXk7Y1uEj+6N1MtYb4X6I78eiyjrAvZFqTcWYGRhYAKUgYBSf1qdf30E1gYA6Pyzt3xGk0VGRHXH7bZRtxUcVYpRRtXy2Yu3RRkAKF5fdtWRAAEWxSLyZiKqLLCG0d8mHyXjaiXb3WZXXQBYd6bxd+YPhPYQfx3kdLXoFPDyoveUUWGC/HwAAIH7zDkPyg7bbqXuC9MmnaYAwJ+vvlUdGKysjY8+Wybzn35Fpk48Vb797kctEWF7APqnX1qk5/ti+bcy9sQjmwAAXMvK71erHk9bvnMsWAEAAoHSA/a76j0qn5f4Mq0BfzECf9OfZeHTNrxZiYRUz50r7uXLZM20yyTtcYvvzTelYuFCBQAie+wh686ZKNKChgfBtmPdOr2AdZPO1Z+bE9yzXqmVPWAV5iukBCA2aJDqA+Rq7QEAOqsEwMoqSHXvkfM+0IuD/l8qIGpJAQCIhCAG2JH1q4V8rTpbkdoo3KfSIhf4q9SD2NpQ+H0gGlTxur4Opwx1eTOaAIXcT2u2MW4IWPqR5TIoFQsUNBK+XPGtKj67XU6lJdKgiq5es16uuvkuGTPiUBm8246tzi605hrbsy2eycuSMQ36Z4XrxCM2uTzQrcP6sz3Xmm/fMhDQEb268R+TABsAgH+l1tB2ocYbVtHk00d1CrDaUX1QBgA6qme77rizw/XyWjyiF8A8O9aiu6ML4VRKFfxXJv/rVU5p3jhvhexsAQmy74CAvyLgk8MPGKof5QMACNyZe3cZOCAT0AMAUE5HCYi1nK62LihX3XSnTDnnFFm7vjaz/U9ra+Te+c+odTFgwqnHH64AwJTfT5dwJKY//w1WQGM5Qlt62wAApZC9asv1l/cpXg90RODP1ZWFT9v2jHxvvalCevXHjhDXp5+Kd+lSiey8s6SoN3/rTVl30UUCLb6lZuj2RoU/W5AvO5i31tNb6fTW7QjCEQHMd8xspwEjPmhAgfYAAK0VAcw+N/1ViAZAIQwAkneo/5eKkGpJAQAsYCkDaI8dYEsvd6GfU8/I5Hvq8UfIDgO2KnS3Nm93Y6Mqca7sfn0qJVeGawUru4v9Hascif8zIn5Y/WVP8gAzBP1QCMloGHGnqsoKWf71Spk68bRO6avsTobWT7nEK/GIfJNMqp8zavxYQWY3/KCXJRPiF5tmck7yBuTQHNu1+UF24o5WIABBEbI65YVZJz6AEjsVCydYVOgAlFr79IsVcsd9j8tvLz5DReSyWy5dAdTsf/ePGzN0Z/bBbhRVfDKfgJBnnjJCDhk+RMuQoENP+9M14vV4xG63aQnSby46QzOqW2y2iVoMEiCtq6lTWztrjTv0a0TzPv1yhSSTKdl7j50zwqacl/ngzocXyjMvvSnra+vE7XIJlGqo2EcetE/m/M3VY/futckGNnnNUcI5b7ZgHmysOfc/qZleGoHl+JOOztTqsyinVv/GOQ/p+Ox0OuTis09WMBfF/mdfeUszy5RebNlnc+2nCWOOVZp59rVbn1Fztey5BLuy69DbW8u+7dZ91W725nkPyw+r1yqAdNFZY2TggK31uf9lxu3yp8vOlX59emUum74AdKLPcB/I1wjup4fWyw+plM4ZzB3Z7blYWO6LBNWKb4jLre4xSxNxcdpEQYC98zDI5j7wpF4jdH1aruc9ZLed9L08/4zRSvE3z6E1AABlNHy/jjlkmPTdYrPMe2Y0ANADWPjiImXvtYX+b/qD7BUMAGvZX6mNNeXr6dge4HuF3Ww4HG431T/XlZaFT1v//Mjw9/zXPzVbTy16/dFHS3jvvcW1cuV/9QCG7iPuL78U3xuvS9rlktB++0uiT4NFr7UZBoARzcsGANjWWpNvavGz1fqtavvsQ5BPc65cqf9n2wAapwBzLcYxwJyP/w3dvqNtAI32QGbce+wxtTG06gRk6xJY+yHXE2RtDnOX+v9SWaeXFABApyFgxQK2q8sAzGTtdDia+C+3/qtZ2B7LknG5IVQnNemUMgBQpTd+xNAV/16/Xr3op/m7dajt379vvVeG7rlL3vrWr1d+L7PuelQFhqhJJKPHIgvLqWz3hMLuvO1bLU3EVCxxWSqhgk40LP+2dzjlBG9AtrA7Njj4m+gqROoFtsVhbm9OBei2X1HX7GmAAMRFDBDQNVdSPmtX9gAAHQAAC7NSa1A644mErK+pk+defVuD7K37baFZTOjN2QAAi0yCp7kPLNBaZgIoXEiuv+MBmXruqarBQoBLoLvNlr01qAEcyBXEEnQRwI465mAVT+PYjy58Wf7z4WdyxQXjlTr9n6Wfae11r0176ucAoV9+tVJtXgFWqJ3utWkP1Tyh/Klf716y644DdCwk4MIGr6V67PYCAIadNXyv3eXg4Q1+x8+/uliv9dcXjFeBOMrXnnjuVQVjCZIJfgGyRx6+f2ZMzxWw5/qb9R1qrpa9pfsmCG1vLTtgxYtvvCN77T5IbWV51vc/9qy+P9DaL/nDVSqWZwWumasu/eM1Mnyv3ZoFAIwNL3Mwc8Job4UwtxDw16VS0sPhkK3sDtUMONzjy+jFqEZPpF4qbbac8zLvDaKJiB9us2XDQjsbAIBZ98NPa/X5IPRo7UsAgP/5x0yZNmmsAICYBph29yMLlRmwqhEw2Hlgf7Hb7LpWsboxWEUAEeq9cuY8ZQYYF4jWjhME/xUVFSUhYNXaay9v374eyA78eb8LXadj21yXTqtdc3OtLHzaxmeUTmtwT4v176/2f6oHcMP1kujRU2rGny4VTz8jlY8/JpFBgyTVrZt4//MfCR5+hNQfdphIB5UTm7spJDvexjvfaHZjnc7Yyb9SaSUHALB4ZRHb1WUADG7Uqh4wdA/51S47FPV5kbG+PxqUTW0OOdTtzdQRmuCUz6nvH+byyl4utyyOx+SFeES2tjvl8kB1q5WIW3PxLdFbw+GoXHvbvRrwb75Zz9YcumjbfpCIqWiiUWmmr4Y6PbK/2yv9OtkasWg3VYQDMcBQYwTKWAYCitChG9khyMoAoJYCgyq76wAWv/r2O81GGwFVbOnmPrhArd/IRFvpzu9/+Jm8+d6HChgcNGyw7LHLDnL1zXfL0D13FgJg035YvUYtWqmTrg+G8wIABMKnjz46g7wzv8yYda8cPGxwzvEdQOKmeQ+rQOHK71bLw0+9qDXXBFEEcQAAgBKcH1Di0nNPU4X35uqx2wsAEOgvemepAiB8z2nMU6Zf9thloCDOCiuCgDlfawsA0Fwte/bxctWht7eW3RoAc19LPv5C3v/oc61zBwyAYRDw+1Tdnm3pl9vueUxcTqcyNppjAHC8L5JxuSlcJ+ux9hURQ/Qn409PN5jyijoBkPE37ZZwnVr2jvEG5JAsJhmAlb7fF05QcIaWDQDMvu8JOfvUkZkkQy4AYJt+vRWI2myTHuqy888b5qgezwH77KGAwW//doPsPHBbuWzyWAWz8gEAlBFwTXc+tFCmTT4tJxOnpSGP2lUWsG3REGjp2OXPS7MHCPwZL1mbM7cUEvhfG6pV161L/dW6vr0yVCO97c6SdFsqzV5v51Vl6QG4VqyQ7rNukZpx4yS81956cPcXXwgCeWsvuECSvf7LnGrnmXPuXgYAkF5wKf2fMoBSaSUHADC4UAbQUXaArel4xHS6VRV/smPBcHu4TmIi0tfukLP8VdKvMVtN5mFOuF7WpZvaeLnFJuN8AdnHVTwLHrIPLFAG77qj7L7z9to1ZOpq6up1sZyrAQBcf8f9WmfY0X7N2eenR+6K1MsrsYjYxaZ9tjKVFJdNdKLZ8hcc/Fv7ygABgAAs2Mp0zdZ86zfebTvaSrU9PQOwuH3/LTVwMa3BX/4RzaQjfmYAAOhxN859SAMjdEegr/M5AqMXn3Vyk3GHY1AScNC+e2oAmI8BwDmNEJs5P4EqoAF/J4iEXk7ZAOdHuT0Sicn0P0yRt9//KIP3tAgAACAASURBVLOdCeIMAMB8BQAA9Zpmzp+rHhvGA8E6wAHBG40sNsG8sYWzWvLxOZZ7h+w3RANYro++gqFlbTjXfPDxF3L0wcPUopXsv8+XP9OWDwCwlk9QOnDWKSP1OumP5mrZrcfLV4fe3lp2AwAEQ2G5/7HnlL1B+QV6M+b8sDPeeu9DLYlABO/lN9+TXQZuK4veXdoiAEB/Ary/GY/IG4mofJlIyKY2u1waqJYedoegw/NIJCgpm8g5vkrZzemWNemUzAzVyopkYoOSs6++WSXTb7xTzpswSnbavn/mcWUDAO8u+UQV/42FXzYAQL9h3fjgE8/rexiLxWXy+FFyxIFDMzaAf7rqFvnjtHMzForNAQDt1TcCXKYMoFRqWNszJpX3bbkHCPxh5CLwR7a/0Iw/pZafJOKakIHVGkunZbK/SnZ0uFo+aTu2iESiOh8wPuh3Oqvcib8ByDF+Z49JrIcXvPC6MlrfXfKpDB+ymwJvhx+wtwJelNDMvu9xPS52qTCMSIJ5Gy2wKStjvMw1B1lLufLZpXLc3QdtryD5kk++1HI22GWmwQDbd/CucuFZYzKAYr6ucn35pXS/5WZZP3GixPttKd2vvVYSvXpJ7bhxmWy/Y80a6TFjhqw/Y4Ik+vYTWyymTgEd0coAgKiVd48ePUqG/s9zLjkAgItav369oo2lbGXVni8JgezzsbA8Gg3pooMM9nEevxzs9ml2H7XhBbGwvBiLSH06pQuQU72BJorE7Tk/+5IRY+Haf8s+csJRB2QQfWph/zVzrtbO5qL0M+ixKL/knFMyi5b2Xkuh+z8bC8v9kaAKIU70VorHZtPaTWo4z/RVSkfaIhZ6jaW0nSkNMEBAqdQdlVIf/ZyuhewMDACYAKXW8jGLTEBEAM+CjNKix599VbbbZkt1EjH75QMACMCvuukuDYjaCgDAAmDROHn8iZplpVlLEloLAOSrxyaI/XbVj/KP62cr7buqIqDAwpiRh+b1hbcuHPMBAGTnP/niq3YDANaFK8wLRF0vOGO0lkU0V8tugtaW6tALEbNrru+s7zT6EMxfZ558bIb5ccnEU3TxvfevBgl9ctTB+6pIHpoILTEArMd+LBqS+dGQ7O50qyivabjGzI+E5ESvX0vNpodqdO7Z3O6QKf4q2SRHyVl7voe5dDHac7xi7MsiFgCglLJYxbiv8jGa9gCBPoE/6/BCMv7Z/Uc5zaxwvaxOJaXaZleAbGgXOC3lK23K/m4BdFDmRXnRiUcdqGtbxhjAAPResp0zrCCblZ2U73zZAMD0m+7SUpxsZpPpx2ztF/5uNLgo6zn1hCNafGVtkYik0cNZv056Xn2N1EyYILFtt83sR8DvWbpUYtsNEP8LL4j3gw9kzdRLJV12+Wixb1u7AWtxY//X2n07cvuSBAAYeCgDYOD5ObdvUkm5OVSr3sM2EdnF6ZIzfVUZRXrsAe+KBOWUIg+eiGFBmz3qoH2UXpsdGD729Cvy/GuL5TcXTcgsiA1owH7HHjq8QzywAT5eiUflxVhYfkw1MCD6O50yyuOX/g6X/CtYI9+kEnK+r0oGOl3q54w2wvLUhhmY5t4bxEl6gnyOHy8Il2zMrZB7MUAA9ZuAAeX28+wBsjS4qJTiuEm2PZFIbsAAIPAmq4EIHQAA2ZZlX6/SwI7MuAEAKAHIVZJVaAnAyu9+VJG1bOo8GRsWVM+8/KZMOv3EzFgI1ZrrYQz88ad1eUsACJRhK0w+/cRMCUC+euxci73WiADmEmjNLgH4y4zbZPzoY5oVYy2kBIAAAH0FgBWYC83VspvjNVeH3t5a9lx9ByCCACTNyrz4vxm3ybAhuyqLbfH7H7caAPgsEZcbwnXKLJviq1LAObsx9zwcDcraVEpO9AYyej3FHFlKEQAg848TAEBAuf38eoCkG0F/MBhsU+Bfaj1SKADA2ErW//wJo5qUtxgx8OOOOKBJqVhXAAD07RfLv5GHF7yo2idud2FsClt9vfS8dobUH3OsRHbbbYNHpO4Bd90l6yZNltiOO5baI/xZXA8MEsZNGFSl1EoSAADpogygFDNZxX549em03BaukyUJCgIk4z/cz+6UOyJ18lkyISPcPjna4y/KqaG6Xn3zXSqWtOtO2zU5JvRChLqoVyRrcs0t96hoFv9WfPu9PPfK26qcfeC+exadxvITYEi4TpY32ixRJdPQI6IMCeouP0zElaJ5lNsnxzcqNVODCVAyzOVRa79CWiFBcyHHKYVtWnMvAAEs4KjhLC/gSuHpFfcaAE5hABRK0yzu2Zs/GuVUBPBnnTJCNQBYaL639FMN3KBA8/u0P83QDMzvppyVoflbmQPtEQF86Y13FXw4bP+99EIRz3v6pTflf6eepYKEV944Ty444yRlPUEFRdzvzfeWyow/T1O1f7LN0MkBTFmA5RMBbK4eu70AQCEigGSOHl34UhMRQMZxAmKunVYIAABIDLMCvQFs55qrZS+kDh0AoD217NBsX1+8REYevp/qMFivz6r9gMr9i6+/Iztut43Sc3Nl0gp57ynRez0elVyuPIXsX4xtShEAKNWFbDH6+5d+DABkLGRZf1vnEBwwHoqENItfk0rKM7GI9HM4tDwmlha5o3H9il7GCV6/6jFdE66VaDotlwWq5aFIUJYk4jLVXyUfJeOyIBqWYDqla91z/ZUywOFS1utjsbAyYyttdjnQ5VVNJ7tN5JZQnaD7tJ3DJfu6vXJ3pF7XgKwV+Xu13S6TfZWaJMpuhQAAMMeuvuVuGXHY8CblOuZYjCHMH1btla4EAJ547jXVpjFgdiHvLUF+5aOPSu2Yk3Vz//PPS824sfozZQCRoUOl/rDDpeKZpyWwYIHE+/aVdedfIKnq6kIOX96mhR6AMQX9v9TKcUsSAKAv165dq4IjP9cyAOv7wuB3R6ReEAGkwQag5t8ID/3K6ZbxWb7EbfnGQfv/zV+vV8Ghw/ZvEAKhMeBDu6W2ksXeLjsOUFEtBsbPl38jNbX1CgrssO2WHUL7pwziunCtfJqIy0CHS8b5KqSX3SHQyG4N18uPqaRqJaDsj19ztc2mNf8VdrsYuibOCVcEuuXtFixIut94o36OF6o9EpZk9x7iWbpE/9ac5Ui2RykWJD2vuUbwC7U26zGMBYpj7doNjs8frJYn2fYhLe3bmnvJ7hDYHvwzVM6ymFNbvkmluQ9ZGxgApdpWfb9aA21ASNqeu+6ogCK0e4IdAABqpo1lGttklw60ZAOYTwOAeQQV/9vveVx+XLNWBm3fXy4/7/QM0PDOBx+rKCAL3969NlV65sKXFskRBwzVzE8+G8CTRx6mKu98j1hsNleP3V4AQMepAmwAl37ypeq0wFyglh+7PHQUzOKjEA0AQJFfX3C69Oxe3WIte0v3bZTo21PLjkI+APScB57UOnj0Z86fMFoG7dA/J6BhvgNtBQCg9lPHjNAsFn9neCsyYr2l+v3qjOviHULIqswk64ze7pxzoB0D45aEWy7wmO8BwfZeTo9aLcN+2crh1OD+9nC9vBePymZ2h6zVdVqDA9PMcK1s43DKGd5KLdO0iU1O81Uo4xVRQByuvk4mZLDLq8KABnAL2GyCoVPaJsr09NtsclWoRtw2mwRTKelpd6g+1s4Ol7yXiGnZDVoc+ZJkhQAArIf+ecNcXfMilJndKNsCEL7svLEZu9V8AAB22PMefEoumzyuiQ5LsUoAKFPYdacBTYRwC3pL0mnxfPihVD70kNjDIQkPHy7BAw6UbrNuEefKVRp02MMRiQ7cQWrHjBFbMiUpt1scNTUS32abgk5R3ih3D/B+Qf9n3Cy1VrIAAEgk/0oxm9WWh0iQC3KJMAq16kd5/BmqP8czQfDKZEKRU6p4e9js+veQpNXSjgFx80b157ZcA/uQRfvbv2crtRUrIAYyBret+/XWhSyNDBc+0dTEtgZlbOma6lMpWZtOKcCxqd2hmX3a+/GYzIrU6aRyoa8q83c++zgZlxtDtYo0o4Ng6siYEGiL4lGZE6lXNHmav0r1ErKbCagZ2CJ7Ds54mAIE4HXq/G6VggP4kmZ7mRLkg5C6Vq2UNZdcop/n80VN9u4tdSNGiNX/NNfvBPBV990nP11xhaS691B/VPM7177J3/8u4eH7NXusQu8l3zMxQAALubKtU0tvbul/ToALAAADoNya9oCVZl+MvmnJKaUY5/g5HaMUM9mF9C+stBmNJXqIl53lq5RudlR6ftkNH2sWtOW2cfeAsY0l0ZZvnQ0QRgAfbjDBkE3sdqF0dTuslj0BuSZUI73sTpnkq9DvSoXNLru63OrSdKTHJ9s6XJrBH+B0yhR/tfCdYl3LOvCqYI1s73TLcJdHS24I/snk3xqpl0gqpQwDAnxYn91tDpkXqZMfUinxi008dptUiE2ZsfMiQTne61fWQHZrDgCY8vvpKhJIg2EE2ysXAJBr/MoHAMDS+vNVs3QtbUBXtiXBpnalE0/VNfefrpolny37OiMgyDX02WIzZcN1q65U5lK2CCCCsMP33l0uPmtM+xNx6bRUPvG4+F5/Q9ZedJFUPDZfQgceJLHtG8TAJRGX6tlzxB6sl9rTxkqyW7WIs7CSg437W1H8qyeGgv5fiqBpyQIAoJGUAXS1HWCxXodnYmEdFI22PwjoWf5K2d5CW/ohlRTsUxAfQjhle6dLZoVrFT1dk0pqVnxaoFsT4KAt14dXtFGLxk8YaixqykYLwFr/mmtAbO05sVaaHamXjxKxzP3DcMBzeaQ3oMjx3Ei9nOQJNKm3hBnxfiIm90aCivpmizJxHd8kE4oQoxZhtAGyry9bgdRk8NdPmKCAAK3bTTfp/+snTWryM/v6XnlZPzMAQUsAQC7FUxPkAyJ0mz1HYoMGaYDf0rXq5GQBCAKvvibuDz9U4ALmQEv30tKz4pkbgRI0AkqNotTS9Zc/b+gBFnAAAGRyyq1pD5QBgK59IzZWAIBe+z6ZlFsidZqtrLDZ5BhPQ6BBFvOX2shkAQCURWU3zjcA3RCSa9T6t5RggwGD2GUwlZbN7XbZ1+WVh6IhOdTjFcpUydxv4XAqhZ81GqWa78ejsjgRk5O9AVmRTMob8Ygc5PbKad4KTeggoHl/uF5ZBWf4K2VFMi5PRcMKGMAyYD1Hpv/XgWr5JB6T1amU7OZyy9WhWgUQcIBKSVr2dnnlDF+F2g3qdzWVkp2ygtTOZgBwHTDdKLt64rlXVfcGRtuArftJt+qKDADQFhFAnhWluR9//pWW0rWHvelYvVp6XnO11B13nER23U16/PtaCR58cGY9XPHEE1L52HyJ9+4jqcpKcf7wvaybfJ7Et95643zpu/CqKbuF/l/MZGqxbqdkAQBucM2aNSXpad2Wzr8tXC+L4xHZ3eWRz5Nx9RsmA36iJ6CDo2kPRoPydjwqU/3V+vmVwRpVGe5jd8jCWERGe/0b+A3nux4GDFBGFJHj8YR6Be+1+05CneQjT70kN855UK7641SlUVobSv+33/OYXH7+6S3ajbTUF9YsCln67ZwutU0C7CCXcqzHLyOy9A2+TCa0Foz6LhgQpvWBdoZIoiULg8UMfUSZQC4vZva1Bvf8nqtu3hq0441Kqx1zknS/6WYJHnaoVN17b8EAQPb5OBaBerc5c2TdGROkx8wblWZlwAdrHza375opU6Tqvvt1c4CKQu4FkKDQxoQCCFBe3BXaY6WznVnUAQKUW9MeKAMAXftGbMwAAD1HcHNPNKiaALZ0Wk73VXaJonnXPsX/nh0XAFhjZQCgVJ5IYddhlP2NwF8hewF8EZAH02nNthN4PxuNKBsTJgCCzbAxBzvdmsxBI+DqYK1EJC2Hur3K0Ayl07o2S0paHoqE9RgwaU7xBGQrp0v+Ur9e6tINTk6wX++LBKW/wynHe/wKPvhsdjnJG5B7IvVaasD6EfhtR6dLWQVYDFJCylLx8kBTmnUhAEAhGgCIYl82eWwmiMvHAMjXp8UoAeDY2HBTRjdu1JGyzZZ9CnmE+bfBLcjpFNwCYLmyzmVN6v7yC+k+c6bUjhol4aH7qG2g/5VXxPv2W7LuwoskXUI+9u3rgI7fmzES4b/u3bt3/MnacIaSBgDIZjFYtYRStuG+O30XAIDPEjGlNZH9vilcJ18k4xoEDwMd9QQ0q4Cg3ZxwvYqpHOL2aR3iV8mEUOP+cTKhg+IR7paDOqhIiG5RL3n0If8/e98BJlWVbrsqx46AkhQFRhHMgKKAjqKioiiCgSCYADMqzlzv3PvuuzPfmztzVRxxVMRMMiGoKKBiQEVFBWaQpKjoqGToUN2V0/vW372L06erurs6VnXX9uOzu+ukvc+pffa//vWvdSYsZjPWfLlRwID/mHG9gAEEAYhW3jThMhFWYuNijX7bo0YMExuudBop/puiIWyMhAWpHWV1Ym0kiA3hoCyYOMGzv2RBEDnmy4FMB1oo0S+W7aWAFxSd4QTf3WTGULMNLqMRC/0VKDaS5l+IIh0Nk2O0NRLGGdX1ZPprbiwAQEo/W2BA/xolAvUxALIVAFDjRsSSizzqBOQWeel8A9puWzKlmNWhEGCu5UYgNwLNPwIEo6nLw3dWR24M/vkvxxbLjqdAKfsrgb90rloxABhkk2FJEIwZ/cMMRqm9p1NGMA4wOcMIfFd1Nl4xXRXdnyWfB2MRsACUCS2yA5jZfz3gRdgQRzgOdDJWl7zG41IOEIcBPsRkvUz2Df+jFtQ30TB6Gc1goqiHyQR/PI7yWAwTHS5ZA2pbQwAAslwp8rdx63cpXQAuPOcMDBl4aD3clgDA/Y/Px6SxF6W0EEzn/nJbbUIsethhKP7b38QtoPLS0RL8s6kEFpNQLFvNtYaNALP+XEtnaslURgMAFCdhGUAm2lo17PYf2ooT58uBSky0u3GaxSZZhReCXnwaqhJVYYA/1ZmPD4N+vBPyY4zNKYgrqVTP+SoQqkZNU9kSaa+H48W6foprXX7h2TWCuG+//5cgiPTbPvrI7pi74DXZlWJce/aVSPA/YczIGiUBdfWVTIaPwgERMGTQr/L1VIQlAkzRGE7gd7sKRMdANW47q5rSRVCD1Eq2zZGQ6CQMt9ql5IGNoAiVZkkLo/CMfgH2WtCHFUGflFPoEWDu35gSAFNpqZy7dPo08GetRkB9AEA2lQCkurcM/KlcyoUe/58DAtL9xrfu9iyZImBKJeeWbsxm/Of/zhGBOLaDpeVioXfFxecgWbadi6uVH3yG/3vPTVJzOW/xclx6/nCZe7bv+JewjO6ZPlHcRvicJVu07d57AP896ymZt5SonPKVJ9g5++mXMG7UuaJrkmuZOwJkda0OBUBhW87xuZZ9I8DFLBe1mUhpzb7RbLkrZuDP+n4G/nw/NEZQm+tO1uozM8/y028iISnnJOl+sNmKwRabJG3IwGSoSEX/0y1WUfQn1Z9ruxcClaDb1UCzFYcbTHg/TBcAhvcQO+fLrE4sCHqxKxrBCWarsF1XhQMiFEiwgHMGnQEIGmyJhIQBMN2Rj8XBSnEXyDcYxaFA6UNpR7ShAAADegoBHtP7SHmPMSHG9wqtRq0WC6ZNuryWPWB9NH7tdTQXA4Dluy+98S7+eO800QpolhaPw7rjB0TJ7HnzLdi3bcWBe3+HaNeuicO7330X9rVrcfCeexBnqWhlpXwWc7sTIEGzXEs7OwhZtaT/N6VcoyWHJKMBAE5YBw4cyHo7QGbGP48E8VHIj54miwidqPZhKIClQW8NqjsD5qnOPKl5Z2PdFJVWh1nsODKJJ7H+AaFq6bMvLcO9t0xKSuHnZETFf1pg8SVO7+j8PDeoYHr31Al1ekjLl746UGfQzTou/s6ciKqKpArs+VYH1oQCeDHgRS+TKalCP1kRRJNZt8WSh1RN6SfwZZFsO75c1ocDON5iS+rHrBcBVAr8/kGDhUqvD+iZwXes+0oo/6RE6T+vDwBIVwRQe7xoUVFaIoD19aWpkwezPKQwsTSAk1gOCGjqiLbM/krJmQu+lm6cP37ZtVcWSmx1edn/snOvBO7dDu8kAkcEAP78yHPoe1RPyWK4XU4wuP/ro/Pkd9ZL6hdttOV7+OmXsOHrb/A//35rDQCAFn1URqZ9nx7sbK5x4AKUda+7q+c60levsrlk8asa58BPQgRvAwKEslHAinZV+kCXmeRXg16sCwcTC2Eueq91uGtZWfHcBDhZix5BHARWOQ9OsbtrCNIRUP4kHATnSurF8Hq4AB9ksWKczSXlZDwWF+v7Y9EaFlyqDwRfaavK9w7ZWvpGsPetkE+Ow4ybmvdpwzXCbIfPAHwUCsAXjwk99xadoCvn+oV+r4DZBHGnONx4L+QXwNfE+norgeBD7Da+N0k/5hNNCzGOp3r/qLFWfeU7k30db3fXEJFtrmcgd5xDI0AxKwIAmbqo7ej3iutmBvwM/DPNSUurqcGyASa9WpJP01AAgM8MQYDFb70v7zO6oPDdwnfSBWefXutZbyoDIJkIIK9BCQHSfUsvAhiORNGrZ1fcM20Cunft0uyPOa0C8xctQiw/HyW33Z4AAEz79onrlffccxDsdxyKnpgD8969cn46BJTeNBVkDuRazRFQblsEADK1ZTQAwEGjqjXLABqDXmbCoDObvyzgk0UPGxcqo+01afy0u3veXymWQ2xaunxj+vD11u+E0nTHjVWen/pGuvADcxbivOGnyYJ7/8FSPPPiMky5cpQspOtqvNaF/kqp/2IjbYvABIWRiAz/MxJKCL4QIODiNZVFH8eGwohU/6fgC8eJ2X7lDcvjKw0BLvSuc+QJe6IxTWvdl8wGUAX7PDYBAGb9tUJ7igFg37IV7mVviJWg+lzto1wA+Ht9Vn5aG0Burz1/ffum05fGjFWyfQgUMfPDfwQFckBAc41s8xyHCz3OlVz4tXRjGdGBkrJ6AQAG7nPmL8GxfXph/dffYOb0CQIA/Olvz4jlknYRs3X7Dix79xPcPXU8ft29D1o7v3c/Wivn+/7HXzHxigtrAAC8Fqor6zM0zTUGtBldEfRL/ephRiMsBiPo1MKgV7GxGAjP81fg83BQyrgYzPvjMeyLVTmeaHVOtJanpLV2N5qxLx4VTRj6WM905cs7go3nfitID5gqRxgyoHbFIpJNO95sxR3Vi2fuq0rKGPRTrIsZO9JxeW3cdrDFikV+r1w3P/PEYxhKeztNoF/XfK0FqglCVEHTQEwowDFxX+F1sEZXASDa+ZrXPMtbhrJ4TMaD/eJxWB/Mki5qwjDbp2V4qfpjnoe2rwS/teVjDBxILeY47oxFBURXYmPNdf9zx6k9AiwNo6o1S8VyLXNGgGtksj+5Xm6IwF9rX7l2LcfVI0X8aAGYa20/Auaff0anR2bDe865MMRikvTyjB0H88GDyF+0EJHDD4fnyitRPHeu/MygP263w/32Stg2bkTJnTOEGZBrh0aA62RVLpWp45LxAAAprWVlZVmpA6Do+8zcUMgkFI+JvR8XeNc780Q4RTUubLgIYiU8FzXpNk78ipJH1JNWfnfeeDWs1uQv6cYIY1GpdVnQK/QvLlFZk0UxmLOqqZwUMOQ2KqOvFpQqwFcLW9U3PbX/WX+F1PLTHYAlARvCISwP+XAwFmsyKKIdz2QigOmOd6Zs39p94aKPbAAuAnNAQKY8BRDqPwGA1nBN4dzhdjlwwdlDZABSMQAYuJNGeUK/vomAngDA/z42H4q+r0bQU+HFQ3MXYcZN16CkzJPY/kBJOV5etgrXX32pgAnjL79AAABaOPkDIfn5L2QFVJcjNOcdURlrzsmTHG7J+HOenu0rl6y1Eh1VgToz1DdTz6R6/lZ/J31V6ZyoOY/6JvdWC70SVH3ER/eGeCLQpbsJbbW8iAtFlgrZbOrvBCQYFPNdQQGs7yJhjLDaMc7uTmTUPgsFsDBQKWWcdhjRzWQSm9UXAl5hXuk1U1hm9Wk4WMttRYEgPP/ZVrvQeskooA93RSwmNrWc6y+zVenW/NVbJvW5qoyN+7EEjk4vJ5mtAhbP9nvAN9OdznyUxGJS4qXXeCFDgloxHD9q5xBcIMBMWzGjAbjO7sbAakBY/Z3HSFYmpn8u6KxCUFffFCtM2b8qYSztdgSISZlVNq56MFd/TC24m2rbytGX1XCF0YPAPKZ+m2QOMNpzp/pc9c1UWpLog/obBcCStWhxcWJbloQRAOD/c63tR4CBP3Wy+A5g8N8a74B0e62ATzKHzrLY8VrIJ/PVWFsuaEx3LJt9+3AYRU8/hbjZjLLrr4chFod71btwrlolp/Kdfz4qzzsf+S+/BNumzTDEY6i85FJ4zzoLBp9PgIOKS0cjeEJ6mmHN3o8MOyDjMWb/MxkozXgAgJPb/v37M3JSq+t5UwvF7yMRTKoWJyFN8/lApdTLM0imgmlz0J8o5PeXvz8vFiN9juopi25SapnR5+/J2uI334PNasXokWc16GuzPRIWr1ZCEzc58/B20CfBOhemahKneB8VXCnQcp+7UMT/uIAj+KEV+lMnVNuzboy1+1q9A7WN1i6wOcaKx23toLlBA9zIjdqiL4raRCCAk1tODKqRN68Zd2PGp7y8vFWA0gWvrkC/vkcJe4gtGQAw+KT+Erjfet04ofirjH46AMDt11+J5195C6NGDEXPbodB1VwqDQDqAbyzeq24mjQ3/V9lrJlFJ43/cvuhhepjPo8Eoqw7JV2eIqSeWKwWQ0l5aNO7mttSvFWxnrTBt8p0kz0w01mllaKAgiJavzrzJcPOpkS5+DO3ZU3skoAPp1ms4qZCqyyLwSCUeVMceNDvwa/RiNir3u7IExo9af48vh4AUGKqWmYAwYnHfRWi0q1lMqjrIJuA1mAEJGjzxTk6GQDAMdscCQtgTCG9NwI+XFrNhKMY7PxApZRvaYN39X6gzZhyf1Gg8tHV7xj1TtgYDuHpQLVOjM4pJtnXjACAa9V7NVhcDM5Nu3ZJWVgqAEABH4zL1AAAIABJREFUB9qAWLuf9lz60jN+lkwfhoCClj2mzqEN+NX18Bh6ZhqdXmhpG+7dJ3F6LYCgBSC4AY/P62BjiVsqO1o1FvrxI/WfVoAEgXOt7UaAa2NV50/xV5aBZSpTVquBtT0aBsHJpjA6227U2+eZDaEQEIkg7qzS4tI3Y1kZOt9/PzxXXIHwkUeiaO4T4BxYcdnlKHrqSXjGXSkAAAEBorNxe/1C5e1zJA/1igBp5851M6rbegwyHgDgAJEBwAVupk5uyW6i8qfvY7LgVk2dExeWD3jLZMGUTNG+sQ8ExUHmv7ocf/rddHTpVIQ1X/4Tqz7+UjJtFNnSNgIEDz/1otQ3HdnjkNBHXedWCy/WaF5uc0nGRp8tUouwAlnIFkofldAfBQ2ZEdK2J/wVWB8Oitih+ox6B6wjDVfTXM+w2Jq9prMtgubG3tf69mvLvjDwZz0o/3FRmAMC6rtbLfc5F4AEAFp6jiTTaM68JRh13tCEDZEeACD1f++BEoy+4Cz07tWjRk0/AYD/+N85mDl9Yg1wkuKkL77+jsxXu6oBg+P79YbRYBSQUltzqRUBpFjTg3MWCjOgOQUAVQBOgSmVfVZ37wFvuVDOb3Xk4V+xiJQx0cWEZUx6lhO35YJXBdsMqJ/2VwpwQAYBm8qOH2MyJ0BhBbjGERdWwXGmKiYXWWKP+Dw40miSgHuW34NAPCbaKBTH0mbSuQcBAJYsqGw8S9Hu95bLttoMPevt1bYKrOD51BytLTng39Vcz/HRAhT8jADAz7EoJtvdwtxSVq2V1VZfBIkJSCgtHMUc04u4qneMViNGjRXfMeyzEoqlfgFBBPqI8/rra40BANRcG+g/AI7162owAJIFy40BAJLto/qiQIDQgAEStCvtGLIW4HDUCORV/5jl11vOKsCBx7Vu2VIDBFHnSgVq8HPO84WFhaINk2ttMwLM+LPci+tiZv4z3SmLek87oiEJ+p/2V8AGA37nKpTynVzL/BEgANDpoYdQPmE8Qv2OAwGDvCWvwvXxJ4h07oSDM+9FzO1C4XPPwRCJSIkAOnCJEJNkpP9TKyWTW1YAAK2Z3Wqum6UWkMyacNG2IRLCFTaX1ChygcTFUFMAAC6I33jnY4wYPlgCfi78aeu3buNWYQI8+9Kb+G7Hzzi8SzHumTYRnYqrRPa439yFr6FXz25pZc3Ugq+wOpu/PhKqUb/Pha8CPVizqmo2SUFlQM+FIpkDaiHL7M7SgA95xpoLueYa/9xxWm8EGPxTG4ALQtKecvoArTf26kykfhIAaOnGOWXBkpW47/YpCWBRDwDMe2U5bhw/OsEu0goxKQDg6CO6Y8pVo8Sp5GBJOWhtdPGIoTj7jFMFMPjDXx4Xq1J6Lzsc9pQAAC2ceE2Llr6DmTdPQJ67/uCvIWOUKijlvlo7OMUG0NfTq3MoodNUFqWqLpYMgluc+SLwx0YG2Qv+SgFZuUamrkB/s7UGiKrm5FPMNqmlVewCpbmiygWYcb/JnoeTLNYEg8Afq/LdHlRNoafV7MO+cvHUVpk5KntTAZx6AfpsnTqXPmhXrAf+Xx1fMRxo9WUyIGH9qkT9FPNAW7/P/v+1sgw/xiI1tAo49gwgKERoq9ZbIEh8dgOscbX3PVmAWx8DQAXO4e7dkP/KKy0CADBw1x5b/6xqgQvz7l1SxuC5+mrY161H+eTJIBuAjdca7tMbrlWragAAWsCY22ndbeobH/U553cCAAR+c611R4DrPFL8uSbmv2xxyOJ3fEc0AicMogNypd2F89L8zrbuSOfOVmME4nHkL1wIYyiI8msnI05nqFAI1u3bgWgUwRNPRN7yt+BcvRoH75yByJEd242H6+CioqKML5PKCgCA6CbLALJlsuMXRwsA/BqL4isu5ACpgdwd40RoFJp8Y2jtpWUesesjhX/X3v2JrD9fDLTWWrLiA9x78ySM/O0QfLbuazw4ZxG6HtYJRQV52PbdT7j+mktwyXnD0lLx5YJsvr9CPFinOfKkblNfn6kyPSWxaGLxtz0SwsO+CoSrFazp28psU0k8Jgu4SXY3Tm+ksF9uis6sESAllIvCnD5A694XLgqp+EwbwJZsP/2yC7OeWIRbpoxF/2N6J06lBwA2bPpGFP8ZuLPpAQBqAEybNAZLln+ArzZuRSgUxs2Tx8p8pWwA//jQU/jvmdOEQcCWigFAAECBn/sOlOCmCZc1iz1ZKpq8fnyT0d212ygGgB4gIMDwfjXTiduzpn6ExY7Rdpe8E+ix/aK/ElujYWFDsdEiizXzqjEIXxrwJrQIVMacQqlUw2egzBIBrbigqqt3GJm5P2TN+nG1Y4vNcAi8TVaDr86tBz74flgZ9GNTJAgG/HGDAUcYTLAaDfDFYsKYYC/oDnC9PS/hYKDeGQdisRp6Mgq84OdapgIZFCx5+D4aFpCEjboD1zQg619fgFsXAMBse96bb6F02jTYtm5pMQAgWYmA9rq1ftxae1rnmk/hGzZUygAY5BfNfVICf1J1tQwA/fEJFLCx7KG+8dF+TgAgU72tW3IObKtjK4E/ir2S7dUaYq/N2VeWvTIZFItDNJ7UPNec58gdq2VHwOD1onDe87Bt3444s/vhMMqmTUewf39QO6Rozhx4xo6F/4wzExdi+fFHRAsLESsqatmLy7CjszSW9P9MT4ZlBQDAe1taWipUp5amuDbXc6Sy4cearbjJ7sYLQS8+DwXFyomNk+BV9vQVUGnxx+B/wpiR4ptNFgCz/v8x4wbJyBEEoC0WM/9jLvqt0PUIoFBki43iXc1h36NqQJkxutVxKHOlFryK1v96oGqh29lkEioqe88FLhWdWQ/KxWmutZ8R4IRHJgCBAE6COa/olr+3/H4TAOC/TG8EL5OJAGbadavAPlXmXt5JsRhm+crAGn9tkKr6oqXba2n1/Jw1sNQ86WsyS2afgAPZAMyMsTyAAoB7YlH0M1kkwGeJgb4x4CewPMGRJ/7cLBsgsMrMOhlmzJbTsnC6I0/8udn0ziuqZEEF9BTaU5T+VCKuybQNlGWfcofhuQh4OwyUioXYHSZzgznEGjPgTmde4n2grF+pfKDYBwz65/gqpG8UZKQYoWIRpPv86OvuuX8qACDYfwCKZ8+GEgTUZ+mbUwOgsQAAwQDLrt1SBsDrIyPAc9WVYimrAIBkugapGAd1lQBwrCgCSA2YTF/gpvtcZNr2SuCP9f3M+GearV+mjVfuelp4BOJxmHfvhuWXnxE+4khEunWD0eNBp1kPwlRahmhBPsqmTkO4Vy8oZ4HKCy+E97zzW/jCMufwnBM5N3KOzPSWNQBAa9W4NtcNUyKApFaqGk4u1hYFvPDGY5LxoWryuVZHg1kAm7Z9L3Z9FMfqe/QRcqkq68+fp187RoJ71vj/efazGHRS/7Ro/un0XS1uuYBTatjcn7Z/XDhyYUnbrD2xmNBaaVlFsKA0HkMXg1HssnKt/Y4AA3+CAAQDcvoALXufyYxi9p9zZKa3bAEAFAOA2fSpGqs87fimqqdX2yhaPUNh6gVQoX5p0CfuL6fqWE9axgFt8TiH0j1FOQUku68sL/g6EpSM+uKgV0rNVKMd4Ilmi5SdEQRQLVm/tNl2rWNLKltApbhPfQJ9aQAdA5YFfQknGJ63LntBJQBYXK0bw75zXGd5PfgxGobTYEwAA0qPgGNHUKMx7DleTyqBv1QAAANrbY1/UwEAvV6AFoxoTAkARf6iRUWS9S+dPg35ryxGYNBAhHr3rgEApHI+4JjoHQbqAwBY28pFbk73peVm3Gyr82+5kcgdOWNHIBJGwbz5sOzaiZK77oZt0ybkL10C74jzYNv0NSKdOqN8ymQBJ8le8p11NkVEMrY7zXFhnBNJ/88GkdSsAQC4yD1w4EBWlQFsjISEhqnq5rdEwng5UAm7wSiqygyBB5qtmOjIq1cMRVvjr7L96mGl6NbTL7whvtpKDXv/wVL81wNzMXncKJwxqGXsOZLVvzI79JjfIyJTbD006tPN8eVqy2PkrKNmI13rqPL/839g695DJkMCAbmMUfM/wQQBCQAwQ5TpLVsAgOVBH14P+iTDzIx4qkyzmgOZtb9NQ8/nfXghUIkPQ4GE4wudUwiQ6lkFWiCBdfCBOJLa9OnvrQIAqLdC5f9Z1TX8WkaWfh/FbBhtc4prgLpOOrqQPUBxwftchfJ3FbhzDlcq/Py7CsTJKVAAQFksBjomfBjyi0OC1h0mGQBAgJyMMNbyc5y17ABqxtD+lYAxm9KT+ZO3FL9Eo0nZFuk896mEU5MBAAykmU1nYB0rKpbTtCQA0BgRQAIApP6run91vbxWLQMgFd2ffyeDQLkLcL/6AAAG/xS5yjG80nnyGrYt13qk+Cu6fzaVvjash7mt2ssIWL//HoVPPYmyadMQ6tNXumXaswfFjz0KQyyGg3fdhZjTheLHH0OkuJOAAajWuWkvY6DvB9e5Xbp0yYq1btYAABzkkpISKQPI1MZFDa3vuBD6jdkigndaj+jrHW6hZVI46Y2gDx+EAlIScKzZIv7MZAXU1ZJl+9X2zPrf/9h8nHbKAFx07pny8FEca8UHn2H6pDFildXcTQllabNGPAftDklfNRkMotLcVLxPCT9tioREVXpKE7I/TRmDxihHqwUjxZY6qnUUn0VaopARwP83RwlKU+5je9uXi0UCAJk8N2bbmNM6j171DGzpNU/Pee38TMr7qnAA/wwHsTceA+XQpjryJdhno3gfRfzoV3+TI0+0XxT9/gijCb93FSaOp94RPD7ZYv8IBwU4IB3/Dkc+upqqLABV4/y6KRrGIn+lAMkU22OBADVZCnW2gfpx12sWfB4OYEnQh2NNFtGt4Vx+oyNPWForQn68G/ILUD3F7hbBQG6/yO+VLD1ZXFT6p0PAHJ9HdF788bjoFygHAJ5faQnka65tWcArwrgcl7dDfjkvXRS2hcN4PlCBE81WEEAnp+EWRz6KDUb8yVcKCgkSLLjdWVALNOd7giy7T8MBsSzkdSVryeZxbpcMAGBtqz473hgAINK9u1yKe1mV/Z625r6pNoAKAFAANV0BeHwtmKBnA2jHRbkJqOPoxyLZGLL+nyyAHADQvDMb13gM/Anmkvafa7kRyPgRCAYBjSWofd06FCxcgNLpNyPUr5+IB9q/2SZgQLTLYRnfnaZcINe6nBtpk5oNLasAgEwuA+Di41GfB99Gw3LfuWgaarHjWocbK4M+MKPENsRqF1om7U+4mFroZ21+vIYic10PjqL3nzXkVBHN0rbWyPprz6eEDh0Go/hO09qpJRozaWtCATiNRkTjcckIJauJbYlza4/ZGAAgZx11aARJjWJJAP8RCMjRR5vniSUA4PF4ZOGYa803Akq4inM7S5q6m0zy//3xKMpjMRGh+43JLEDnN5GwZOGp1u+Px7AvFpOgfLTNJdlwNi2owOCedPeyWFS25fuCQSuz8soZgCAqwdMuRpPQ+JkQpzI/rWQJHJthQMwQx2CzDd2MZrwe9OJoo7lOcVmVvacrC89PsHqw2YrhVjue9FVIiRYhDAIJvLYuRjN2xSJyLoq2sm/UE6CzAFle3NYIg2i7XGCz48NQEGYDaggM8npnectAMVz2m1sfjMVxsc2BTkYTFgQqBTRmuM635zFmC8bbXHi0WheB8AePT4CE/7GEjtfTzWiUdwL35Rjy77wnBQYjbtXoCWifCAb57mVv1PmQMOCvPO88qftn02bG+XtjAAAVgHP/A/fdl2AT8PdkegQqeDeVlCSuVQ9E6AN3PXtA+zspuI41n9Q6t6xV/H7pK8sIFDBRHwOAYC4BgByY2zzzDen+nL8J4maa1lVbJGD4nV4bCYJz8K5oVOadqpX1ocY5gHMG5wCCguNsLuQbjfgk5Mc7oYDMo2xkb11kdcgcp20iKBr04cdIWI7N47FcdZLDjU6GQ2krllYRkCUgqbRVkt31TkajCGR3ZF0r0/59MpcEhgxBxahL4PjqSxQ+9zwqLxmFiosurqL/x+Nwr1gh74HE35rna9TmR8km+r/M/fFsUdUD3Sai4gaQiZ6n74X8WBzwopvJDGZ4NoRD6GIyJaiT9CmmCurBWAxcAnU3GmE0GLAzGkVBmlZ4DPQppMXMvt77mln/+x9fgP+6+yYc0ePwFv1C8MXwRtCLrkYThqehZZDORXESn+XziJ4AmRMUh1KU0HSO0xzb5qyjJsswNsY6qsaL22xOuAUQCMi1po0AM0UEAHIZo6aNY7K9qWhPijoF6JjdZqOHNcGAs6x2DDFXMaveDPnF7lQFp73NZoy1OWstBtWic0ckkgjimeGniCCz3qoxaCZw/FUkmAAb+BkD7gKjSdT0h1nsWOCvEIV9AggMfrVWesn6Q5G+p3wesQPUOw+Qjr/QXykgAAFqatScbLZhXqASWyNV2UgKFpINQOCAmXqWfBUZjJhod8NlNIAlEUebLLjdmV+D+cV+P+OvFACDx77Q5sT5VofQ/J+ptvXTHp+ABxfdZMpxTAmCTLC75P1KYVm+TyksWHVHqu4JAQ0yCmgvptU90I5DfYFtsmC8+Z+q7D8iQVwCABR6zbXGjwCX35y3VdY/E+n+rZ2A4ZqP4B9LhNTTxQCdcwB1VNhom8o5jEE7A0mykci0Wh8O4vMwQciaYKwWYOX+KvlGILW70SRaIztjEZlTOI/cXB3Ivx30Y1nQK0wk/r3IYMKvsYjMWwR7CT6wEbBgIxuLrNfGNrKnvggFBARVwq2NPVZb7Of47DM41n2F0qnTYKyoQKeHH0awTx9Yfv0F0c7UA7gO5j17UPT4Y/Bccw38p53eFpfZYufMJvo/ByGrAABecCaWAZAO+qDfI/Z2M5z5kp3mz5y0OGmoprydPwoHZMHGKUMtbFLRFVM9qV/9cyuWvfsx/nDHdQm7LbUtFf/z3M6sqEGp75v4fsiPVwJeXGF3YXc0gh+iEdzrKpAsT2u3dAGAnHVU3XeIugCKEZCjkjb+aebikQBAtllDNb7HuT3VCDCgn+evEOs9Zrq4cKXDSjqNQO78QKVQ9dU76S5nvmTr21vLAQDNc0c5d1PlOgcANH48s4Hu3xYJGGqbfBEOSNaerKj7veX4MRaB1klFiY0yKfQ7VxXdWltuy1IqJuK0f88zGGV9frjJJMfkGv0GZ54klti0zCuWfY2zOSX5RJCGItbUQiGA+ZC3HD7UdL9qzFOwLRrGd5EqXgMBDVps749FBchlUq2t1rmN6Yt+H2EVPfao/LnkttsBkwl5S16F/R//gCEcge/MM1Ax7kogGoGx0iufx9xuIIvFwbON/s97k3UAAGujaAmYSY3ZjUd8FehlMuFuZ921H0oQKZltVDp9IlL8xPylOGnAbzDstJPT2TWrtmVGiWUVNzjy8Fo1w4KL3LZoOeuoQTLsjbWOSnbPtGUBXFTmRALTf7IJAJSXl4sjCNsPP/2KP89+TuYGs8mEX3fvg8vpwD3TJ4hV6JZvd+DJha9h7/4SdCouwB03XIV+fY8CxUTf++RLLF2xGl6fHzabBXfeeDUGnnicHHfpig/l/1dcfE7iIj/6fANWfvAZ/u89NyEQDGHmH2djxk1X46QBx9ToyDur1+LDT9fJdg6HHZVeH+YvXoF3P1or211w9hBMvvJiuF1VwnRcdH361UaZ41j2ZDab5FqGDj4JZeUVuO9/HsMxvY+E3WZFSZkHpeUe/Psd16FLpyIZhxdffxdvrVoDk8mIikofRgwfjLumjoffH8ALr72D99d8hWg0hgvOPh2Txl4Em82atH/p343s2kNK1/wesRAkq4CMNNbb3+cubLJ2S3aNRO5q0xkBMrcIAOQYXOmMWtW2mUz31/emLRIw1Clh+ROZnmQLMQhnORKz69QhYVNuJkOpz+LIEweUv/nKJZDWO5Mksy1dFfSjn8WaAAlUv5X9KFlN19hdeD5QKcG4EkbdGA7h6UAFXDDgHldBo0FSgg+cd3+MRiTgJ4Mpr5rBtDkShJtzcLUYa/pPWNvvYfB64X7rTfjOPfdQ3X8ohKJnnoaxshIlt94Gy549KHzmabEPZEY03LMnSm+aiuhh2akTwLVrp06dsmpOzDoAgJMnywAyiSqlauEHaJSgSQelHRKF/7TZfQa0W6LhGiJJjf26bt2+A2+uWoO7p46H1dr+qHjl8Rge9JYjHI/jt1aH0P9vcuaJuGJrt5x1VO0RT9c6qq57xkySYgPkskrpPd2sGSUAoOZEAgAMgGdOnyDBNoPppxa9jlOOPxYnDzgGqz9fj9NOHoCCfDd2/GsnFr/5HmbcdA38gSB++mU3Tjiuj9T2Mkh/9LnFmDjmQikn0gMAv+zci/+e9RS6Hd4J/3Hn9QIA3PGfD6LvUT0lGGdQzVYVsD+Kwvw8AQCYZaZgKYHLc4dVgUofrFmHNV/+E7+/bbKAFJ+v24Tl73NumyAgBa+FZU+jLzhLjs+f/+22ySgqrPLaXfH+p3J+ghP/2PQtPvh0nQAR7AfZUgQTCACwRMpT6cWpJ/STcSEQMvjk/gJyJAM40rsT2be1Eujra7ZgsMUmNrXDLTZMsLuzrzO5K261EeAcTaGrHACQ3pCT7s/5momsTFrDpupFWyRgqFNCIVTaS/cwmvG43wPm8pX2EwPmv1aW1WAFqMCd7FuKiVKrRdse8JZjezRcy4FF32+VzIsijmtsbqwMUfC0StOE1H4FiKQ6T3pPw6GtyWyljgzLqLaEQ9gWCWO8ww0CHO2lOT/5BHlLl6DkzhnSpeJHZsM/aBAqrrwKcbNZAAP715tQctcMxNxtk+RrylhzTuzcuXNWJbGyDgCQBWVZWUZ5XqtJg4HqJTaH0NPpyxyv9n9mPQ+bolNRLZkTSrcmUiz37DuIBa+uwO3XX1mrDKApD3J9+1IB+hGvB/+KRTDJ7sbpLTRJ0Z/6IV85SN0iqZUCLVe10cI0Zx01vcZj0RjrqPqeK+UWkCsLqG+kan7OBSXnRKWNkgwAePbFZRLontj/NzV23rTte2zc+h0mXnFh0hcXg+LOxYU4a8gpNQJksgXmzF+CY/v0wvqvvxGwgQH4X/4+D0f2OByDTjoOQwZW2Y++/vZq7D9YJowDbrd+0zdYu34z7p42PqEizsXw3558EUMGHi/B+QOPL8D111yKI3t0rTUYyawECQCQJUAmgT6Q1wIA2oOxD8+9/CZGjRiWFOBI7y5k59ZaIVf2gLWutzrypAa1LVpO/KstRj39cxJYIwCQDV7X6feu+fcgK0kJ/LFUKxukt9oqAcOyJoo+swSAuiQvBrzobDQmKPGKhs8V9k32PJxksYr2CO1HFSNAfwdZVsC6f70Fq347llJxzckafzIJqDlQEY/jlGp9FmXtmsz2tbFPDUsXVgT9ogmjbYQwRljtuLqN1ryN7U+y/eimUjRnDjxjx8I/+DQUPfUkqTAonT49YQtoqKxEp0dmo+LS0Qie0DLW5c3ZJ/2xqInCf9nUshIAIOX14MGDGTPORCT/7vOIMJG2UcSD9UmqWp2sgJeCXhxjMtdbKtCQzpFSSxDgmssvaFXUiUjlXL9HFotKGIvXy8l3nN2N5/0VoGUfBVrG2J0iyqQawQNO1tsjEYzVfLY65MdbQT/40mHt6Y0ON0piMbG2olgiyc10ADhDYwO4NhzEqwGv7EPlVZYGbIgEsTTgEwGr76JheYEUGoyY7szDYUYzXmGtayQkwi/nWB1yvIaoCeSso6oytao1xjqqIc80t6EegNIHyJUF1D9qzCYRAFCLSn0JwC+79qJXz264acJlsFiq6sNJ8V/85vv455btQoFnwM6A+PW3P8LaDZvRq2dX7NyzHzt378O4S0ZIZl0bWJO6T2r+Cf36JtgGBACYmb9x/Gi8/eHncj5m2xctfUccS15buVoAgAVLVuLE4/omAALVw7XrN+Hrbd/j4nOHYv6ryyX773DUzoAQANCXAITCYWEdkD3AgP+DNV9h5s0TazEA1LnWf70NK97/TEojbp58hezH/s1dsBSdiqrKuLoe1gn3TJuInt2zk5JY/5MDcRSY4/dILSqFsDhvUkiwLVpHFf/KVtDjd1174oT8wrZ4VLLmnFq6P9etzSFg3ZESMKrWnyr/ihLP9SdZAVaDIZFI09ub6h8QxQDQAgSfhYNY6K+o5S7AfSmQqsAF7bFYZrA1Eq5XbLWhD6gCWQ7Gorja7hIxbTrMMLm2KxrB6VZ7DUeChh4307YzBPywb9oM/yknV4kDzpqF8kmTEOpXVV7IZvR40OmB+1Fx+eUIDKy53sy0/uivh8krZv+zjb2alQAAF7osA1A1r5nwcHAh9VrQK1Yh3QwmqUnqZ7biBkcVlZK1lg/6yuVLra9Rauz1KwpZawuovRb04eOQH+PtbnwcDmBHNCIUrWvtbqyPhIS+xSC+JBZFT50tFVHap3wV4iM9utr2imP2tL8CsThgMlSBCvTTPtNiF4Er6ryeaLZgYzQMQxyY6swTS6onfB4henGy9sTjUlZBlJd1VX1MFlGups0UJ9dRNoeADtQToAUWz9/QOq6cdVRN2yo+r42xjkrnOeeEyixTriyg/lHT66LoGQBcdC5a+rZk088+49QaB6yo9OKx51/F9VdfIpl8lgEw2FdaDNqgX/08+KT+eHnZKtx63Tjs3nugFgBAav5HazegIM+NfQdKBUxgbb4qS0gFAHy89h/45vufGgQAaEsA+D4gGEqGAcFQzos8F7UJ2LQaAPrRpIYBQdSrLzu/FnOApQTsBzUSWnuOrf+ut78tOor4l/bOZSvowflhxuE90DuvqgQn12qPgKL7M/PfnGvVjpSASZa5/zgUEFZAD5NJ6P7eWByzfGXYG4uJm8rFtiodGdW41qPoH21LtUKCZO4y6cTPE9vG4/glSoeUQyUH9R2nqc++Knkg42G03SUJKboB0DqcbAcyiimCrbUmbOo523J/YdP+7WGUT5mCUJ8+iUthiYDd6zrOAAAgAElEQVT7zWU4OPNexPLy4Pr4I5h27kK437HCGohnsGMUS6EIAGRby0oAQBZ1FRXyLxObEh1hHdLvXYWCVL7grwTV/481WXCnK79WjVIm9iPZNRHoeMBbJjZL51odku2n5QpF+hww4GFfOQ43mjHd4cZsn0fETJRKK4+nfKj5s5qs1cKPkzPFqAgSMKhngM6JsFe1xyv3pSUUa7E4xiylIJjCv1FvgT6wq0I++OKkssbR1WjGSKsd8wNenGix4qtwEEcZzYK0UoCFzIBk9WL6fueUo9vu6aRIICdXMgHoPc3fc63mCPh8PmEAqKYHAPj373/8Rerip00aU2v4WAc/YthgEcY7d+gg9D36iMQ21Adg8KsYAGQJ7D1QIrX4vXv1EMFBFdgrBgABAAYI//PI8+hcXCD6AhQiVNuxBGDr9h8xdeLlCaBBXwLw59nPYvK4UTi2b69a15usBOBgSTnmLV6OWyZfIeVQZAGwLOD3t16Lzd/uSGgA6A/G62e/OS760gHarVKo8NYpY1u1xKqjPt8dQfxLf2+zFfTg97uoqEgA2lyrOQKcywjKMuNPEKC56f4dKQGTLLOvp+FrA/xkAMBP0YisS6k0x/ImuqR8GwnjWLNF1pnaVleNPxNaFCQsjUWbLYnHcyv3ASYNexpN6GkyY0MkhGA8LuKAZNq6DAbc6syrZSubld+9SAQFCxbAEIui/NrJEtjbNm1C4bPPwHve+fCfNhjFf/87DMEgAqecCsu/foIhFELprbch2qlTRna5sLAQTmdN4CkjL1R3UVkLABBRJQuguSfXht401inRM5lf3pMtVoyxuUSxlI0T0iyvB0QYGSiTxLovFpNa9luceVnp76nGhR7MH4QDkr1/L+RHOI5En74IB4Wy39VkRiweFz9pagTQ2oRZ+UttTjzq8wjCWRmPicUL0dp/ryxBRSyOe1z5optASippUGpqPsVsEwr/s/4K8Bxs/MwIgyhXEzQ4miCB3SVKsLwmYroUtZpsd6EkHsMifyW+jUbES9ppMMh10tP6Nme+lBBwotW/DFSfcwBAQ78VLbedKgsgCEBAIOcWUDXWnP8IAFAEsC4AgJT473/6FaNGDMVn6zZh9AXDRaRv34ESPDT3BanHJwOgtLwCE8aMlPFlNv4Pf3lcSgQUADDvleVC8R898iw5XSoAgOJ8DMKLCvIEUNBu1xARQO77xjsf1RABfPiplzB08IkiZKgXAdz8zQ9Y/v6nIojKjP8DcxbgtuuulNp+pQHATD5p/3QPILDAsWPQHwqFMX7MyFoAAEUJ123clmMAtNzXusaRO6L4VzaDHgQAOB/n2qG5mEE/g38G/i0h8teREjCKHn8gFsN4uwtnVZcmKVbAhTYHxtpcMvizvOVio5esNl8BBmSVznAW4KVAJT4MBWqxBbhun+31iFgg16UEE7RN6QPwbxQkTNduta7viWIQM0nli3MVDJxqsWGq3Y0vIyEsCFTiUqujFrshW797dAkonPc8bNu3I24ywej1omLkSHhHjkTRk0/CEA6LU0Dc5QIiYRQ+9xyixZ1QMXZsxnWZSanDDjssK5NTWQsA8CmgDgAn3NZu/LLO8pbh1xixuapGNPF2R34iiGSgujBQKdR/NicMmORwS1CarY30+kV+L06xWEWJf2HQK+IoUx15YB3jbL9HlEzJeBhktgqd6YdIWGxTGGCz3n5NOIghFhvWUuTF5pRJ9PFqKj9ZBBRGJHOgi9EkIAPBAAb3nLg5kXNcWZv1bsgvEzUR0/OtDrGHmeevxJeRQ8+DmvAp6PK7yhKE4pCM//pwAKtCAdEsYI0VywyusLlwWhbfm2x9ptK5bm1ZABeeLBHo6I1BrNfrhcfjSQyFXgOAQb0/EJB69uKifLz/yVeY/+oKCXypsH/rlHEYcGxvqemn7d4XGzZLbfzw00/G8f36iFXfzOkTseKDz7Bh0zei+M8sO1tdAID23uhZCQ2xAWRQ/9jzi6WMgAJ/DOBpA1juqayhAcBj7dlfIp9TgPDJha9Lf1S5g1YEkEyBx+e9Ch6b7fyzT8fEMSOlP1oNgEg0iqN6dhenAY5RrrX8CHQ08S+OaDaDHtma9WqJJ5nCfgz8Sfdn4N9SiamOlIDZLRn3cvhjsRoWgHoAQNalAa8wQrnOnurIlxJStk/DQWHfGg3ATY48nGS2Qu2vSlC5HXW8Xg1U4v1QQBimtPMu0rENlWBqkdGEmc58FDdRxDvZc6hcWQqMpkQSjFEG/XRuceaLEHa7afE4TPv3w7JrJ0JHHY1YYSHsGzeiYNFCHLz9DkSOPDLRVffrr8O8dy/8Q4ZQJArBAQMAHXujrcaFa1GCodnYshoA0FNfW+sGKMsRBp2nmW14PejFnngM51ntYuFxMBZDb7MFI20OfB0OSqb6HJsj62t4aMlHaJJABwUPmUU3GQwiqEf6EoERh4F6B0APk5npSeyMkYwPWPhljcfRy2TBWVabsCcIFPAz1vNT8I+1+fyZzIFrbC4MNFtFkZXHICAg40owwJWPd4IUDfTBYTCIT6s6PzUETHEDCg0G7I/H5DrINiCjgOfSlg+wtiqIuEzkMxz5tSb81nqecudJbwRUWQAnXlJQOzIbgPX9BAAytRwqvTub2zo3AlUj0N7Fv9R9zmbQgy4ApL129PlX2foRBGgOkb9Uc0BHS8Ckyrir9TfXil0NJlkf9jKbYIJBElBca/YwmuCPx4R5yzTBaJsLZAywKTFuYxw4wmSSEtZ90aisO8nYne5IztJV5QFdjEbMdBa2yHqR61iCHlwLT3PkgYAA19VMmjUn4yBT3zNk25p37qxyB9AE+PybqZrlWDB/HgInnYSKseMyQheAtf/Zaoea1QAAJ9t9+/a16KSb7ItCRVF+UWc480E/UCKVf/OWywSibQxMuU3nFkAK2/oLTGbDM/4KbI6Epd6efWS9/eEmswT3FC8hjYlifBRU2RIJS/A91ZmPIoNRqPq0+WNN/hSHG68HfaLYT+eA8632hBjKxnAIi4KVUvNPLQBm/7uaTMI4oKPC56GglFyw/GKY1SZCf8z4X+/Ik+v4KRaRyXS41YZPQ0GxdBlqtck2ZBPQqYEMBk78LdH02VjWQjO7es/0CaI8vuXbHeJFTgEzZhqZxezX9yhRZH/vky+xdMVqUWy32Sy488arxa+cLZlnOQXNKHxGr3XWY8/842zxQj9pwDE1uvbO6rUimsbtmPlsSDaWPurMDjNLzGwsr4XZ2CqP98eEVm23WVFS5kFpuUcU2Sn8xlId1n6/tWoNTCZjDUE2vz+AF157R2qwo9EYLjj7dKGbk5penyc7F50sCyAAwEVoR2UDcA6srKyUf7nWMiNABxD7uvUomz4d/NmyazcqLr20ZU6WO6qMQEcQ/9Lf6mwDPfLz8+FyuTosAMCAn0koAgCch1sq66+ek46WgPk1GhFWKbW07taso9Xak+tFJqAGm60iSM1A/82QXwJ86kJxLdnbbMZYm7NG7TxX6dxmZdCHsnhVYshlMOIEswWX1yG2R9eARf4KHGu24nZnfoPcoxoznStbwK5Go2hXUZTwXKsdx1dbETbmmNmyj3PNGtjXrkXpnXemDO5NBw6g06wHEXM4UXrzzYge1nYuPVx3dunSJWvnwKwGADjhkvrKDFhrNSXwx/NpUUDW8jGLfYerAHuiEaGrE7lLVkvUWteaO0/bj0AyT/anFr2OU44/VmqZV3++HqedPAAF+W7s+NdOUHSNomlUY//pl9044bg+EtwySH/0ucWYOObCpJ7lv+zci/+e9RS6Hd5JKNoEAO74zwfR96ieEowzqGarCtgfRWF+ngAADanH/nzdJix/f02NemzWYFMIjsfX12NTfI3nZ904ldQpPkcggv3Q0rG/2/Gz2MTR953fZQIh9KonyFEfAKDuLNkAtF4hCEChwI4mEki6KYP/1pwD2/5b1fpXUDh3LhzrvkK0uBgH7qvtitHQKxIF5NmzUTZ5MsK9DykgN3T/TNquJfvSEcS/9Pcy20APel4TAOhocy6DfdL9+Y8gQEsH/sm+87kETCbNhM17LQqgYFKMQAYbS4x/5yyQxBdLEb6JRvBbq619iAJqho/aAMWPP45Ily7wjrwArvfek9r/yosvrmIExOPIX7gQ9m+2IXD88XCsXw/P1dfAP3hw896EBh6NIKjbXeX0lo0tqwEADjjFVg4cONBqY68UR3dHoxhtd2KExS4icw95y2E3GnGvIx9uo1FERl4JeNHLZEr4l7baReZOlDEjkAwAePbFZRLontj/NzWuc9O277Fx63eYeMWFSRFFBsWdiwtx1pBTagTIZAvMmb8Ex/bpJUJu9FpnAP6Xv8+Tmmh6vA8ZeIKc6/W3V2P/wTJhHHA7KrKvXb9ZROCU1Zlekf2Bxxfg+msuFRs5fUumyE4AgCyBC84eUiuQ1wIA2mOxD8+9/CZGjRiWFOCo64aSDcBFqGIDZJsXa1MeVjIsCAAwE5VrmT8CLRk0t3bvW6ovHUn8S3vPsg304MKX/zoKAMBAnwE/wdaWEvnj88Dg/tWgF/8Ih3Ci2YprHe4Wyza39pyRO1/DR2BF0Ac6PvzGZEEno1GEtCmorXjGLG9V8UbDj5r5Wxp8PuQtWQL7pq9F9b98wkREjqhyJnJ8+QXyX3pJHAFCfftKuQCbscKD8FFHIW5vPVFSrjsp/pfNFsFZDwAQjS0pKZEJubUa/TlpO8cvIpVCSc1hrTo1Aah6z6bql1gGcJ+rsLUuLXeeDBsBfQnAL7v2olfPbrhpwmWwWKpE7EjxX/zm+/jnlu1CgWfAzoD49bc/wtoNm8VHfeee/di5ex/GXTIiocjOfZllp0gbqfkn9Otby5KNiu1vf/i5nI/Z9kVL38HI3w7BaytXCwCQypN97fpN+Hrb9w3yZNeXAITCYWEdsMSBAT8V6GfePLEWA0DdqvVfbxN1dpZG3Dz5CtlPK8jG7boe1klE7Hp2T033UiKBzEoRDOgIC1MCAKz/ZzaqrRrr9tzL3qhxem2mnNnzaFERrDt2wPrD94g7HDh4112SAWcQ2fmvf4XnqqsQGDhIjsHtTaWlKJkxA4aAXzLmvmHDkLdsGQxU2O7TVz7jceTlX30MU0mJ/F45+rIaFP1k10fqoDpfXftzX+uWLYnzWXb8gE4PP4yyKVMS+9c37iwbKHriCdmM124M+BEtKoZt86Za18u+s7HcgI37Fs6blxgvdX6Og7Zp+5zOeGjvRUPGMp2+1DcuqT7viOJf2Qh6cJ4lAJDNC+CGPqPK2o9Aa0uJ/NHb/rtISNyJ6LSUDwO8iEvZ40mWKgZfrnWcEaDD2JO+CiljZcs3GsVWe1c0InoHLAsYa3d1GHDItG+fvHv9Z56BilGXJDQCrNu2oWjuEyifdC0Cg6rWEK3RqEFFIdRs1kDJegAgmQ1Wa9z8bdEw/hWJiDgHv5gUImFtu7ICZO061e9pYXeDI3spIq0xlu35HHoGAAGrRUvflmy6UilX/a+o9OKx51/F9VdfIpl8lgEwwFcTjJYWr34efFJ/vLxsFW69bhx27z2Q1JP9o7UbUJDnFjV1ggmszVee7KkAgI/X/kNs4C4+dyjmv7pc6P8OR20HCz0DgN9H6guQYXDN5RfIYonnojYBGy3aRgwfjLumjq9126lhsGffQVx92fm1mAMsJWA/qJFQ34KTgT/LAbg4be9sAGakCACwDrWtWrIguXD+fBycMQOxomIJ6EmfV0G3NqglMKAFAFSAG+7eIwEA8HM2Rb3XAwT83D9suAT9KvhVv3M/Xp88e5rPFeCg317/u75v+r7UN+Z6gEPtr0AM8+5dAg5wbAiIaAEABvnFs2eLSrICTDg+2u15fgFYundP2n99fzj2+a+8khhL7e88Vl1jmW5f6hubVJ93RPGvbAQ9WHbFMoD65uPGPgeZsB/fZ0wuqay/XuSPlGwyQKmBlK6KEDP9tEWmm9ExJgsiiItGEe2IqZ9Ed6MlQa8AAIebTGIjne45MmEMG3oNLcUoauj5m3O75u4Lk40sK/4kFJDn4Fq7u0OBQlWlAY8h5nRWCQRWuyGY9leDAiefjIpxV7aqM0BxcbEkmrK5ZT0AwMFnkLF///5WFwPU33iWB1CwhF/WuRTIC4cw1Zkn3qS51jFHQA8AcBS+//EXqYufNmlMrUFhHfyIYYNFGO/coYPEQ1016gNwsaU82ckS2HugRGrxe/fqkdKSjQDC/zzyPDoXF4i+AIUIFQDAEoCt23/E1ImXJ4AGfQnAn2c/i8njRol3ur4lKwGg1dq8xctxy+QrRGSQLACWBfz+1mux+dsdoKBgMgCAY8V+c1z0GgD7D5Zi/uIVuHXK2IQFXV1PlBIJZJaKSG17ZQMQAKAOSlvYoarxbwgAwG1VVlsFtqEBA+AdNjQBAAT7D5CA1+j3icCPYgDoGQLaINi+ZWuNDD3Pow9y6wIA9Neu39+15tPE8W1btyD/5ZdhDAQazABoCINAG/Rrf+a+jk8+lmFWAEF9AEBd/SGIUDhvPjjuyUQM0xkLMgeSsSH0DIbGzPodUfwrG0EPzqsEANqrACvfg8z4818qkb+14SBozUdRuJ50PkrRCBSsDPlFKJqJouEWO36MRfC0rwIuowGVsZi4RdGujlZ2LCOlZTHXk9sjYRFcntDOg77mDpobM/c01z7N3RcKEC4IVIqTGF24KIRNIXICAuQH0F68Tx3PX3P1q62OY//qK+S9uQwld9yBaJdqFmgkjIJ582HfvBkld9+NsMY2sKWvk+twiv9l+7qyXQAArSUGSJR+aySEbkaz2NERqVVtYyQkk7QFBvk7a3UGmK24owXVQlv6Ic8dv+kjkAwAICX++59+xagRQ/HZuk0YfcFwEenbd6AED819QerxyQCgf/uEMSMlMGc2/g9/eVxKBBQAMO+V5SDFf/TIs+RC6/JkZxBeVJAngIJ2u4aIAHLfN975qIYI4MNPvYShg08UIUO9CCA91pe//ynunjpeMv4PzFmA2667Umr7lQYAM/mk/dM9gMACv8MM+ulNP37MyFoAwJov/4l1G7c1iAGgvWscO1q0cKGarVYtdT2FzE4RAGjNEij99TQEAFAZarWvChQ9V12ZAAAk+F63XrLZinavSgC0onnaTDS314IL/JmBqZ6BEBg0UCj7ybLYde2vAIDS6dNQOH8BfMOGSgZdW7JQ1/3RB8TJFoba8SuYP18Ox3EpmvskvOefJ6BDQwGAZAG4Go/S66ageM4TKa+9rn3J5sh/ZXGNsa6vL6pEo+mzaPs/QjaCHsx+UQSrvQEAKutPZpVe5I8i0C8HKnGc2YLTLXY86veI2HNdtdhMCNEymeJttD6OxuO4zpEn9f2Lg16caLJiTTggjkrM8DOR5DQYcLMzH8eaLHjWX4EfohHxnm9vjlLplBR15PKo1eEAXvRXimvVZXYnPggGwJiDrBE2Oh5cbHPgUpuzfU6W8TgQiQAWS6J/rvdWwb18OZg4sG7fDs811yBw6qmtwgLgepIM02ym/3Mg2wUAwI60pBggvXqf83nA/6tGr9FBZiuusruF9r8jGsYT/gqxq2OjZd3Njrx2N2G3z9ml5Xql1wBgUO8PBKSevbgoH+9/8hXmv7pCAl/aAN46ZRwGHNtbavppu/fFhs1SGz/89JNxfL8+Uu8/c/pErPjgM2zY9I0o/jPLXh8AoO2hHpRoiA0gg/rHnl8sZQQU+GMATxvAck9lDRtAHmvP/hL5nAKETy58Xfqjyh20IoBkCjw+71Xw2Gznn306Jo4ZKf3RagBEolEc1bM7/u22yTJGjWlEajlhk7aa7aittv+c98rLy2Wh2latOQCAytGjJfivuPQSaLP6TQUAKApU9OSTctxkmgP1Bb0KAPAPHwbr5i0SmOsZCS0BABAEYQsM6F+D8l8fAyAHALTVt6DjnZdlVgQA2lOZlbJVVVl//V1VPu0VsThMgIRfkxwunGGxC/NzbSiAVeEAPLEYLrA5MNLqgMreMuA/0mgSy2NqR9Eh6uNQQBJK30RDeDfkB73tfbEYWATA45kNQCSOdhncpVtS1JHLo/gsLAt4sTocRGW1M4AdBoy2OaU8hAAT4xCtMxmfXTJPaMH9eaRqP9pyX2R11EheZuPMRS2hojlz4Bk7Fv4zzoT1hx9Q+Owz8Iy5osV1ABj0M/vfHoDPdgMAcOIuLS1tdiosA3p61jP7b4NBJv0w4lDL7QJNPQ5ruqgFwErp7iZzu67XysZJI3fNuRHgYrWgoKDdsAFI/ScAQDHAdNuWb3cI6+S3Zw5sEpLdEACA11ZXCUCo2hKP22iPRwCgKSUAPC8z6czgU49Av+hsCO2dWaqY3SHBv16zoL4xb0wJAAUQ2XjN/Flb818fANAeSgDqG9Pc55kxAmRUcS5tDwCAyvo3ZC7dHAlhVcgv9PyLbA4cZuCqEPgwHMCKoB/0b+f6MIA4ZjoL8E7Qhy/CIYy3u+BHHK8GvDjHasdxJgvm+CvQw2hCH7MF2yJhoXj/HItgot0t9O6D8RjOtNjlPO2t/r8xc6N6j3TU8ij2/wFvOX6MhkVwfJDVhllejyQg+ezc4yrAYUaTsFJeC3qFdcK4hM8qnQT2x2I422rHNXZXZkwijbwK98qVcL29EmU33IjgSSfJUdzvvgvrls0oufU2wFZbr6qRp6q1W3sQ/1OdajcAACdwKmGXlZU1132W43Ci54T9G7NFam9I7yeqRkoO3QD4Rcs3GHGLM0/oObnWuBEIBIJ45JmXRQmfjTZ2FISjWJ6RhXEA7rt9Co7ofngtyjlr4Vd++BmeeXEZNmz6FsMGn4QpV43CBWefLijdO6vXYt4rb8kxYrE4ft65R1Tl7bYqbYbzhp8mGWpVF68y6vxMm7H2+wP440NPY/uOnxP7qt6SCn/njVdj0zc/YOYfH0bPbofU6pnNP3PQibj9hqtE4T7X2nYEiOBSG4A0rmyncBEA4JzHetWGNj6PC5esBAEAfgfoEPGb3kc2dPda2zUEALBv2ZwQsksmPMeDKpG/ZAAAVfOV8r82E9QQET/Trl0J8EEPADRkfzocKJX9ZK4FdQ1cMsCBx/MPGizXpA/o9SKD+s/rAwDq649eH0F7PAVupBJUTLcvjX6gWmlHLf1Ye0p1b5RWBcswlGOE2o73ybrjhxrPrN4JQ3tMretEMlcKbqt3r9C7OSTbpj5XilSfq76ZSksSfVB/Y3YtWdM6e/Dz9gKmMnnEMqp0rFSZGOJqjyr9s3zl6GeySuKHbbzDLWvD90N+3OMsEFBgYySIKY48CeKf91fgaLNFEkqbIqFEYH+KxSasUjIGbnDkJQSlW+nr0OqnyZVHNW7ImZD8LhLGeLsbXYxGPOGvhFeAIps8Y2QKrAoFpJSErIARVgfOszrwUqBSgKgr7E4RmMz2Ztu6FQXz5yF4bD/4zj1HSuVieXkonToNMKfW42hqvzt16iQi0+2htRsAgDeDi+ADBw6ktRiu7yYSbfslFsGtjnz0q1aeVPuUxWKY4yf6FkFPowkzXYXtftKub7ya6/NktfM8tl50jplP0swL8t244qLfCn2cavoEA6wWC6ZNurwGVYdB/Ky5L2D85Regz1E9E5eb6nx6ACDZvto+J/O55zXOXfAaigvzpb69NRrHaeYfZ0spgQJQSKVnwDf7TzNRVJhfq86e1/XLzr34+7OvYPn7a+B2OXHROWeIKF/3rl0Sl6236FMf5Oe5xP6PNodsXFhR8O/RZxdjzVcbceoJx4pmwUXnnCmaB2zJQBWCNLzWf79jCgaeeJxsl2xcmzqOBIdo45LN2gBU/ycAoFenVmNDYHTHv3bCYbfBZrXi4y/+gdffXi1BP0s4+Ny/uvwDEYdsLDjVEACAmWwGG7TqS2YDqFft12oAkAFAhgCdBNgaagOYKtBSY6OCsvpsAB1rPkkESekCADyX1rovmQ2gNjjUOhwooT3FAGBpBINMff+1LgA8Xzo2gDKnNtASMd2+NPX72dL7EwBwrXqvhqUknxkFGKUCABRwoA2ItftprzvZ85KMpaG/h+ocWlBAXQ+Pr8AwBeDwWaE1JctcVNM+B9p7zM95fCWOSXAjlSikFjzT349snz9V1r8+AJX0a1L/2Q43mvB9JIzH/RVSw3+e1S4W0Fq7Z5aKPu7zSEaWDlB/9ZVLaehAsxUFRhM+CwckK8tG9f+98SiONpol619obG95/tTf4sYCAB29POr7aBhzfBXwVJcCyJwP4EyrDbujUdGLoCbAIIsVF9ic2BAO4tNQAGXxmFiVT7a7s74E4NAcV4r8JUvg2LAeoSOOQNm06Yh26tRirw6CngQA2ksZabsCAFT9VmVlZbM9AH/1lmFPLCpI7pFJVDbp1Tnb58GBeEysOYjC5VrTR6ChAADF4Zj1pzq8tiaHgSXF6S4beTZOOeHYxAW1BQDAk1P5/7WVqyXQslpbnilCAIBK/NMnjUloBOjBE73S/nc7fhYbQjIZjj6yuwjzkZExZ94SUfBXWWL9fsnuNkGPBa+uFCHDqRMvQ57bJcH+otfeQUlpuWgEEKxJdT94LQ8//RL+6+4bcXiXTi0CAPC6yQCgNkC2CroQAGDpE+9VqsZMP90lwpEIRp49RLQWVLCvxBe5r9Zysunf4ENHaIoyfGMCbnXmdIKy5uxvXcdqbnXo1rruZOfJ9r40BgBQfQ70HwDH+nU1GADJguXGAAB1PfNaBw0G7QoAIGsBDkeNQF71j8CbXrRSAQ68rwps04s2pvr+qGeBStgEULMxG8a1IkX+aO9XVxMvdn8FfoxGxJrvXKtDBKCZxWfGnjX+BABYBnCfuxBvBn1YFfKhq9GM6+1uvBj04qdIWHzbfYjDbDDganq3xyFCf6dabO2O2t/QOakxJQC58qiq0WXy8atwUMqRjzVbsSBQgZ2RKPiQ8jntZDQJK8Afj8NhMOBIoxkX2hw4Pj7WUAsAACAASURBVOdI1tDHM+l2LHmijlS2M0dV59oVAMBOURTr4MGDdS6I03kCVL0NVVtPSxHcqzKBMyw2UXfNhMYyhbWRIL4IB7ErGoU/HkvoFqjrI0rIPKzTaBQLkXE2F/KNRnwS8uOdUAB8+bFReZbCIcOtNenrrDtaEvThx0hYjs3jkSUxyeEW9Fs1oucfhqpUSylEotBv/TixRmmaIw+9TZYaSvVaSr42iKU43t+eehGXnj8M/Y/pXWvYmTWmtzxV9ZVXcVsCAFTGv/36K1vFN1lvxcfBqQsAIFPgr4/Ow7VjL6pFB+c4sozid7dMksx9QwAA7rP8vTX4/W2Ta2SWFWOD7IuRvx2SEgBgYMqSkHPOHIgT+/+mxQAA9dCoelaCSNk0ubPsiQBAYxvBAQJll54/HGMuOrtFhG1yAMChu5PtQbP2Ocv2viQLcOtjAKjAOdy9m7hBaMtWmgsA0Jdp6L/bWuDCvHuXaER4rr5aRDTLJ08Whg0brzXcpzdcq1bVAAC0943baTUmtOeqDwBgFqyoqCirAAC+VyiYyqx/Mt0U1ve/EvCKwv8om0O815k9Pc/mxLpwEBR/vszqxHOBCnQ3mnC5zYXH/R7kGwy4wZGPWb4yhOMGHGMyS+D1bZRUbRd6GM3YFAmjt9kstf8NaYp5kFdtC9iQfbJpm3RLinLlUcnvLtklBKGYqGQZMtfg68NB+OJxzHDm44gMsAf8JhJCRTwudoXZ2jjfde7cuUXWSG01Ju0OAGAZAOu5uDBujvZa0IcVQZ98sfhl0lr/qeNTaIOI8CCLXShfbd0YuD/qr8DOaETq1NgYoHcxmlBcTTGjSi2FDRm0G6qR6ZsceTJxfB4OClJNcRoCB/tElRa4xOZM2Ix8Hg5god8rNiR8EToNRuyMReCNx1FkNIoDAgP5t4N+LAt6QSiBfy8ymPBrLIJQPC7HJ/jARsCC7XpHntDsGsIAYKB2/+MLJDAlpV3fft21D0+/8AbuvWWi0NnZUgEAP/68EwuXvI17b54Eh+PQJNVcJQAsUzixf18MO+3kVnk8ko1fXQDA11u/kyD/nukTagEUik0x/vKRYtlXHwBARwNa/1187tAa7AvVcWowPPfSm/jdrdfKc5WsrIILtceeW4xzhw0ScKclSgD0N4LPE3UBsskpoLEAAHUzqHnxyRf/lFIL2kO2VGsrAKCl+tOU42Z70Kzte7b3JV0AgNn2vDffQum0abBt3dJiAECyEgHtuGttLrUikc41n4pNpXK7oPglM/9Fc2taP+qPn+r72d4AAK4NmfHnPy1jiplUrvEYzL8U9Erig5T837sLcX9lGXyISU3+M/5KdDYacYXNifu95XAZDRhqcci+XEedaLZgYzSMIoMBnnhcEh2sv26s4BrZBG8FfWInfaez9vqmKfNQpuybK49q+p2g1gRBKwbXfE6pP8HnhlXwXE+T9t/a7RGfB2XVzGnGEg/6ytHdaM6I+KixY6F0o9oL/Z/j0O4AAE7sqi62LlpsQx8CZq8punEwFsMJZmtScRbFAKC65gR72wMAz/op9hGQrD2Ddr6sfoxFMM7uEsoaG18uy4I+qUH7navKWk29cJjxpwftEcYqdVv19zyDUUAQ2o7wmJWxGG5w5skx2FQ5BJHIgRYbxtmcmOXzyMv2Dmc+epjM2BeL4iFvudDhkukqqPtSFwAw479miUggm7amXX9P9QFvXQAAM+B/euhpjDpvqNRG80vOwPet99Zg5579uGvq+KT16jxmj26HiR1fYUGeBKp6EcCKSh+GnX4y7qymvTf02WvKdukCAMve+Vjq7kkDT9ZIIe/X9yicNeSUegGAZOOuPSbH9aEnX8CEMSPRtUunpAAASwAWLX07wSDQj2s4EkXn4gKxRGzu4FXZW2UDG6AxAMC/ft2N/3nkeQw8sZ8wPsiwoX0jyz9OPK4vLjr3zKY8erl9cyOQFSOgr7vnRadiANBrunj2bChBQH2WPp1yk/o0ABoLABAMsOzaLWUAvD4yAvS2lcl0DVIxDtoLAKCy/qnsUrleWhcO4CSzFVuiYUTjTFYYcLezEE/4PNgViwozksmO6Y48sVVbHmSCKS4AdmeDUUpAmbE/1mSRjD81ArjWYeKI66t0K/u30Vba55HSgSEWG/4ZCeFgLIr+ZqsITlPVPVmj8NsbAZ8kV87UMTYz/UuZ7YCidnxbsy9Lgl68FwzgKrtLFP7/Wlkm6/3DjcZatoCt9QwwZvomEhb2QXk8Jgk/xhQNZb+01nU29DxMDrH2P5v1opL1td0BAOwkqV2keLEcoDGNE/kv0Qj2x6LoZ7JgUzQk2W5OrqSpX2Vz4eTq2q09UWbbPSLyMtWZh5MzoMZGq1tAFVAG4UTjtGjgU/4KsQgZWl22oIAOMgP05Q7sG6lte2OxBIiwKuhHP4s1ARKocVZgSJHBKMj384HKGgI5G8MhPB2ogAuGhGVJsnvU2gwAXsOuPfvx8FMviQBeJBLF4JP7o+9RR6CwwJ0AABojAqjE8LZ99xNuuObSVqEQcfxWffwFpl97RYLSnowBMHfBUnQqKsDB0nLZNhUAoM36JxMBjEZjIvJHwUA2vf6A/h4TUBgxbDC6H965lrMCRQC9fj/+3+9vxkkDjpFdkzEAvvn+J6lt/8Od16NzcWFjvuop92HJCHUB7HZ7q5RsNPbi0wUAPvvqa2HFsCzm+H5VgmFkf/C5vuLi3+KS84a1yvPZ2P7m9mv8CHwdCWF1KIBTzNZa5VyNP2p27plK4C8VAMDAWkvxbyoAoC8X0IIRjSkBoMgfXRyU5WX+K4sRGDQQod69a9hopnI+4F3UuxDUBwBwUcwSAM6RmdqY9ae6P7P+qYRSBQCIBNHFYBQLtXK6AsRjsj6Z6/fg52hUgnyu79aHQ/gw5MdhJhP2R7lSBKY43IkAnzX9VFvfEA5JuQAD/5nOfBRXJ1MaMk486t99HmyJhKT8slxKMQ2y/mSyZYYrPyUA8HM0InRwlnTe4axK7LCsoZvJXKMssyHX0drbtGbQ3NJ9a82+sBT3cV+FsG/NBiRKbGk1SQZKMB4Hk3dk4LZW4zU97a+UGIpW6Uw+EsjK1sY5jvX/qpQ4W/uhv+52CQBwouekz1KAdBtpW4/6PFK7xUakdbTdKQ/xi/5KyVyzMedtkUkZggxz4ic63HpfsdQ9e8JfgX+Eg4IIsvaMNWrM5VPIkIgcXzAKJVSsABW48/PfuwpqvWCohbA9GsYZ9ZQ58Iv/iK8CUcRxjc2NlSECJ3wJFgi1X9GVUp1H9aohAEBDNAA++HQd7r15Yr0aAKlGszlKAHhsvz+IB59YiEljL8TRR/ZI97FMe3te99r1m3DHjVcn9q2rBKCpDABmWSjIuP7rbySrzIAyVWmGtgyDAEAyUKWsvAJzF74mzg4UH0wGACidgNNPGYAhA09Ie4zq24ELXE78pH5R/TXTtAEaY31KcJTVNhaLWRgtC5aslHv2hzsPuTfUNy6t+TmD1qVBH3ZHIzJvUSWbAKy2lpB/b6huCef3V4Neqeflgol5NGbLrnW4pWRJ23huloAR5OUcrzROpujUulm+9Ek4KJaxzNLxelwGo6gwU1eFZWM81ksBryyICI5O09nGcpFOUJYAMoFafaPo01shnxyHAQrPwXdNgdGIEWY7fAbgo1AAvngMx5ktuKXaslYdR5VsMYjgu4xBy3shv2RpTAYDRlmdUvOsGtldDCSCAO525ksgwqYda9VXviPZV9pSJSuRq+t54XhwgUoVdVJFkzW+U1YG/SJsdbnNmfY5kh0z1QI9GQDAQJrZ9NLp0xArKpbDtSQA0BgRQAIApP6run91vbxWumgoEcBUdH+9+wT3y2YAgGtAznUU+mMiqC426DvVVs/s8xibU9Z+dHbiPENLNb8B8oyy8Qml+j/LJSuqVdhZWqkaE0ez/R4MMdtAtfa6BKRTfS+2V7sMUMSNgARLDliaoLKoPNs8f6UwDAgyDDXbxHqQ8wGTNcy+UvF9gMmC0ngMO2NRsYejxWAmt9YMmlt6HFq7LwR+VgZ9qKguySVLZS+FK6vnVL67mOyboAGrWnoM2svxOYYUO+VaMNPWgE0d43YJAHBQOOlTHCsdf2zup+jupHy5WdcejeCwaipNzADM91fIoqkK+635Qkh38dPUm5dqf9rQrAlVlQBwwfhiwCu1a/e6CmTxp2j49LC9yZ6HkyxWPObzCM1MMQL0xyZKzkVkfQCAQqD5siKTgJoDFP9g1omNojoUBORC97Y66toaAgCw7p8ifxu3fpfSBeDCc86oERym0gBINZbNCQDc//h8TBp7UQ37wZZ6BhjQs40eeVbiFE3TAFiAq0aPkHr8VBoA6vgEXJ57+S2cN/y0lBoArO//jxk3wGI2JQUAeNEEMDj+BDFSaQDUp0fQHOPLUgCyAVgakEkIcGMAADUedKX4y9/nYfjpJ4slprJlbI7xaq5jcC6mhzbBRM7Blur5mEHvDEc+elaDmfP8FQ3SLRFw1+/Bt5Gw2LWyJnFfPCqKygz+Z2oya+o9wGV/scEoweeuWASV8bgoKbOkiQtu7jvXXyGLfQb9XY1GCRZIG+Y7gtsOtlixyO+VYJ2fMbuon2dZR0ywgZm7+1w12SycL5cGvZLZUcKtHGO+j4LxmGQXeR0MFpRwq5bFxWue5S2ToIAlYVX1oQYRiWJWiOwvBuDq/cBjq3mcPysHHPbnOX8F1oaD0ncGPhxHBhi8NmacGlICp0AYCtQqQVgej/RmPbiiLK/8iCMajwuozaxWU1syBwAeMxkAYP3h+1rZ8cYAAJHu3eWy3cvelP+XTZ+e6EZTbQAVAKAy/HQF4PG1YIKeDaAdQ+UmoI6jH4tk452pDACu+ciMYta/Ies/xUqMxCH0/f3xqGgXsXG9dKPDLWsmAoYsA61LVI0JDs4dNzvy8XrQK2ufdBkApHTz/PxOcp7h+m1rJCTruRMtVsn2EugjCMrv6cF4TMopjzKZZR4gWEnQ9MdoGIVGk4AaBC1yrWOMgFYUsKfJhMutLqwJB/BNNJxY76czEnymlwZ8ksUnG2VVKIAjTCZhyITiEP2zTZGQvFPG2J0Cfj3s98i7ju+UpQGvCGASSN5aDeYS3NIC4QTR3wz58UHIL2yF31rsOMtqh9EAPOWrkDjmNyaLlLW8GKiU7wKdOfh3vleV5lg6/Wrotkz+kOmkdRlr6L6Zvl27BQAaavOivUHMjrC2vSQWk+CUizHWYnGRogJYbs/fuSh7K+jFKLsLFzfDgqSlHhRV669dWBLAICvAajBIZr6b0QSWDdA/lC+Li21VgnnaphgA2oXrZ+EgFvorarkLcD+CIQpc0B6H6PTWSLjexWJDAQAG9BQCPKb3kUJfZyDDen5Sw60WC6ZNuryWPWB9NH7t9TYXAPD5uk146Y138cd7p4lWQDqNz9vT1ZMsaVRE8+timnDRQwV9quxr3RHqAgAqKr2iBj/lylFJXQCWvfsx/nDHdVIvniropvMAWQ7/dttksM787dVrcddN19QILhm0UgCQZQeXXXh2SlFGjg8BgLUbNkv5RVswALT3iJoQRIApEJgpbACOJZlOrG1Np3G/hUtW4uO1/xCHhv0HD7kIOOx2nHBcH1jMZgEH6MDQFk1lrClkRFcRLnYZgM6uri1UgWBDdUu4aFdird1NZtzrLJA5SjGWWM+rAl3J4vk8IEBKxW/aJ7GpvxOQ4LYMgAkofBcJY4TVjnH2Q1Tgz0IBLAxUggkYO4zoZjLhdkc+Xgh4kwKpXER9Gg7WAkYVCMLzs75TZcD/QVVlMt0QFxGyy2xOCYyTzeOcpxcEKqXGmQsrZijJdaCwGN91PDeB2pnOwgRNlAwJBvtcjHGhR3CBADEXY1yUXWd3i84Lm/o7j6EFEZI9NwQoyFD7VzQi49/HZBF22g/RsARYfBfd7SyQ61BUaI47rdMWBSpxgdWR9P2UzjPKIN+97I06dyEdvvK886Tun61kxoyEur6839avS1sEUAXg3F+5B6iLSKZHoIJ3U0lJ4lr1NH194K5nD2h/ZxmDY80ntc7Ng6uSCJYRKGCiPgYA9ysuLs6YEgCV9acNdDAYbLATFNkuD/o9wjLivDLQbBOWEAGn0XaXPJMNbfwuvhvyY5p81/n9MaWtAfBJKCBsoskON7yxuJRMEoTk9/BZf4Wsn2g3TdephQEvAojjBloOBihgGJPSS84VrdmSfaeixcWJZ02e76IiWHfsAAE1OlUcvOuuhGCllqXC69YyUgwBPzrNng3fsGHIW7ZMntVQn741vpP674r+e6IcBNSYaM+vvs90w1CNQFhg4KDWHMJmO9fHoYA8C7FqttfJFiu2RyMoiUXFZStdK0Cu2Rlsn2a24ZNwQOblXnyHugrwnL9S2MZ8P/D4PY1mjLG7MMfvwdEmM66z50n5MKXGyT540ucRphddwgheKeF0vmv4nnIZDMJQjBsgoBatMslEY6zijcUEiCer5XiTBXwHkplGAOzSZngvpLoB+fn5WSUMnc6D1G4BAA4CXwJkAaSq/dIPlMqM2wwG/M5VKNmNVE3RxlIFzOnchJbcNlnmXk0QPUwmofvzJaNq/JP1RwEjXLRphQS5eH4r6JfaNNWY+f8lGoXdcKjkIPFZNcCiP06y/jcUAOC+BAEWv/W+BKasRc9zOyXTfsHZp9dC7ZrKAPjjQ09j+46fRXxQ25QQ4Hc//lJLBJCCdb16dsU90yage9cuad9usibI6KBjAhclqpQj1YG2ffejKLzfd/uUGhZ8dQEAPBaD7GdfWib79erZTRZQrA9/9LnF+P2t1yaAgWQAAL9jr61cjT37DuLmyVfIvk8tegP+QBBTJ16GPLcLVJ5//e2PwNp9OgAw+Ex1Pwji/Hn2szhryKkCZKTSAHjmxWW477Yp6FRcVe/Yko0ZL6LALAnIBDZAYwGAusZI3aN3P/qixd0BUl2Hylgzi06k/3K7K7GpYipxHiKLiIuThuqWqDlby2JSmW4uShQYqoCCIqOpRvaOrimzfFVgC7dlje6SgA+nWazijvI3n0coucx0mOKQoOLXaESYCrc78mSxorRX9EwqBYxqAVZV20mqsdaBRV0HMyxnWuzCkGDmnaBgMgCAY7Y5UmVHFqwWCbvU7hRBWGbz5wcqZUGmDd5VqRZrh+915MNtNArQQJYCFdLpea5ASJVB5eJMbZvs3nLhyACGmX+WgxEQ6WqqCq60YrsEoPkeUsDCCRYr+pssEpRNsrtT2vE29LtfX2CbLBhv6LE72naZAgCQ7s/1HrP+yez96rsvfCapnk4AIN0ASXtszh1kJDkMRgHnrrY1LRhX3y2uq5hhDYKOTIfWpVyjcu5hyQL7IAkCu1sAP2Zd6UrVlP7UN27qc71wpdapgmUzegs/AmiF8+YJCEBgQAsAKGeAcPceEuQTAODnbAo40wME/Nw/bLgIYCowQP3O/bg9S3kY1OtBMz2Yl4wN09BxyITt1PqeIFAYcWwIs5ALAp4SJGbATL2LVCVX2j4o/S///2fvPcCkqtKt4VU5dAREJEcBRYIioJJUFFSCghhRwIAoZpmZOzN3/u9+M88/cyeYMKEYkGBEAUmKCCZQFDAQBBFBRBBBOldO37Pe7l2ePl3VVdVdHaBr+/DY3XXiPrv22e9617tWxRKfTGIyjE81mTHeloVH3cVoZTRjuiNbQHOypslSecPrEuCcAC9B425mM+515glDjWBWQSQsYuDdzVYMsdhENJPBPzP5z3vL4A2Xa3DwnUlBc7qHLfSWig6ZEwbYjAZkwyBgMEGwK+xOAbfT3cj4ZPb/RBP/U/10QgMAqgYsWUtAIlgUzCtf4FUv3MKsyWcBvyyqSFVprC3WglBPw9cG+LEAgB9CQfmis+BhhiMHHUxmodH2MFuq1GNWV+Ov+rcwHKoiNNhY+6+hr4sTJsckKdAUAGJmQGUqY13bijUfY/ma9ZKF79KxstZAIgCAxyN48OxLS0Egg0KIrK+nsJ8WuNCLAFK079eCIlGPn37j+KjlohI/nD3vTdAJwWQyYuo1Y3DpBedFWQEEAGKBKv5AULQE6MrAoDueC8Dv77ixyn3W9TMjG8DhcMi/hmQDpBsAOHDwF7BMheKAkydeJmyPQIB1hKhX+psKwHM12Wf1TMlEIuWc89D+cFAWGsnqlihhIgIHXOizqew4fbu5QGFQq2pwI6isXMwglfZGHYwmCbgf8pTAGwlLxpqgpjaTzgw7AQCWkKk5Nd48qzKQ3FYLsDJTTltWbckBr1kFBewf/XuK8/2P4RAm27MlGKAC84N0bImERVuAdlEEJLjQYlN0Y60bDP+uGAmnmy1yf9q+yhOQo1zThY36BQQRmCHi9cdrXwf9wmRiH8dShFZgtboW/k6LNmY0SR09GAqkRdU6AwCkb4bk4pjzYEM1pfDPwJ8AQLLJnrq6XrL1SFEmm/Jiqx1DrY5a60KRhUp9j1yDQUqLeGzqE7Dkho0gHjUByJp5wJkr5VAs82FZ0+U2hwgxky3UoeL3nnVQDpAMAMBrVewSxTjx9+oF15DBUQBAuW0YPW6EHc5KAIDSseBxtEG6fcc3sO7YUYkRoA/q4wEAwdZtKrl7qHGRaI6oq/GTjuNqS75utGeLPhnBVwJcXJ+TaZWoBFddhwKbmSRkeRsBZ5aXXGSzo73RLCwxgsSk8DMzT4D264APm4N+YW3tD4WE8abKwziWWSq3yFMmrIKpzhzsDwWk5IWAAd8hzPgTTGZyclfAj6PhsJQpE2DnetgIg7AbBlnsmOrIFoFztsPhMPi+Smdjsofln42p9DOd93dCAwCqRpYU2WQsAblAe8hVgh/DQVxbDXLLL9h/XEXyRaItXnU1Yel8WKkeSy3+SAvTAhVqocUv3JW28gXbQ65iqRGKNTEowIBfLi6SqXLLEgg9WMD+m+UqEbFAlcXRXnOsutJU76mpba8AlQn2LKEo8uWfiGbb1PqoIe6XbACiwiwJ4P8b4gXBOY0L35qInWr7jEAp7S4Xr/oAM6dfL7R/3t+Ob/fi8Rdew/3TrkePbh3rrZvjBaW8AC6wmcVmbW5tdUuUbSkZBHc4c9GzYvHAxdLLnjKh5BP8oEgg69M536mmgvAzzfRezoZiF6hSK1UuwGtVpVBqMeUJlwfjyp9ZAaxKN2WgxRbVaaFegN6VRZ1LH7SrbA3/r46v5txABDAZymua+c5Son6xSrK0IrFaRoIqRWLdJVly7BfSkIcnWQLHkggGMuo9oi9j0uogTHfkCivNCwj7YYnHBbIWLkryXPUxWNnPj7mL8UskjKttTpzfiK6tPu6f52hIAIClbrR8ZhlUubjpb0zE+rr/+j4PQcw57lLJ4rKEhsEQ9QBIwrzakQUmV9b6vZKJpV3gSQaTAAQkhH8Z8IvuhypvTee1JwMAhNq0kQy9akqQUmtVyc8oYMltVVCvSgCKJk+WkgE2bWkLt2fTampoGQgRuwPN5sxB6dgxsr8WPFDsA22Zjbo+paORzn6qr2NpVfjJDQsZIvBEIjJmWM7MQL4dNVwSOAOo9wdjHa7pGXjTcpDxBJkAH/g9Qs+nwCTLZagR8IirRMpSLrLaZexxzBFwJ1Ntsdcjx6CYL2OsjmYL/l5WJIKafGeR1UaQuovJLOVuZNyRTXOVPUviDpYaEGwnB4Zit4xH+N5kKR6//srSPB39zESPEv9Lx/Ea4zFOaACAHR4IBKRGNllLQKWGryZQ+rjqGxcxVGXVZo0a48ONt+DUAwBE6F7yuoQuRHrNNEduFEnjIpiLYdZ9UvmWdaRq/3E2p9DP2LhofMNbJi8fZoZUHae2X+JRaxtj3zWWa2KQQ1Ximx05WOJ1Cdqqsnd1fY1kDMz86yzRVDByANDxguUdNitm/W0mKMIYqxyAmeTHX3hd7BSzs5y49IJzE7II1L3k5mThT3f/pkivWARPvLAI6zd9LVaDt1w3LiGLgKwEXuuf7p6C/n1Ok8PHExKsTT8y8FdsADIV6lMlNh0AABfRzyxYglKXG3dOnSjPi2UALCF5c9U6tGnVEv379MSVl11YL2UWfBbxaPL651QT3RIegwAD56lARcDARdEIi10WMAxKubim4wuzzmobin+xZl41BuEUN1JaBCpjzuCdavjMdLNEQCsuqOrqHVJvX669wqYom7aKsikyrGLV4Ktz64EPzr1Uyd8W9EldZcRgQHuDCVajAe5wuQo4QyMumG6y58jiiy0eQKzAC36uBXm5qGTJA4X5lAguKaXM0CdqWvaD9r2h3U/1IYEN0lVZ+0z7NYIN1FvgArExuOyoa1ZrBfaFlrmRqC/U59yP9FwyI8j+OBIOi5sCAZ/qGrNtb/s98hwutjrqheId73qUDWB9z3tc15HZyX8NnfVP9nmnazsCcRRL2xkMgLnPw+GgiA3SjYMCgGz8jo3WaTm97i0Tt5JY2ky1vbZ0AABl48ZJ8M9AXZvVry0AwHtT9pgsR4gFAGjZBbXti8ayP+cJEaX0eySw5tzJYF0JrzKyGWfLimrcxLpuFUMwyGZNPhlzjBdONhjlPWkRIVqgrckMRuBkqLCp94Oi+3P+Phamk49BxC3JDmBmfynjDkMEBKhpsc5rI2AgWgAEtxCWcc1SF/5H0IKJyo5GsyTDWMZMYIPOOJMcWSJSnq7GdV1OTk69sh/Tde3JHueEBwCUJSDtYJJBiLVK0QyGWX/KWhq18IiqEsfIzCTb6fW1XbyMu1q4cGF1isEkC8SOZhNMMIjDAetYmd3xRMKyKKEQl3aiUACIMQJRA2Ut0ZFQSChAXFzSDjEWcKKy2S11glP11R/H23nUAp1BCLNLfG63OnNwWgxQqi7ujQDAvEUrMf2G8UIHZ0tURvDd3h/x5Itv4J5brkHnDm3kO/fVjt1gGUAiHQH9PTCrs+CNt1FYXBrVEWDJwEtLVqOgsBh333y1XFc8HQFey6PPmmorUgAAIABJREFUvYr/c/8taNWyRZ0AALxmLn6pCaDYAESO66PVxu5Ue308Du+B/yje+I/HXpSgnyUY7F/+jcKNd950FVq2aFbnt6YC++ocR1S2mzWBqeiW8OIp0EeKYjeTWTL7BBzIBmCWgQwo1jLSvqunySIBfiyGF4NV0tOvd+RgV9AvZQOsa2RmnXR7vkf0c6HK3FNASWu1qgJ6ZjcUpV9lw/Xbau9bBZ3Kso8ZGdUI1zlk0QRhqsVyF2CgT7olF1r3OHOiNojq/UB4QrEP1HuP90ZBRmZnFIsgmQGhrvtYOBK3bE7LRiAFlOUdLHPgOSkGxbILZf/I/qWFIMEbZcPG3x1cLNbD90+xBQmKUA1Gy+hIpj+4jWLWqWfFpMOVNqdQduM15cTAscd2ikajIdnzpnM7Zsi4UK4vAIBzFan+zPonsvdL53021mNxPMzxlOKrgA+dTRYBAxg8zXDk4XlPKRjAUQmeazMync602EQIjq4CK30eHAoFJfDi95zAY01bMgAAj11dCYC/IrvPbbTHUxoANS0BMBUWImf5ChTedpuID2oBAFUCwFIELTuhpv3Q2PbjXL7I65LLIjTEoH+Y1YGzzFa8XCF0WR2jlPMca/UJIMzMypd33TxvmQBPA8Thxib2ttRP4zzGdf8gi1VAB1L9+Z7gPEfWdH+zFa0MJqwNlJchcHuy7ii0u8DnkrFIoJ2xx5qAV3RpCBaQcUYxWoIGBNXJACBDbJGvXOeC7wi+C1nylq7G+SwvL69e57Z0XXsqxznhAQB2Bl8UZAEQNU6mcTH4hKdUUHk2ZRnFLwODZQZkHGyNLSOhvzcKUFHxmQia1suZiye+HPjFogc0v8jMWnH65xeXAT5tOig608VslkWJ1iObLx1uQ99RWktxYuGXvbfZIoAJv7ixGtHDlzyl6GG24q4KG61knkdj24bj4DFXidQgs+ZpUBonHu29qgU6Jz8+G06WV9uz6607qOpPAOCOyROSAgDIFPjnE/MkcDy1S4dK18ns++oPNuL3d9wg9f/J2Pdxn5Xvrccf7pxcScyQwMCchUvFTpECgfEAAIIPdEO44Lz+QmuvCwaA9iapB0AQgG4B9VESwMUwSwAIbta2MevPMgA6avzl3psx5uIhlRb1dAw4+PMRXDd+VG1PlXB/xQBgNn1anGxoqrolVKhn7SKpivoAS8s4YB0tg29ROa5wCoh1wWRBbQ36JKO+yOcSETvVOBf2MVswwZYVzbbzs1j3pc22a4P9eLaAShiP+gT60gDl+KKt26/OXlAJADYXAcRyBwAV2NJCzGkwRoEBpUfAviPAmyrEpQCAgkgkqk+gn+sIvJDOzPtigEL2Gd+9DEyofN7GSEX1fFkEspyA7zFeB4EbNi50CdbTXopK7J1MFrlWZtm3BP2SLeccyv3ENtFkSvk+1DWr58D+YsBVnS5LvAGv9Cy04EuiL4fSUeA7hxZce0P+tOgiJDpvvM/rEwDgvK+y/jUR+qvpPR4v+ym9IP6f5CbRbjEYpEwn32AUWjUBT9aC016VjRlUZk+ZGabdoXadl8p9JwMA2Hdsjyr/a2v0eR69yF8sACDUrHm0zl+VD2itLuOJAOpFPWOJACpBQpYIaPUJjndQgCyAo5Ewvgj4sczniorqPuEukfU/55H6jGMOh0J41lta7gBgtmJaI40DWNZJAIBruhO5NQkAgAtlWsPwX7KNiNVr3jJsDvijtCruS9SKnqqkwzP7kGlNrwfIknjGUyIoKOlHqrFellZgel9Ubd0qF4zM+O0OBnGlpqaVtVR0VGDWn5lAvoxp0UWRFaOB1D6IAwBf5soGkAt4Zsm4D1/cLA34IugTz1bagn0XCsgkz5f/dGcOTjaaQRogs59cTF9gdcjx4i3mYzkxVMcAoGMAg/wHpl9fJQBmkE6bweuuGCX15IkAAL8/gP/MXoDLLhyMM3v3qDLIfjx4WLLSdBPgtzCWtSMBgCfnLsKFQ84WO8TaAgCcRw4c+gVbv9mDi4YOiIIi2otj4E8AoD4EAtMFABz5tUAC/3atT0bn9m1EBJDgirZRD+DDT7/AjKkT6/wLzwXqUp9bMszMiMfLNKvMeTK6Je9UKNjrWQVaIIFCRd4IYtr06W9aAQAM/MiYYq2iokkqLQH9PorZoKXAMzvC4JbsAYoL/jErX3ZTgTuplVplfRWIc1miAAAGs6Revu/3iHK+VtslFgBAAJfgNucG9rOWHUBgd6XfLffCpgLbv7kKxd2lpq432n5mkE7gVDWV1eZ8poAX2iVS/ZmZHQLudB8gsHKBxY73Ah4Bpy+zOSSL2c9skQwnldB7ma1iS8VjEjjgPEd1dN4N52daUVHn50g4KPe2JxQUIPs6R7bc8ye0uYoA3c0WAQxiveOVHSUp2DyulrmRypdDWVgS6EpmEa7OS2EtZnEX+1ywgI5F5eKVDdG4SCboWZcMAM7jTOIw698YhP4aop+TPSfZQJtDfmHCEJhiooclmcz67gz6xfaU1Guyg26258BhNGC2u0TYnzOcOSiORDDfUyq/M+OqGDeJzp8MAMBMvKmwAKy3j2UDqFXtjwUAkCHg2LxJLiVZG0C9/Z/2PrTXoLcx1NsIJrr/xv453wPLfZ4o+2pfMICvQgGx7mMjEEBwqC7nEaW5cywckrUzRfyon9PYGucyUv85r9UXm7Oh+qBJAADsXIrFkAXAmtdUGhdXHwa82BMMiFcyJ1IumDKt6fYAF6Mf+TmZZuOjgFcWnqTLUnGVmSa9L6rWMkubOVKBgMrqcOFJoS6CCsziUaiFlkIk8jKj+HUoAEMEmObMkbrYp90lEvxykVpSkVljfRbVVWm/wiwaqbSccEfbHAI6UE+AlCnJXMEQ9fiO9TRTBQCWrf5I6u4nXHZBzMExZ+ES9OzWCcPOOTMhAKAHGvQHJKDw8JyXcf34UTilZYuYAABLAF5a/E6UQRDPSWDm9Eno1rl93AFNh4N33v8Uy979CKd2bo9mebkYe/HQuMJ4WoFAlgbU1UskHQDAlq078Z+nFuKum6/C4AF95T55j/r+WLV2A4pLyuqFAaCYS5x76TVPz3ltIMZFLimCpL1SgI0a5Il0SxT9vr2oC+dHj6eCMB6fyvT87lLglEHd3RqbOjU4mFHZFgrgJU9ZVLiIbwMCdfk620D9gNJrFvC7+qbPjR4mC6iPwuD3FkeOWDSt8nski83vN229KBgoWi0el3x3mdmj0j8dAriAZyjKeYN1mcoBgOdXWgK5mmtb5nXhi6Bf9Fze8XvkvCxJ2BkI4EVvqQDcnJP4przDkSu2TX9zF0qdJt99dznzqljkMqtOWvqGgFdE+2JZj2n7mvZo5wngEhFxJyqXMwup1ZnZHPAKyMHMJRWgSTNVcCvnR+oEUKvhQpsDa3wesV3jPMzSDc6V1A/gvEiwhIA+hasogkhtAfpVUwyRx/0lHJTzUnyKIAABV5YTKOVq/XOkkjXnXi6WSY09WQfScHx6EImWJsSbWFS5IWtZqxMdVvsrsUgCYgR4GdxRg0Hp8DTEG7muAQAl9MfMPxmcyZRxNkQ/NKZzEiiiM8e7Pg/2hoMCoHGssoyGxGuyOy+1OXGZ1YEH3cUgC0nZjDJ58XnQL+sMWrdxLmAZwRW2rGptsRPdvzZjn2hb/edawT/a+KXS4ll6Hu9Wf6n0AbdVlrLUiGCpCOcSllZpG99DZObWRWJTzXVkmwyz2LHE78YIqz0qQp7q/dTl9sz6c147Ua3/tH3XZAAAvkhIlSWKnGmZHqhpDygHCNb3Xmh1SLafi3GK9BF1j+WLqlUmVRk8nl9l05hNVNku1hITJOAkzACdC3ou0CfassB9+fImok9KLRf9XCDzb8t8btlmjd8NdwSiuHqK0YxRVjvme13izcoFeiejWZB9qqaSGaCtRdb3CQGANR99huk3TohmeGIxAJ5ZsBgtmuXhWGGxbBsPANBm/fVWgjx3KBQWkT/aDrLp9Qf010dAYcSQAWjT6qQqVoIUAXR5PPj//3A7+vbqLrvGYgDs2vMDeJw/33MTTmpenn1lIyX+k81bRYOAAX1+XrboGnRs1xrsl+27vsfllwyvdhhRFFArEFjTMRdvv5owm/TH4n0GgsGodeP6z78ShsNtN1wRFb9hH80SLYVb0brVSem+jZjHY9ZW0bxZwtTGZJJSpqORkFBWuXShFzFLmJLRLdGCCgzuSXenfRA1ThhkqwWwylJQA4CLZtaX87vOhDgDUH7/uYhiBjpsiGCA2YbWRjOW+lzobDRDC/bpb0x99wnA8fzM2rP8aqjVLsrezGIzWCWQwGtraTTjUDgo5yLgR00W1lgyn806SG5LFXAGxSNtdrzv98FsoIXtbwKDyhLqp3BIQA1uzTp8Zs8JDtIvnKAG69hZIMfM93U2zg/luggMqHl8zkf8T5WGtTYa4TQaZV/2If/OZ8IAm5nEWFRiLgLneEqkblPfqLdzg+O3Gn8yI8hGIAOgs8mM2W4CLEbkwojtIX8lJgLrUh9zl8p8yBIFCkURbCAwc4nNKUwHlqqxX5jhV5ZTyqO6pckUZVnwfl7wltsPxhI45D0+U1FzTVCGgBGZBoq5ocYZ2QpkbhyJhATkYX0rn90ke3alshC1MOdz01orxvpSKGYMgQlmcTlGWJfLMomGanUFADDQ11L+U03cNFR/NPR5Gfhz3iR7kO93igO20oxvsqb4faCmEMckBdU4Lu925opGAMeSzwABFQnAcq4hWHapzSFB46lmS400iDIAQEOPjHIQgOvEXcGgvMMo5HejMwddjWb5++agT0BvEfRLc2P5LxnVnP/oEkYdHn0JW5pPWePD0faP/+oqcVPjC6uDHZsMAKAsAWmZVZeqsQa3G1nvvw/Hps/Bn4Mnt0LZmDHw9+xZB48vc8j67gGqlq4LeEVl9z2/R7JitNvhS5RBCzOBFGYKa3xRmU1iVp6ZGtZeMbAg+sqgg9YqfyorQGk4ggeycgWhn+0pkSBHLetoNUYK/wueUjkHGz/j4p/K3gQNuEjmYplCWrwmLtpJ35tszxJ6MTOW34aCuN6eJZkAXicpX7QEYgmBDYYqyC8D5o1btuHuW66JdnN1JQC1ZQDwO8oAdMvWXaIjQFo/NQPoNqBv2rp/AgCxSgCKikvxzMIlmHDp+aJJEAsAUDoBg87shXP6946ehnoGLB+49vKRaN+2Fb7c9q0ACkMG9hNw4LVlawTooGp+dY0vEa1AYDqpsukAAPTXzkX3sy+9JX3V74zuOHT4KI4eKxI3BbICWC7wyJxXMHHMhVF3hbr6DrJOkBR1CtCpUhuOU4IBw6x2nGMuF/1JRreE24mKvc+NvRULIAbWp5hMEkwy06Uag2bSwjcFfVGwgZ8x4M4zmuQ7N8RixwLqxFSIHzEwjJcxVselSN+z7hLJqOmdB7goX+gpExCAi3BmePuZbSK4RCYPG7+vZAMQOGCmniAg6925qMoyGqS0iNkdvb4K7/t5T5kAGDw2g2LS25ntVlow2uMz0CYL4i2fWwJ7giCcN+hAwvmPQQZFnFQ2ns+EgAYZBSx3Ui4DscYF+2mj3yvMKeomUPgu1n4qMObcxEbw5wZHlng9k85KJgJBVwKk8yps0UiHv82Zgw1+r4CoBE4p4viUuwQnG8p9pf+7rFDAAPpHf+T3ydhiWchkRzbeoPVj0Cf9QjEqLlD1wTXLp+a6S3GS0Sh2Wiv9nkolFErolmUOpPYTuOBcXw7gRITRwlIt1sIyUKPlMEEHQiIUzKJyO3/ngpnXqeq2+c7g3E4WF+f13SG/sBZiie3W1fcx1nFzc3NBr+x0z2tayr82659xpon/dBWTkMyXGxw5YtFGZpECN9Uc+JynTFiBOUYjyFYZa8vCloBXbN04pgdb7eJiQsCO47+dyYxvgwEpC6DiE8tlzk9Rbb2hAID6/C4cD+dSqv6cs1leR8cYlnywnImNrCquI9PdmOSiXgnnVI4tnp96Lg0JXsa6RyZtOKexjLMptCYDAPBhkkJGFgDLAeqiWb7/Hs2ffELUVzwDBiLQuRPM+/fDsWkzCmfMQKBz57o4bfSYzEz+fdZc9O11KswmE376+QiynA6pyXY67OLrzWznL0cLxNKLKuqkZDOgee/jz8UH3OX2wGazSLZT2afFqtdmPfDb6z7B/zxwK7w+v9jF3XvrNdFsq7oo1oS/v2GzbEdF8TKXG/MXrcK7H24sn3CGn4PJV10WDaT4st+w6Ws8PX+x2M+ZzSa5FtKTGdD98R9PonuXDmJFV1BUgsLiErGNozo5gxfal61Ysx4mkxGlZW6MGDoA9027ToTiXl6yGmvXb5JM88jhg3DDlZcmLUjHa1UU3DMtVkHBF/pc8sKkUBkXbRRcZDZS64v6fTAglFNOeKy3Xx/wiYAkF8Gk4TF7xAUqA3ouaGkNRjEsLroJMhAMYHBPv1NmxQgA0MaH9GAiqcx2cTHPbNQ8Txk+D5YDBOUL+t98Un9fViCiUVwE82W/xu+VmthB1vIyAwqWccGqbQzo2caNGhb9c+00ABbg6nEjpB4/ngaAOv7vbp+Eua+twEVDB8bVAGCA/t/33gyL2RQTAOBFE8BgMEsQI54GQLxrWfL2Bzj91M5C9efYW7RiLSZPvEzGJJ0ORo8YXKVWPtYXnItj0soUGyBdyDKzYhQBTEXbJJkJiN/Bn3/5FT8c+BmtWjZHx3anCBq+bv1mPPfyW9FygXQu+pO5rsa2DRfM/O4QqCAtm4FdqkraXGTPF62Z8jp1fu/vc+ZKtr6pN/YrgRg2NVfqBXr5mQNGBA0RtDeaMTMrV1SrSatnQM3+JEurudEkpU/fhfzCZGBZQwkiwuy42ObAp36vgC+ca1kKQiFbliUQOB1pc8hcrNghBFIoPEiggOVgWg0FgjAMxKhkzZmYgRYX1NRPEPssowkzHDkiCEkghyAFAWICKgQixtkclQSIGfgzgCPg9aCrWAAPQlW0ytJqEX3s92JHKICxVkedZPDijUUultNZK8s5jSxNrtFiiTZnnGliPwmlD0FQjWuFj/0esTplxv4uR2xatwIMCExx/cEAf7zdifcrymk4H/FvFOZkjTjXOnO9ZbjE6qhiMdjU56rj5f45TvjOot4KQUmWMPFvdIKgy4oWCE/nPRG8ZKksmV4ENjl/arWx0nmu2hyLcxnr/+tDxLk215mufZsUAMCFLV8uZAGku5bM4Pej2ROPw9+tG8rGjAU0VkQ5r78GOJx1bjOir9nmPT770lKceUYP9OvVHR98ugUD+/VCXm429u4/iEXL38O9t14Lj9cni/3ep3UV2i+D9CfmLsKk8ZdI9lMfINHn/f8+9Cxat2qB/77nJgEA7v7Lg+jWqZ0E41R5ZysP2J9Afm6OAAB8ofz7yfmSRaUwGxuDCmZ9ldL7p5u3iX/8/dOuF5CC10LxuHEjh8nx+fN/3Tk5mhVmbTLPz2wss7TrNmwWIIL3oQ34WA9eUubCWb17yrMnEDKg3+kCciQSpFNfNi7A+KbkC5VZMGbRSUGm0BRfvMwcOgwQITHli6o8uCkUxtVmR5MFw6w2yfYRKGCfcCImZY8LVP7MhShrQmmbQpsuHqPcR7U8I3RvVi5W+yga6BYxH1qlqPNTQ8AUMSCfdayRsFwHM1BkFPBc2vIB0nUZdnBxfK8jV7J4qnEhRgV9quwzYFetOgCgtMwlz2fKVaNjugCwhv7Pd08VIChen9N54MGnF8ozpv3cOx9sxH23XhsdU7wOPj8KALLsgDT8eC4ACgDY+MV2AYFSYQBwX36fvv7mu2hJA2nwDIwddpswPP545+SYQoDxJmclEMiXTDrUZfmMGPwTBKjLxmc+e/6bAg4+cNsk+V5mWu17QNVFksFDVsHBUEgC0+rKCGp/1uP/CARbdwQD4sJCP2j23aagH62MRsmIk5lFBgC1I9jHj7lLZE7lfMd5lFl/MgqaGQ2gjSQbAVrOhcz8c2FK1gW1f0SPxWQR3ZWn3aUCuvaoCKrI2igHF4yixM+M6p9KC2SByxIAlmxwfqbYIEswFnpYpvBba2s0S7nEY+5iuQ6WL5BxwfFAMJbzNTO4nN8pXjjHXSLvGJZpkEHAeZ3gAgOzh9wlcr77nHnoVAcU3nijJl0AAOd0Bvwq+I/H0sw408R+Esq94+dwUFg1BKtY4kIXjOoYOWQRcRwxIbAx4JUxxyQEy4PotsHG35mtpZAq9S/ucOSkZAGq3qWZ5FTdJadSndUJOjIr/0M4iBEWu4ClLGWtq6ZK+qhzdbHVjnH2rDoVHKzJfXB9prL/TSW50aQAAA4KUsvIAqCabDobhUqaPf00im6bjlCLFr8dOhIBAYBQ6zbwd+oEx8ZPEWp1CtzDq68frsm1xQIAXnhlmQS6tEHTtm0790hwM2nCJTHpewzQWBOtF2wjW4DBQI+uHYWqPXP69RKA/+/j89ChbSuc3fe0KJV66TsfCH2YjANut2XbLmzcsh3333ZdFGFjEENK8Tn9z5Dg/D9PLcBN145Fh7anVOmCWMJwBACYkSWTQB9Uxsv48h7mvrYco0cMiQlwJNP3ykpxezAg9fbMALLevpXJLMG98kXlS9hugCxYGXzT9oS0XSKiFN9hTf4UR7ZQnbmgJC1ZO0F+HfDjJV+Z0H2ZLWL2n7RlLoJf9bnwqd8nomCkUg2x2oQiyswUVaV5HZzgCSwMtdqwwe+TmsDBVlpIRYRNwAUzGQz6RcLO7/YJm+KPd02pZMFXHQDAfmOfv/DqMtmP9fJc2NEdgIDSH2bcGAUGYgEAXPQx6374yDHcPnmC7Es6OgGqaZMuR052lrBVlr7zIViXTgcAMlviAQBkkPx91gsYds5ZAmTE0wB4/pVl+OOdU6oEtmqsU2eAGXAyXm65bpx8X3JzsmpUI6YEAkmbZWlAbV40dQ0AsP/5HX9w9kLccOUluGzE4BrdczLfp6a4jRLo62a2CK37Ja8LQ6lUX49Wn7Xtd1pm0ac77MwCbOnzYa7tdcXbnwE0Ax0G9uv8HlH8H2t3yhxJPQTO66rlGgySASV4oBrnYDI9ON8rOm1pOCyZMyqo7wuVe1YzYKJWAFW2ZzhyRZGdzC6WfnD+Z+31KJtDdFsedxdjq1BweW6DLIypB8Bgi+UOLD3hfrx20rtnOHPxtIfiheWgASt26VbU1mgUBgqBYgII1Jao68ZsGeey2rCaOO8z48/gP5HQX6rCtCe6M432+ZKRRIFPrgcGmW04x2pPKcjiGoMQAN2GHq2wj+bx+T1QGhdcd9CRKFWhuExyqm6TUzX5ntOGlHavfPcQ8GlvMguY2FQbaf8EAJg8bCqtyQEASjmbmbN0sgCEAfDUk/AMGgTPuedJttd09CiyV66E87ON8jtboG07uC+6CO7zzkv7GNOXANCyjEHYrddfDoulfFAzi7do+Vp8tWO3UOAZsKugiplS0n0PHj4qnt8Tx4yQ7Kc2WCN1n4FV757dJEBUAAAzvwyOqCLO8zHb/tLi1RJ4MajjdgvefBt9TutWqdaa10Sa9tade8Tybf4bKyX773BUXUwy+NSXAPgDAWEdMBBkgLdu/SbMvH1SFQaA6myqnq9a+4mURjDI5H56QbpTTm4hmc52bU5O+zM6Hg64Ys3HWL5mvWThu3RsW+mSEwEA3JjgAZkn3+07gGAwBNbXU9ivzSkto8fS9zlF+6i2f+mF52H6jeOjJSH8vrIkZPa8N6Wkg6UdU68Zg0svOC/KCiAA8NeHn8PuvT9KaYhq/kBQtARGXzQ4Oh5m/vVRsbuT72IwhJOa5+H3d9xY5T7VMZhxenpB+blZiqLugcH3hk1b0at7lxplxJVAYG0Wz3UNAHBeYKnDnh8OSHeQ0aNafl6OlA9ZLWZ5ZpxnMi21HmB2lxlkh6GceUPVfdLDmeFtjM3gcsG2cye8/foCZgscn3+OvHkvgu8+Mt7cQ4ag5KqrELHTl6FxNgYwL1cApxTC0uo2MPin+COzY6x7JmBLqj3LrfaHAhLkD7fYK2XKKDZIT3UeyxIxiK0amVQstaJFK7UUyDwgSMwSLOoYMNBi6QB1Alg+sNDjkv0mWJ2iZ8FMPlkD1Gp5mOyFMMUhI/AbIIJsf8nKFy2GtwlgCGxACjf/Kw/MSOslk4xWgbHcGNL5ZGoLAKg5jAkZlvAlaqkCALXVpdFeT2NypknUT7X5nN8Dzk29LFYs8rqwNeCTIJFsxy8CPtB2lbXcqbRMcup96S4lkFyXyalknwsBo0WeMhwIB0VPiqVOo6yNd+5O9r5qsh0BTGX9V5ukTE3O3ZD7NDkAgJ3Nlw3LAGLVmNXmYYgGwDNPk2YAo88PBAMIZ2fDEA7D37EjCm+bjkh23fle6idZBk+0QWM2ffi5Z1W6NdK1ubi/6ZoxkuVjlpWTkxr8esV27jyg7+kifkYvcFKh9QAAA8YPN36BvJxsHPm1UMAE1uar7eIBAB9t/FIyuskAANoSAAI41Bcgw+DaK0aKxSPPxUwtm1YDQP9cqWHATPM1l19chTnAUgLeBzUSmkotUG3GfVPYl8EwQTSV6eLY+/b7/Xh16bu486arZJyn2pRAIBVna1IS0JDOJgQBWUZDnREyO04+qXmqt9/kt2dGlxof3wUDcBqMIvzHgLSxNsv+H9B81iz4undH6YQrkf/C8yidMAH+U7vDumcP8p+dg1DLliiYcSciWekXkqptvygXAtaiklbPunxS+xnQ1KZRSI0sAZYX/BQOCsuKmTSe7w2fC18Gyl1dWDvNrLxe4JCsL7oyUCRWOUVQv4WN4lzUP6BuzEPu4qh1K8EFWs5yzHD8kD3G7ShoSYtC/q4sFNcHvCI2y7KHdLfaAABkYzIRw/8nK8zclJ1p0v3skjkeSwnmeEpFxJhjmOOaekHVlRXEOm4mOZVJTiUz3hpqG7IxOZc1Bes/bR83SQCALxuWAaSjdpZZkdxFi2Dfvg3G4mLp23Bx+ry4AAAgAElEQVRentT7e84eUL4QCoeRs+h1yZqUXnllnY3xWOj4nn0HpC5eWatpT65s1CiMd+Hgsyt5f1MfgMGvYgAwAPrl1wKpxWdWWHsulgCowJwAwj8ee1Eyq9QXYICgAACWAHyzex+mTboiCjToSwBI2Z48cXRMj/VYCLy+JpDIKssCGJRs/3avZI9Z/61vvH7eN/tFT0c/eqxQhApnTLkypRrvOnuwmQM3aA/4/QEpYRh/6XB07lCZEcHxdvDwEVxxyfk1ukYlEEgmAEUCU2kNAQAQ+KAFIst2xo4cirEXD2lSlLlUns+JuK358GFhuhnopNDyZBROn46Is9wJw3T0CFo8+ig8Z/Wv0/dcTfuVIqqkyk+yZ4ntFWUWmWnP1mif1PTYqe5HgUMG5iWRiDABKCrLRnCAKu1kITBc1wr9UXOG7gCqKS0CMgGUMwJLzmh1yEa3h7U+D5oZTSKOWBcAQE0ss5QWk6L8p9J3TdmZJpV+amzbZpJTmeRUYxuT6nq4BlNAZlPK/vP+myQAwBv3eDwCAiRDO6t24Pp8yF67FuGcHPhOPx05S5bAc+658PXqVWk3+5bNyFq3DgV334NIHVlMxAIASInf88NPolj+yeZtGDdyqFCnaef18DMvSz0+GQCFxaW4fvwoCcyZjf/z/z4lJQIKAJj3+kqh+CtF+HgAAC3b+JJulpcjgIJ2u2REALnvW6s/rCQC+Oizr2LwgD4iZKgXAWQwsnLtBtw/7TrJ+P9n9gLcOfUqqe1XNCtm8kn7p3sAFd25AGHQz8DuuvGjqgAAFCXc/PXODAOgsc7Y9XxdeuXpz7/cgUAgiMED++Kb3Xux/vOvYwJsqVymKgnggjrZlxDnLs5hnMvqo7HUgiwezhd/vmdqJY2H+W+swp/vvqlG5RD1ce2Zc6SnB0j3t2/ejNzFb8LocqPgjjvg69MnenB+lvXeGhTcc28UGEjPmWt3FGqy0B2gq9kiSv+LvS5MaKRK1LxTAgAOGCqBEyxfeM/vxc6QH6eZKFZYXo6gzdLqe4maANMqdGNq14Ox904VAFDJF9b8E8BMtTV1Z5pU+6uxbJ9JTpWXqGaSU41lRP52Hcz6EwAgC6CptSYLANRJ9sznkxIA9/Dz4e3bNzqWjGVlkjUJtGuHkusn1dkY09OsGNR7vF6pZ2/eLBdrP94ELtQZ+FLJe8aUiejVo4vU9NN277Mvtktt/NBB/XBGz65i1Tdz+iSsWvcJvti2SxT/qeDOVh0AoL1B/cSfjA0gg/onX1wkZQQU+GMATxvA4pKyShoAPNbhowXyOQUI5yxcKvejyh20dVZkCjw17w3JXrJdPHwQJo0fFVWkf2bBYlGVD4ZC6NSujdS/Z9TO62yoHlcH9np9omlAwczmzfJk7JPlcnr3zqI7cOfUiVVENmtygywJ4MsoLy8vqdKT+gQAPB4f/vH4XHTt2A7XXTFSQETOG/MXrRR7UepwaDUekrl/vTc0QdL8efNw7L77EOjSVQ7BbRybN8nPoebN8esf/4hws+byd7ai6dORs3w5spe9hcLbb4fl0M8wHTokn6n9+Hdv/3LXETaeh4Ktqmk/11+TZe/3si23CTVrhpP++U+UXH119Hg8t3XHDhTcey8iDgcoBsttTAUFcviycZdXcn/h8Zglp3ie+tw1ZHClfdR18Xjsi6w170XvNZl+rattGPyzfwzhEHxnnAHnx+thLCpE0S23wte7t5zWumsncpYuRcFdd9dpuVuq96gE+7ifJxxBZ7M5rj1aqsduLNtTK4AuAnSXocAkhQrPMlvrVN2bzCWCAMmUyrHkkqWXpPzXRH8p40zTWEZa6teRSU5lklOpj5r62SNVELN+rqp+ztJkAQB2LylozKDVBImO93iY/chesQKu4cMRyW8G6/ZtsH+zE75uXVF4+x2NsjayfoZa5iwncg/sCvql9pViQQ3ZWHcr9bgGY1oXvqs/2AhaSVKAkBoTuTnZIm5os1rSWibC7D/ZAFSjTYRI1ycAwGfKeVIt9Bn0//up+Wh7ysn4/+67JaZoZ6JxoA22GRCzvtxy6GAUANAH19rf8+bPl8OXXH0VWsyahaLJkwU0UGCACrxVwF00ZYoE7Qz+c19/PQokaAN87l8bAIBq+Az+PUOGStCvwAD97wpAUJ/rAQUCGAQ2VNNfU6J+ravPJbhfvASFd98tjDdq3GQvX46cd9+FZ8AA+Lv3gHPte/CePQBlo0fX1WXU+LhrfB6xCGRWfJI9O+U65hqf+ATeMVkAgGst1vtzDqlJ8M8uzDjTHL8DKZOcyiSnGuPopfYSs/90AGiKrUkDAFxAE5EmHS1tLRKB/euvkbVqFUxFhQh06gT30GHlJQENUGuYtvvKHCjTA5oeoLd2UTgkNbSkoT7oLkYboxk3O+pO5DLeA2Dd7Js+N/ayLlmstMobvbh7my24wp6FFhVK6zV9iJwrVr63AW+uWofh55wl5TKKDcPsuNFoiLoS1PQc2v0YaHNxzX/xSgLqGwDg9VELhJoeH3/2Fe6bdq2Uz5ANkJPlFG0QCoD27NZRmBKJmj6L7/j4I9klXrZdezy1r/fs/rBv3hINmPWgAfdR2xZPniwgg+viiyoxAriPCrprAwBkv/deJTYAz60FHLLWb6jyub6PtNeiPms0AMD33yNvwXyh95ONIY02t28sQva77yLQpYuwI/xkb9Shp3SicZX5vP56IBEAwGCfayyWKSUr9Bfr6jPONPX3TDNnyvRAU+kBzl8EAGpjY3o891WTBgD44IhK819tXk6JBoCxtBS2HTtg37QJMBpQeOu048IzOdF9ZT5vuj3wiLsYu4IB8Y4tjoThj0RwuzM3KmZVXz3zWcCHhTr/bv25qV58nT0b56WJnUAHDIpbstyENpJfbd+NVes2iNgkf09XUy4BZAPEotg2BADw06EjoEbG5aOGwW63gaUzZ57RAzZreUkAG60aaS+aiBasAltm8Zs9M0cC89zXXhMAgE1R71U5gB4AIMXf37VblH7Pz2MF0AoUKJoyWej3ip6vPR4FW5l115YcqM8VFV+VAOj3V9egWAna7D0ZBvnz5+PYvfci9/VFckjt5/qxEg8AUOUM3F5bCpGusZbMcRRLI9iyJYqnTBZRWza5x+efh8nlgrdnTxRPndqorQCTudfMNsn1QHUAAOen4uLiGlP+k7uCzFaZHsj0QKYHUu8BMi0Z/Kcqvpz6mRrvHk0eAFB1abQGTFvz+WDbvRv2zZtg37FD3AHoDODt1QveQYPg63lahg2Qts7OHKghekCrVk2f64n2LLGqqs9GG7WHXEX4KRxCW5NZLLF6myxR6v+BUFDUsb8KBmA2ALc6ctC3lpZfn27ehleWrsaQgf2w/dvvRX+CFoAMig/+fBRXj7soaRG/ZPpKuQQQBNBb1DQEAKC95pJSF2bPfxN3TL4SuTmp274pACDUpo0c1tvr9GjQz98TAQASDLdpUymrngwAoKXc659BbRgAdQkAaIGDWCyHZMZSTbYx/forrD/sQ8RggL9HD5h+OYLmTz6BQMeOKL7hRtFFyF6xHMbiErgvuADNnp4t5QGFd96JcHZqXuE1ub7MPg3bA/EAALIqmfmvDeW/Ye8sc/ZMD2R64ETuAQb+8ZIrJ/J9a++tyQMA7AzqAJAFUNPaNP1gsW3bJouksMOBsjFj4Rk4sLxmMtMyPZDpgbT1ABkIT3lKkGMw4n5nrohexWrLfW6s8LnR02zBvc48GGt4BRTPpJAknTE6tD0FBw7+IjaT11x+MVxuD557+S3cfO24GgXDiS6J2XSK1XDBrVpDAwB0QPho45eYfuOEGoEeDLZNhYVyO4XTb5OfqxPc0/aRlj2gFeZLpgTA36tXJWG+WMdVWfpURADrqwRAyyqgIGKdtEgE2WvWSI1/2G6H0e8Tun/R5CkItm6N/BfnwrJ/v/yNvxfcfTdCLU+GsbAQ1v37y0VwM2UAdfJoGtNB9QAA11BcT7Hmv7asSmpkaPU9GtN9p3otJ9K9pHrvme0zPdDYeiDWeqqxXWN9XE8GAACEoqbUadPS6cEAbDu+gXPDeqH+h/Lz4b7wQnj6n41wfn5aTpE5SKYH0tUDa/0eLPa6JYtfHA5hjd+L9iYTHsjKgz8CvOgpxbagH2YYMN7uxDlmGx71lMAXieB3WXliqbUtGJAg/JtQAG/7PKJG3cxgxG3OHHQzWUALq+V+D9b5PRKwn2+xY5jVzooYPOsuxdagH6eaLDjPascr3jJcanVgXygof88zGnG7IwddKryy1X1/HvDJtZ1psWGaIz7AVhYO40FPCcoiYcx05qF1HKAgUX8ym/X8K8swbuQwnHJyCwEMX136Lkadfw6sVguenLtIguH8vLoB+1gSQLEaotb8uaEBANb/n9Q8H8POOTNR18X8XNHtlQq/XpBPH8xr6+m1dHrtdgzClSMARf/0x9Q7DShauwIFasMASFUEUH9udlIyGgD1wQAQkGHuXCnHCLZtB4TDyH53NbJXrULxDTfAM3AQDC4XDMFgObid0bep0XfgeN9JCwBwfiTln2zKdCRTTqSgubb3ohfRYwkaHZsemH69lJ1RlHXOwiX45WiBuBeRmdazWyfRbHnv48+xeNUHAlLbbBbcc8s16N/nNBl6nMPZCGqr9uGnX4jQ7f88cCu8Pj9m/nUW7r31GvTt1b3ScKUw7vsbNst21MNJxuGJgDkdp1guRocnXgsdnoqKSys5PBUUlaCwuETcZciw47uO2jMr1qyXEjNaPo8YOkDK7mhP+/KS1Vi7fhNCoTBGDh8kFtbUpol1f4m+c5m+rr++TvQs6upztY5iGUBTbhkAoOLpEwBwuVxpeXFVGlDBAKz7foBj/cciDgjWyg4ditJLL43WUDblAdgQ966UwrXn1luMkdpq3bsX1u/3iL2XsiaLpdytMpm0AmMQwKyFe8gQ5CxbJnZf+jrlRFZh+jpk7fl5zdXZmNWkP1nPz2B7oNmGjwNehAF0NJkluJ/rKcOXAR9ONppQEA6hndGM8fYszPaUiJ/2VHsOHnIXwQADrndkY467RCj4FN37MRTE2Ra7CAPO9ZTik4APWQYDk4aIGIAZjlw4DQY87C4W6ypXOIwWRpOo+J9hsuDLoF+y+sciYYy1OnCZzVnp9liG8Ji7FCcZjfhDVh6sMMS9/X+6inC4QrSQKuA1bbSWpAbA2JFDJevNRVCrk5pj4xfb5Pdbr788Ye17Tc/N/XgOlgIQBODPzLZRYKshGi01CQAQDKlJ035vOMb1wTqPqf0uaL8H2kBdq7avvh/8v/ngQbksvQ2g/vuvteqrDQBQExtApT2g+i8ZDQD9fFCTvk+0T/aqlTAf+KmyXgFZAcuXwb51G47df3/G0SZRJzaBzxUAoASVWVJZm6Z9t/G9afR6EGrWHLbt2+Sw1X1X9eCe3nJTXZf2GInexdq5Qv+9S7RvKveSqM/0NnoEWGhNS/2Vfr2644NPt2Bgv17Iy83G3v0HsWj5e7j31mvh8frww4Gf0fu0ruIuwyD9ibmLMGn8JWjftlWVAJmstv/70LNo3aqF2D4TALj7Lw+iW6d2EowzqGYrD9ifQH5ujgAAlN7995PzpTTuwiHllqvr1m+W0rg/3DlZQAqWz61cux73T7teQApey7+enC+AOo/Pn2m/3Cw/V/ZftXaDnJ/gxJfbvsW6DZsFiOB9aC2e6c5TUubCWb17yvqdQMiAfqcLyFFTAIBgw8zp1wuwkenrb4TpSLAl3X2daNzXxedMnijrv7o4/vF0zAwAUPG0iFoTBKjtC6zKw49EYDp6FPZtW+H49FNYDh5C2GHHsd/9HsGK2tfjacCcCNeqz6DpKbX6zKR2YaH3AleLjECbtiJGprKA7CetZznpzdrP41mFqaCH6ubxMpjV2Zil+nzoHc0A3lMhns9g+kA4hFNNZoy3ZeFRdzFaGc2Y7sjGLHcJsg1G9LFY8YbXhUtsDnQ1WSSD381sFnr9r+EQmhuMKIiE8bCrGN3NVgyx2PCUp1SCf2byn6doXzgsDAMG+J8FvGhmMGGhtxS/hMNwwgCb0YBsGCToX+h14Qq7U1gD2uYHNQBKcCAUkGu92OaIefu7QwHMdpfIZ3QtoHBhTRsXA2s++gz7fzqMzu3bYOXaDdi2cw/uuvkqXHrBedU6AZAFsTHoA4ULD4VC8ETC0C+XybLgEstpNKKryYyJtizkGo342O/Bar9X+peN/TY+txmG2RyVAADliLAvGJBj83gsfbjBkV3JCeGXcAjv+734OugXZgTtE2O1FkYjbovBvqhp/9X1fvWRHa/re0j1+JyflBMCf7Yc+jluiUOyxyYAYP1mJwrvuQcRa/min61eyg+SvcgmsF1jB6tPev55WDZ+Gn0StQGr9eC6eg8rAN3886FKuiCJbETjAYrUDanOplO9m/WWodrfZQ5OwfIz0b0kGsqxAIAXXlkmgW6f00+ttDvfR19/8x0mTbgkZmmWlrmlDZDJFqCmS4+uHbFl6y4JgBmA/+/j89ChbSsRdj2nf28519J3PsDRY0XCOOB2W7btwsYt23H/bddFAXAyQh6Z8wrO6X+GBOf/eWoBbrp2rJTP6VthUUlMAIAsgZHDz6kSyGsBAO2xeA9zX1uO0SOGxAQ4EvUzP8/0dWVWSF32dTLPI93b0F6ZCRRaADb1lgEAKkYAF/akr7F2LR3NdOQIct98A7bt22EIBES52dvvTPFLDnTskMn+p6OTa3iMZAAAHlrVAWupuq4hg+XFTyEx3+m9xFbM6HEj7HBWCvC1QmPahYh9xzfVWoWxppeLhVgAQLB1m4Q2Zql2yc/hEB5yF8MVjuAUoxHnWexY7HPjIpsd7Y1mydy3NpmFws/M/A32bHwd8GFz0I9r7FnYHwrh04AXF1jtuN6ejZ2hgNjvLfKUCatgqjMH+0MBvOPzCGBAlgEz/sz0M2u/K+DH0XAYfS1WPOIukQDXCAPCiGCQxY6pjmyxG2Q7HA7j9ArlcXWfvI657lJhLfAYF1rtUnLAOn+CGxsCXnwY8KIoHMYZZivudubWWANAnXP/Tz/j308tQIc2rXD5JcPRvUuHqI0M6YgMpfVuALyvJzylOBgKQr12GKC3NJrQvII+XRIOg8+DQbsBEWFSULhwS8CHTwM++b2t0STAwZFwWPgOY2xOjK1gRvA5LPS4xAqxjdEEp8GIg+EgXJEImmnKKPgslvlcYK/y7wRffgoHxcmBxyf4wMZnznaTIwetalg2kep4rO32TREAYJ+pACNdDgHmH39Ei8dmwX3++SgdPSZaz8+StuyVK1Bw510ZBkBtB2sS+yfzrqJDhGK51DdY3WzOHHj6n5UWsDrWvdK1o2jKlKhtpzbor85GlM4hiQCAWHOFCvLJ+MufNx/x9EKq25fAv97yUyUK4t1LoqGgp6UfOPQLOrZrLYwzi6Uc0CbFf9Hytfhqx26hwDNgZ0C89J0PsfGL7ejY7hQcPHwUB38+goljRkhmXQsAvPvhRqHm9+7ZTej2CgBgZv6W68bhnfc/lfMx2/7S4tVS+rbk7Q9kuwVvvo0+p3WLAgTqfjZu2YatO/fgsgsHY/4bKyX773BUFQsmAPDHfzwp71K7zQqWAPgDAWEd8F3KIHTd+k2YefukKgwAda4tW3di1dpPpDTi9skTZD/eH51qWlTY0pKt9sBtk9CuzclxuzzT1/XX14nGfbo/J2uS2X+q/2cakAEANKNAKdeSzlbbxvrI7NXvINC1G3zduwuNvLZNT/1Wx1M0UhWo6n2u1QLRuvf7aFY6VmZBe31a2my8bbVUOu6rp8Txb/ptYr0IteeN97m6N1NhQfQe1N9I04/V4i2Gk1lUqSyBOm4s0TF+xsybVolclQAUTZ4MZV+mzWxwe7Z4VmERuwNcVJWOHSP7xxIhq87GLNUxRpo+A3IGicy2M/B+z+fFdfYsYQJ84PcIPf9ssxXjKjQCHnGVgGHuRVY7NgZ8cEciuNqehRAiWOz1yDHyjUZca8tCR7MFfy8rQmkkLIEkdQNe97rQxWTGFTangA8OgxFX2bPwqrdMSg32h4IS3J5WIdrHwPQJT4mUDvw+q6q/PDPZi32uuFls9glLEqhHoNcRSLW/uP2hw0dxrLAYvU/rJrtzvvhu3wG89tYafPblDvz5nqkYOqhyXfwLnjJhOlDbgEH7v13F2BcOiu7CKGv53ECxwmU+N7qbLNH7VAKGzPjTZrF9RSCu/k49hXuduWhlMskxqXdwszNHjsFG4IHMDZY/9LfYMFH6nH0ZETCE7glHwiFha7gRkbIMMgaO19ZUAYBaPy/W+L/3HrJWrYQhFEbRLbfA4Pcjb/48eM48C67LLoX5yFHkvv4aSi+/XDQAMq3ueyCZd5X2fXI8g9X68ptYdfPa/lCuG7FsRJMBAPTnYz8qhkvh1CloPvtpAfrJxNO36vaNZfmZ6F4SrQ/1WWkKLL60+B3Jpg8/96xKl1da5sKTL76Bm64ZI5l8lgEw2Gfww6YN+tXPA/qejteWrcGMqROlxE0PAJCa/+HGL5CXk40jvxYKmMDafLVdPACAIrG79vyQFACgLQHg+4n6AmQYXHvFSHGT4LmoTcCm1QDQPxtqGBw+ckzEefUlACwl4H1QIyGeTW2mr+uvr+t+Bq18BlU+qXdUqu/raCznywAAmifBSZUsgLTV1Pp8MITDlYP/cBjmQ4dgOXAA3v79K9ErEw0KAgBZa96L63sdDwBQwIE2II5Va8rzx6pxj6esrQ2S1Tm0Ab+6Hh6X9HdtnS9/Jhqu9fjWAgj6ul0en9fBxhcyKXz6Fu+eYm1n3bGj0jUpr26VgU8EAJSNGyfBPwN1bVa/tgAAr5We6FRF57UkUiFPNGYSfa4YAAyyGfyxTp+Z5JMNRqm9txgAXwQSKDICP1SRjWfGnU3R/ZnJPhYOgnnpU4wmYQcws7/U60LAEEEgApBOTqo5AQPRAoABboSldj/bwKy3Ae2MJuwKBdDRaMb3oSDampjxjqA4HMYkRxbO1ZUBqPvjtfJcFCskmKEa2Qh9zBZMsGUJKJGuxgXKT4eOYPmaj+XfwDN7Yfwl5+OMnl0kQ6FvWg0C3iuDcDIbCIqcXWGf+KynFBQ2HGyxYaojB6TpU5+BzAD+PlBjs6hKN1gyoUCENT4PelqsUZBAXcMav0dKNijKeK09Cy96y+QZ/TGrXJD064Afz3lLkQWDlGUQhDmRWmOnUce6Pu38V12tcTJZ02SeZdZ7a+DYsAHFN94oAECgfTsQjDQfOID8+fNE8Z8CtiXjx8NzzrkZhf9kOjUN2yQDACR6VzGIZWvsYHVNAYBYNqInOgDA57ln3wGpi7/thvFVRhrr4EcMGSDCeBcOPhvdOrePbkN9AAa/igFAlsAvvxZILX6Xjm0rUeBZAqACcwII/3jsRZzUPE/0BShEqAAAlgB8s3sfpk26Igo06EsA/j7rBUyeOBo9unWscr2xSgCOFRRj3qKVuGPyBKnFJwuAugB/mHEjtn+7N1qXrj8YA3jeN/tFDwAcPVaI+YtWYcaUK+WYsZoeAMj0dd31dRqmyKQPwfHrdDqj+klJ73gCb5gBAHQPl8E/hbXSwQLIXroU5oJjEqzat++AfdPnIgiIUBDh3Fwcu+9+BNu1S3p41QQAUMiz9/RecGzZXIkBYDp0qLLIUw0BgFiggbopvdK1CmjJWoDDUSmQV/fHLL8eeefiQL3otcG7tvPSCQDwuNWVAPi7dJVTcxvtIk1pANS0BIBaATnLV6DwttsqASaixl1RAlCdjVnSg6liQ9bRM/vLzPzMrHzsCvoxz1sm9PABZisGWGx41euSLDHzB6TXD7JYRdGfwTWz+C97y1AWiaC/2YpWBhPWBugCwPAekk2+3OrEAp8Lh0JB9DZbhWa+JuCVrDwDUSr9M5NN0GBH0C8MgOmOXCzylYm7QK7BKEHuOZoAONX7TPf2b65cJ2UAf7xrilAh9ZR//fme9pSKmCKZEm2NZrEvZJitNAkIqPyzrKgSK0AF7tQsiCVy+B9XMahvQFCEQovxmhJLJEPjWls23va74AfEEYHUfrpAkJUR7zzV9R2vOxwpL1dorC2ZIKohadQK2NTWJav5QytwGKtuWX9vev2SZJ4J2Wq0rS0bPQa+Xr2iuxjLypC1cgVco0cjnJ2hTCbTl+neJpmxmwgAOF7A6mTALH0JQDwb0WQAgOOtBEArTMdxRkr8nh9+wugRg/HJ5m0YN3KoaNAc+bUADz/zstTjkwFQWFyK68ePksCc2fg//+9TUiKgAIB5r68Uiv+4UcNk+GoDYC0AQHE+BuHN8nIEUNBul4wIIPd9a/WHlUQAH332VQwe0EeEDPUigBSZpcbO/dOuk4z/f2YvwJ1Tr5LaflWXzkw+af8sHSCwQGCeQT8te68bP6oKAEBRws1f70yJAZDp63IRwLro63TPl9UdjzX/rP2nBkCmlfdABgDQjQSyAIqKisBygNo2y759aD7rURjdbtEA8J1xBjwDByLQsZNYLHnPOkt+T7bFCnC1f4vFAFCBc6BNa2jF49LJANCL5ejvRwtcKCGfkmuukYxE8eTJUYYErzXQtQuy1qypBABo6XM8tvIK17IH+Pd0AgD2Hdujyv+xxH94PiXyFwsAoHKxYj3EUyyPtaBXz0sxHFK1MUt2LNXVdodDITzrLS13ADBbMS0NNffJXCvZAh/5PTgQCuJYWPETIOULp5hMwigYZLHVSgBQex0ECPfuPyQWSzt275UFzPBzzkKXjm1iMgBYTrHeX14CQMDjFa9L3AvotJBnMEZp+C5EcKs9R/QMnnSX4KugP8oI0PcDywrI1kgEAKgyD7I8yCSg5kBpJIIzzeXibgRwWEbRz2zFnc5yBeZk2p5QAM94SlEWjmCsrapLQzLHqI9tkgmieB0NpflRHQCQSq2x7ZsdyH3tNRi93kp104n6WHTVmo8AACAASURBVObXRx5F8ZQp8HctBzbZjGWlaP7oLJRdcgm8Z1elQSc6bubz2vdAOsbu8QJW6xMJihmjShz178JENqKJNAASgWv6dU0sNl48Md9U7yXRSNHXpTOo93i9Us/evFku1n68CfPfWCWBLxX2Z0yZiF49ukhNP233Pvtiu9TGDx3UD2f07ArW+8+cPgmr1n2CL7btEsV/lRGvDgDQXqc+U56MDSCD+idfXCRlBBT4Y1BJG8DikrJKGgA81uGjBfI5BQjnLFwq96PKHbTCdGQKPDXvDfDYbBcPH4RJ40fJ/Wg1AIKhEDq1ayNOA+yjeC3T1/XX14nGfbo+J/jlcDiQl5cXUxgzXec53o6TAQBiPDEKAZIFQApTbRuD8gipxzrUKWvte1IKUHzj5KRPkSoAwBeWyibL4vD11+uEAZCo7larHE3EXgXwzvUb4B4yWMoA+MIk9Z2Zr2bPVK69i5Xl0i7YVQemEwDgdZKJwHr7WDaA6sXPc8cCALjoYlaRLVkbQL39n3ZgaK9BTxnW6ywkPaDSvKGqNz8WDgmDgCJ+1WWm03F6hvrzPKUikhdbx77yWUiDv9qRLeBEuhqzDqQWbti0VRwCaI13yfnnon+fnjFdAVStP1X+FQ1/VzAgrAACFszMtzaawLIBAhvjbc4qFoi8dsUAUCUD/BtLOBZ6Squ4C/AzO0UFK8AF7b2zzOCbYCAq5Jhsv3A/uhmYDDy2Eb9z5CK7FmUW24N+bAr40MZkRg+TBZ1q4dagvYdkgqhEWdS6olHrRT9jKaHr5zrtfKrExlgylD9/gcynnOfj1S7HfLbBIJo9OwcRsxlFN930m0AtxSOfeQb+U7vBNeKiZIdF3O1W+z1Y5nWjpcmEuxw54mRxIjaCkN+GAhhmtVdrTcp7T9QnyYzdEwms1lr3xbIB1JbGVGcjyrK87GVvVXn36gH2RFZ++ndtsqU5fLap3MuJ+D3I3FOmBxpLD7Ask9l/uz122Udjuc76vo4MABCjxxn4UwsgHSyAeA+UL4fcNxej4I47EMmOT9/V7q9/efGzeAwApVCvBAH1aHY6GQA1BQAYZCvLKmVlRUEfpbLPWv9YrIZ4jINkAYBEX7JYAj+J9lGfV1cOkegYsZ6vWkjEYz0kOmZ9fc7afgr1sVZ/mMWOJX43RljtuNKWVaeXoOrXWSZwtS0LOUYD1gd8EkiyXIHX0NNkwdFIGD+EAvjY7xMlfma6u6dZ7I6sgC+378bLS1aLF/O//nIXenbrVOX+Y2XuP/J7hRVAzQPS/enKQHtG1vjHAgBYukHRP5ZLaIUESfdf4fOAn6vGzP+BUAh2Q1UbxHjHSfTQCsQ9okRsIPOMBnzs90o5Q4cUgnZqO7BwgMDEuz4PlvpcUlseiEQSshoSXV+6AYC6olHrRT9rCgB4hg6BdfsO6OfPZPvJsv8HcRjxd+6M4ptuRjg7GxRXzZs7F4W3TUewQ4eYh6L2xiueMuwMBmTMUc+DTh2T7NmVNDdoN/m8pxR2GFAcCWOCRvwy2Wusq+0IIj7lLhH9kAusDtHJSLXxe7fU68YP4aBoltBdQ5XYxDtWMn2SDABwooLVsYTzUn0ujWX7E+leGkufZq4j0wPJ9ACz/wz88/PzM9l/XYdlAIA4I6isrAwulystLIDoKYIBmA/9DMfGT2H/+muYXC4cu+eeSkJ48QZ0PIG/eAAAA2ttjX9tAQC9XoA2WK1JCQCR9FCzZlHBu9zXF4n1nb9Ll0oAQDznA/aTPvOdAQCSmQ7rZhtmnl/zlsnCn3Xpn/i9VYTr6uLMmwM+sSq80OYQsIGBKJ0JfggFkWc0CiARAS0Oy+3tKKznDpc7EijxvdpcF0uGSBlkreKKNetx8bCBVawB9cePldnX0/C1gXksAID396i7mFVcmOHIkcD722AAPcwWCai1rboafxXIF4ZDKT0vVVbQx2wT+8h3/Z6EAABtBQnE5MAgQoRK+4GOE2/63GLPONrmxCveMnQwmsUJga4GbLVhFiQTRPEcDaH5wfNqRT9jUYf1mifa+ZYMAP4etjsk+OecqgVQY41tqvvnLF6MrA8/BIIBBFu1Kg/6HQ7kP/+cgLLhLCcMPr+IAsYrU1MlILTYJLOGpSUHwyER+uT3je4UKstPDYw9wYDofLzkLcNIa+MpGVHsGwbuicppYvUn5xS6mXCuof0mv4vDrA6Q4VNdS0efnMhg9YkUNKdyLxm3p1nCvlQlljV1e6rNe/142dfr9eGx518T60c2ajbQAYHuEEZj+TqAOkXt27SqorFA8ce33/8Ez7+yDF9s+xZDBvTFlKtHY+TwQVLGuPqDjZj3+go5RjgcwY8HD4M2irRpZLto6EApydBrU/AzbYkGrZH/+vBz2L33x+i+qn9ZOnnPLddg267vMfOvj6Jd69/sGVm+ct7ZfXDXzVcn1Fiq7nnxXmj7xxKATKvcAxkAIM6IYDaPLACfz1erMUOBpayPPoJ90yZYDv4EGE0ItG0Dz7nnwtu7D0ItWyalqBzvBRILAGAgzfp6pSTPG6hLAKAmIoAEAEj9V3X/6np5rdoFbLwFjp7+x/2OdwCgVgOtgXdmVntvyC9B5HOeUthgwO+z8kXdvy4bxQcfchXhcDgstf6/hIJCf2cwSWvBcyx2rPN7sD3gx9FICNkGo/ztUptDtqlNY/D/1ItvYO+PB3Ht5SNFB8BqLbfQUy4B9GjmS1M1Zj8fdBXj13BYrBZJE2ZTrIBLKoAM/u0hV7E4IsSqzVeAAbOt9zrzxEKRdfx6sIBAwixXiYAytHnk59qmAnn+LZUMvtqvV4WoIxkMegcBBvy0H8w3GCWAp5jkxgrNgg8DXmFmELTgPWwPBnCWxSqWiLSlPNlQzoR40lOKPINBxlVNWzIAQEPRqPVzln4uTVSnrCjKCgxNyECKRJC7cKGI05ZcOREwGZG16m04vvwCxZOnwHP22VKaZjp2DP5u3RDJip0NV+U+FAcly2aiPVu+T1rbyeFWO26wZ0M5jVAg9AKrXQAAAoXpAOBqOia0+630ubHU55Y/actpkj22+i5wzP4xOz+peSVdfZIBAGI/JQaNFOS1/PwzjKWlMB/4CcbiYvjP6IVgq1Pg+OwzlI4ZE3d8J/vsk90uVQAg4/ZUe7enZJ/NibRdLAcD3p/eZYHxDXUV8nKzMeHS80UvgfaRBAOsFgtuu+GKSlpGDOIfeuZlXHfFSHTt9Jtwebzz6QGAWPtq+127vfo7r/GZBUvQPD9XBB1r0pj9p+gfs//GWpQn1uTcx8M+GQCgmqdEHQCyALjQr2kjAJC3YL4ouHvPPBPBNq1/q7FM4aCxHAC4eywAgNRNfXa8JgBAsE0bucLsZeX2e1rvej1dPVUbQAUAqP2U0I92AatnA2i7K5bAT7oAgBQeS2bTih5gPfjeUBBOGFAUCUvwfVGFv31ddxJpyAs9ZWAmL4iIgA6X2Jy42Fr7ID/Va/+1oAgffLIFr761RsoA/v2Xu3HRsN+EPtXC36NjIegBAIr7vUQLRUSkT6c5ciVQZtsQ8OFlTxkI8N/qyEFfszUKIIyzOTG2IsjnrPWGtwxr/V5R+7/fmSfUZG2j7eCLnlI0M5ow05mL5knWZaugh5nek41mFEdCcnzVWIKh3CEocjjDmYMP/D7J+vNaisMhEYhc4nUJVfyzgA/9zTZcZisHAEglH2FzgMEZ74fPsqYtGQCgIWjU+vpi/f2peuNENoCO9R9Hs2WJAADT4cOisVJEWn/r1uWnjESQs3IFHB99hGMzf4dQq1YJu5q2kqxf726y4N6s3Eq17iqg5tigyCXLdFjecpHNLvT4HcGAjLXGogGgNDB40/H0NqrrEH7PHneX4JugH2M037/q9lElP7Xtk4YCABIOkHrcwPL998hZtgwUGOY6iwLD5iNHkPvyS4DZLIG/t08f+Hr3QaBDBxj8Pmhtf+vxUpM6VcbtqXzdWVO3JwaTf/nXbLRoVv4+OlZYjOk3Toi6HvBvdEBQ7cNPv8Db6z7B/zxwq2TQaT049uKhEnzu3rtfss8PTJ8kmj4MKGMFvT//8iv+70PPikUhA1atowEz2bOeexUTR1+IU7vELqVKamAksVGyAADdEJj1px2i1raYgT6v/fJRw3Fm7x7RMzYEAMCT0+pyydsfiO2kSq4k0Q3RTWh3yew/7f8yrWoPZACAakYFESg6Avj9NM2qfSMinfXRx3B8sgEGOgPkN0PphAnw9+xZ7cETLRS5MwP+sosukjpONqVArw5cEwBABeA8hqJjqePFqlfXL1TVdSlFe/6uD9zjZbwoYkUqqnZxq+0kRQsj5VUBExkAoPZjtKZHYAC30FuGcAS42GrHOHtWUpmwmp4v1n7M9C/ylmGgxY4b7dn1Zk3Hl+OnW7bhpcWrJfN/7RUXM6bC/p9+xs3Xjq30go2XcVeWfza6FhhMQqXuaDbBBIMAGxaDQewTPZEwjoTDILl4nC0LZAywfej34lWfC8YI0N5kkns/EgqhMBKWAHu6I0c0EfRNlQe0lJrl/CoAQbzno+6DjAoSAh0Go2Twh1vs4jBA/QJW+A+02PCO34OxVoewNDYHvLDAwFJ/3OfME6E/3jttCFsYjQIaLRbgo7x1NJnxO2delbKGdI6bhgqiUtFhSdf9ioDgi/Pk/RBq8RszxVBWhhYPP4yy0ZeB2ivVNbJu/uMqknGoZbGofVRZDscsWSX8Xn4W8GOczYGPAz6cZbaKbkVjaGQw0AaVICJbTQAAeT+GQ5jlLkFBOIwbHFlSSlBdI+jWWPukoZ+LsagIpqIiBDqV66dYv/8eefNehPnwYWFLevv1E/Fk6lTYtm6VspWyy6+At29fONethX3rVhTcd7+Mb2NJCVr8598oveKK6Lim3kWz2bPFalfvJNTQ987zpyr2zH0ybk+/PTkCAAcO/RIN8ukEwKZsD9XP/P+Bg79I4N66VQtxQiAA8PfH5qJbp3ZilZid5QSD+38+MU9+H9Dv9CoAAKn0jz73Kr7Yugv/+NOMSgBATrZTMu2tW52EKy4ZXuc16MkAAHSDeOTZVzD24iE4vXuXKkOe/UdQhDaSDKDZGhIAYHnlXTddFb2WZL+jmex/4p7KAAAJ+qikpAR0BagNC4CnMB09guaPPw6jywXPgIEIdO4E8/79cGzajKLbp4tabbyWKLCNJx6X+PFntsj0wPHfA6w5ZtkBs8tK+o4sgGvs2TjHUveerx9t/FLq4y654FxxAPhu749Y/PYHYmHE7IG2/RQKYhbV/mHA/ZosKO+BImm8B5PBgAFmK64jiAFgud8jAb4rwsDfgC5mM660OdFFE9AzfOE2b/vcwsBgP2QZjOhttuAKexZaGGIXPFC74SVPKXqYrbgrBcvGwnBYgvyicESYCMzssvU2W6XPqcvQ12zDaWYLXveWiegbywE+8HtF+I9bczsCNbxv2h0qntW5FhvamcwCYDCjSgCjLltTAgAYXLV46EF4Bw1C6egx0fIzAVQfmwXXqFHw9juz2u5WNfNcGjLAb6+rddeDXK95XfgxHJSSj4JIGL+vY0AnlbGiMvEE3vj9qikAwHNSE2G2u1S+D/c6cmUMx2t08GisfZJK/yXcNhyGsbgIEZsdkYosnGX/fmSvWI7iG26UoD5nyWIU3n4Hwvn5crjspUth/uUXAfbNP/6I5k88Dtell8E1fDjI1Mmf8wzCubkSwOe/+CLCObmS9Sc4QH0LglwEDyiwqRIF3gFnR50sJOnwr3+JXSYTMURrebySiRPhOefcpEoyE953LTZIFQDIuD1V7my+j8nEU1n+eAAAA/fZ899Ej64dsWXrLsycfr0AAH975Hn8/o4b0OaUltEDf7N7L5a9+zHun3Ydfvr5SKW6d1oq8nx79v2ESRMuqQQA8FoOHj5ahVJfi+FR7a7JAAAMjP/91AK5x2b5VW1/fzp0BM+9/BZ+d8ckAUDY4gEA+348iIVvvoPf3X4DHI7f1lrpKgEgeNLn9G4YMrBfyl1G8CI7OxtZccrYUj7gCbhDBgBI8FADgYCwAPj/2jSWAfBlVzDjzkp1Z84PP4B1924U3Tot7osnAwDUpucz+57oPcAgdoG3DHz99DRb5f9U2DbCIGr/icS40tk/tAOk7/LtkyegZYtm6Tx0gx6LpQvLvC64EcEIqwNnmK34Z1kR9oWDkqU/2WgS5wUyD0yRCLwAcg0GCerbGc1SqkDggw4MBABod0jQg43h/YVWB3IMBtFoOM9iqzf2Bs/fUABAvT3QYADOzz6Dt28/yZo6Pv8MeQsXouyyy1A2cpS8dyhMq+qOw3nxPbJ5zapshKJ/sVgjigHAZ3ybIwcve134VcAryDNvazJHbQCpTTHPU4aj4ZA4SvD7+lnAi8Vet7AEOF4+CfpEB+NSmxNz3SVyrFscOehqNONRTwl8kYiUGpA5si0YwE32LKzwe0QIlCOsi8mM6Y7cmOyWJ90lorPRxmgGlfy1AABLF573lmKwhW4mTmHYfOr3SVnOqSYLpjlyBJwiI4IZfboIsHHMK72ND/weceWg9ge/I7c4stHCaCrXAYnRJyzBecJdImAC+47fs0bfIhHYdu1C9pIlMBUVItC5M0quvkYy8Aywmz/6KFyjRv6WgScL5YUXUHDX3TC6XWj23PMomDEDwXbltcXZq1bCtnWbsFSy3l8H6zc7UXjPPYhYy/vCumsn8ivcKXIXLYK/Vy9oWYaV+qvCyjLYtm10G8V2cV94IdznnSfj3/npJ8hZsgTH7r0veh0N1e8Zt6dyBlJN3Z4Y8GdnOTBy+DlynHgAAAN30vN79+wWDegJAGjp+2oMlJS68PAzLwkVvaCoJLr9rwXFeG3ZGtx0zVgBE1gjzxKAe//PQ/B4/fLz/5IVUFGOkPKYCgaljCXZVh0AwGvi/Unf2qyY9beZMQEAvV4At48HALD//vbwcxh90WAMHtBX6uy57Yr31gvwcd+06+T3WCKAbVufLKyL/LwcEQ3UiwCWlrkxZFA/3HPz1aJRkGpTtf+KxZDq/k1h+wwAkMRTJguAWgCk99akxVPw57G06C293jMt0wOZHkitB1b53LLgn1yR8Wd2msEobeUur0e7Mb4MH3/hdRHVqetav9R6qHZbq8xmSQVNmuwF0pwJsmwJ+EVU8RKrHc94SkXwjUE8gyTaDw6x2jHCYhcBwO9CAeQbTCiNlDsOkDVAtsKpZgtOi1GeULurzuwtPVBR35+9bBkC7dpD3FdatoT9iy+QN39eORujYoFJcDrQtWvCjuP3bYnPjVZxAACVVT/JaJQgeY6nROwsGcz+HAoK3Z4CgdR1YP19cTgiVpKl4TCmOHKwIeDFvlAQZ5qt4ujBgJr6F/xec3yxtIDfdYpLPuUpQWeTGVPtOcJIYbvY6pTr4/m5D8tmON5YjqJtB8jGcZcgy2BAa5MZWwK+SgAANSxoKcpz8by8b9qNkmdEIEOJHCr9juYGowBk/IwlAP0tVmEmsSzKVMGS4X1MtufgkQqLT32fEFyjo4A5giqimgkfTG02YKa+tBRh+mTbbCIE6fzoI7iGDYPjqy/FKSJ79WpY9u2TQJy2mGUXjwSMRgGUcl9/HSVXXgl/9x7lNPyvv5YAntn55o8/Bn/P06IBOHUomNUvuvlmhPPypWyxaOqUcjq+zydglWP9ehTcdx+yV60SQUqt/pDK4JdMmCBOFtpjswuouyRDvyLzJwCf2YSiW26Vv6v1mK9Pb5RdNlr+xjIDMgsKZ8xAoGNV69badG0q+2bcnqr2VqpuTwveWCX2u6Trs8UCAAb0PV0C9xlTJwrFXynZpwIAkJb+4usrMHrEYFGvV0J3SgOAegBU0rfbbTWi/5PN0uyJx+U7VTZmTFLDqL4ZALyoQ4eP4tFnX8XKtesRDIak37t1ao/8vOwoAFATEUCyrjds+ho7v/uhSillos4gEMHsP/9lWvweyAAASYwOZv8LCwtBTYAatUgE+c89C/9pp8M9ZMhvh4hEkL18mbx8uPjii/d4bBnbmoxtTUOOWwYcpBkzY0iVcdJrmVl0GAy4xZ6Dvpb6yaJRRfeNFevw5fZv4fMH0L1LB/Q9/VR079oBLZvn1wjFru9+ZRaU9mQM3lWNPgOcTUEfLrM6QPV+2p0x00+Vf7ZOJgv+lJUHZn6ZCSVtPwRghc8dpfUTNBhnd6KP2SpikYPM1nrN8td3PzaW8zE4y165EkU33yLvGsuPP6Jo+u3wd+0qKunWb3cDFjN8LEFL8v2jAvwWRkNMBoAKiPtbbLjGliWBObPkLDFZ5HVLpl25g1Avgsr7bUxmrPK6MdmRgyW+MngqgmbqYXwXCoo+BIEAskUIRM1w5GJ/OAiKEVIHg+yBZ92lopOhlPh5nuc9ZRKwx6LkEyRgUM9A3h8BKLypFdGkXef+cAjtDSZxEOHb/2ZHDt7yuYWZwHuwG4wojISQAyPuycrDPE8p9oeCIBhA/yCWFVxudchxWOZCi85mMOIoQlIGdLeuT6j5wfsjsyAbBtECYd/c6cipsWiiwetFxGwqFx+ORCQ4z2JgXVQo+kMl4ycgYrNFM/UUy2v21JPwd+4C94gRyH3pJdi3bUXxpElCkbd+txvN5syRLL+3Vy+0eOQRuIcOgXv4+eUBNgOXxx5DoEcPCfoZgEecDvhPOw0Grw/Wb3fBvm0bCm+5FYF2bYWObyopAciy5HN2OuV6fv2v/wJtLi17vqu0PooCANdeC8vu3bAIs3JG+f0Fg1LfH2x1MkqvvkauhwxK88GDKJw+vZxlWcEK4GfBk06C5eBBWHd/CwoRF994Q41EmtP1fc+4PU2v1JWpuj2FQiHMnvemZKQ7d2gbEwAg9f+XXwswbuQwdOnYtlJNPwGA//7XbMycPqmS2v23e/bjlaWr8V93TsahCsDgjJ5dYDQYMW7UsEoZcq0IoM1mxYOzFwozINWkAJnB+XNfQMEdM/4fe+8BJlWVbY+vyqlzk5FgAiUnFQFFEBEkiIKAkhQEs5hmxnnz+897My+Mo6JiIIkoSQHJiIAEFVFRQEWSIEEkp86V0/9bu/qW1UV1V1V3VQNa5/tmBOqGc88N5+y1114LnoaxiQfGAgDEogGw4cuteO7hYVE1AMp77hNRAsBj2+1OvDxlDoYP7BW8n7G8a3q9XpT/QwUOY9nvj7ZNCgCI8Y7TEpBaAJVlAVCsJnP+PJk0XQ0byIRnWb1aBGvyH3oYzlatYuzJxbdZZVRreRUKcODNyQmKDMYjjBWu7s1jVtWdgCyMglGl2YjSoQ4VN1SUuZW7wGtgP9gonhWJihithCPeOxqPpVC8x67u7RNxLczyMZPIcJTe48xAk1JMb/Kq+MdXdSxIG/z0y61CKbzj1s6yeKAt4MXQSnw+yb5TqZ3BvNIUUUD+fbDRInR/BkKs32e99x6vG8sdNvhUQGuNDif9XsnuUrPguM8Liqop1GVu+7PHjQy1Gh00+qj3IuVpnNgng0FN1syZkmkVjRneiwUfwvzNZhSMGAlH+/aVqndWNADYWwbi15S6U/DvisaFzefHWHM6Gqm1wcw8ywX2eFwiFsqCOpVfxf/DSFMaOmgNKPH7JGh+0VogAXkDtQYtdXqscNrkGe2jNwsQ5fb7xUWArBKyUPicHvZ6JYBnlp8Wg9PsxdjrdQsgcJ/RghyVRiwou+iM8hye8nnlm+Hw8xrSsdXjFBtNZu5Hm9LA9+P/bIXyHVGawngguMhrYKafZUa8hsZqLf5qyRLW0UqnvXQXPzRQ42lLOrRQY7K9SMAzvm1aFYTB8KewMeHx/KVKJiyV4JgU+HwCcgw0WKSUIF2ljiyw6nYjbe0nQr233xCgP5u/+AKZ778vAbKzZUtY1q1F2qpVKBw2HO4GlyFj0WKoS4qRP3qMBPXMijuvuUb+Pe+RR+BPSxMXI82p02Vo+OkL5kN76jQK7x2KGi+9JKwSb3oGdL8ehsrlhqakBPY2bSRzz/1N326R45Jh4K1TR4SQKYDsbNZcGAD2zp1g63KTPI8iFFxaFqC22ZD99jTpiyLYRwAjY+4c5I1/CvB6kfv6RNjbt4et+60w/vA9LGvXIu+xx6UUgc2yYQP0O3eI84WfDAeWGaxZDc3RY/DVrgVPnTpwNWxUriUzQTOCGrTFTHZLuT2VFSCN1+2J+juzF63C84+PCurvhDMAZi5YiTH39pfAnS00aFYAgMsb1MOowX1Qq0YOzuUV4sVJgTmcvvfc/j/+NQktrrlSgmTS00Mp8uEuAOwTBYKfffg+pKfFKH7q8SBr5nvw63QieCnAVQwtFgCAdf8U+du+++dyXQCoZ9SxfcvgGcsrASivS4kEADj2FGAMtR+saCiY/WfdP9X/U63iEUgBADE+IXQCIAuACGOlmt8vE1P6sqUymfCFdjdogKJ7Bkd1AajU+apxp8oAAErg52jWHKZtW5MCAFRkiaVQ7ZT6QWWiYRYAJlOZQF65Pk1+HuhOEKqSrQAOHO7K2tbEe6sSETTHe85kbZ+Ia2FmcJ6jRETw+GcjVLJArqnRSNa6XTUIASrjQ4CQOgAr132Jjzd8heZNLseQO2/D1Zc3uCjQaI4PLQRpJcgK6aYaHZ4MsXFjsLW81BNdCYb+x5qPI16vBFY3640CCDAwYUB3zu8V6j+DFAoUMpt7nyngCV/VFuti5o/iaRzPeGpPnAiI/VEx/b5hklmVRtbZ2rUiwhbUAIhTZJEZ9QnWIsnkX6czYHSp4waz/JNtRcK+IbWd2W0+Yy9aC+X5IDhH+j8z9Z31Bgm+GbQPMJjRx2AWRgkDd2bKCeaxjp5ylquddsl+UzByhqMYOVDjQXM6/rukAE7RpDBKqQDPT50AMlEIRFFMkloBYtNnLcROr1v+jeUAFKnkPvw20CFjk8shVoX1NRr82ZKJnz1evG4vgIVinZYsTLMVSclK+DU01+gx3RFgHjxjyZRxOeJ1yzn4PTpU+ue6dyOz1gAAIABJREFUao2UG9RUa8Q2kRoAkcaEFpl0xGheKspJS0W+jwQA6qi1osNBnYSG5QgMcj4iXb9kwAChwudOfA0U3aNgXjDYvrFjMFuvLimB9vgx0PEn650ZASE+lwu+nByU9AnQ4yMB2JwT01Z+jPwxo5H7+utwtG0nwsa0DvampcFntgQZJdw/NItPRkKwLKBnT+RMegvuq67+rUTg3LnfygIaNkTmzFkw7tkN6223ATabOClZe/SQ55frKJYrZMyf/5sN4KBB8DRoEM/rUuG24f1P2IHDDpRye3oevuycMqMSj9vTL0eOY8KUuXhk1MAy6vbhAMB3O36S2nOlrjwcACBgP274XVi0cgO2bN8Nl8uNh0cOxO23dAzaAP7jlbfxX8+OEwYBW0UAANcES1d/jtNn8/DgfXfGpGavO/IrciZMgP2661By553wpcUWzMY6Z7K/FAIkS5FiiWQqsIRx2pwl0Ot054kWXigA4OutOzBv2Sf4x3PjRCsglqbT6ZCdnX1RrLdi6e+F3CYFAMQ4+nyJyQKw2+2VZgHIqTxuqK02+KiuGZI5ibEbF+Vm8arW8iJStjXx3crQMgtm89QOO7zZOTDs3CEHCq2TCxc1477MBJ576inJohDsyH3tNamFDG2hx6jIe1xZFKYtXxaIKUym4LH592j7xnMtsYwSa3npHc8AgI2BqL605pZiXX+yVCxqFss5YtmGlkL/M3EGtFoNBvfrgevbNLtgtP+dHhe+dDlwh9EiTIgPHCViKdhCqxOaPqn4zMIe8Lols68EFG/bi8WnnS1TpcKfLFlSk8wx5nGaaHX43u0UscUnzQEFYWZCmSkl8yI7zmCyonGNdTHzR/E0juUZDN3GsGMHsma8Ix7oRcOGB0XUuA01ACimRkCzMvMQg+yZpVlwPhcUBCRdnc8CRSEfDqGsM1NPZglp/ErWnEEss/AU76R1JQNo0uz5DutUgXeY7AIKfBIkoAhgP4NZ3nMG9KTP2/y+oF0ka/NJnSfMwa8A/8dgm30je0X5jWVBpOezr2SmKKUBtPGbIDZ+XnE1OOf1wQ4/stUq/NmcJZoC7AeF/HgNPD6vge8I9yv0eUEBPwIPLEcgULDKZQ/qBtBlgJacQw0WKTkob0y8fj8m2YuF5VBPo8FxL0sP/KjBUgP40Uyjwzhzulx/pMZsu8pml8y7+auvYPpiI1RuN5yt28DapTNqvPDCeSC2chzua9i1S4J3Z9MmKB44UJ4N86ZNMG75tgwNXwEAzj3+OLJnviesg2Cm0u+XrD8FAJl1N23dCvOGDWWsiUOBCqVEQPZX5o9//xtFQ4cGHCl8Phh/+EEs//xGA2yduwSE+mLMisb73oRvT1ZB+uLFOPfcnyQjq3I64WMmN8Hrt2hMwZTbU1XvZPT9IwngRd8r8VukL1ok2hoEy9QutzBcyC711q5d4clinTN5EAb1H360XjQSvF4faFnITHvPrjecFzxXFQCIJALIPihCgD8fOnKeCKDb40Wjy+rgmXH3lXFkqGgA6HDA7H9GxvnuBom/S5f+EVMAQBz3sMosgNJzMUAiDc/07bdiC0gLmpJ+/cXmpromtTguO+qm8QIAKduaqENaZoNwJgMXAqatW4TWS6El7YnjyJ4yRQS+GOCHAgAKgq47fqwMABC6PU8WurhQzmfvcpNMOuF/D1fnDf07j8VFZnn7xnstsY7UAa8HuzwuqS+n+jeJtFSWZ2YxEdnoWPpB0Rqn0x20w2Fm+vDRk6IaTAZArAg2kfiCwuKYJ73wvpG+/HKp4j4DKTYGEazJJgGWKu4UW/vO4xIAgBnc9+wlaKLV4iSvgcJxKrX8Rno3x7RmadDE4Iuia6T5MyubzBbLYiaWesbfg6dxzOPscUNTUAhvjRqyi/boUeS89ab8naVmdAFIVCMDgFlz2v7xuWAQfpPegL56c5myEma6CSxRBJKCe4o9J/f5wF4iQT5z/qx776k3iRgfn8FnLVlCzV9gL8FgU5q4Q1C1f4/HLcE9M/8MsnVQic0l1fz57z0NRqxzOiQYZ6Cu9MsAFT522eXYBBxGmNLKWGlSOJRaIgQLLtfopK+k3D9tIpMBEa+BY8nSAeoCEJDgfg8Y01BHEwAKFGtPvoe36Y3ob7TI96i8MeHx1rjsWOW0i34ArTwVc1PFGpQ6AuU1JVtd8MBomROYJTd9/TW82Vmw9rwdNf79gtjdBVlsLGMoKREhyLR166D95RcU3n+/7Ou69hqxijR+tw2Zs2cj79ln4W7QUFgkEuA7neJeRKApe/rbsN5yC+yduwgNn7oT+Q+OldJG/j1j3jyp6VcyvJZPA97s1m7dRJeiuij2MT/7fj/IouG86YcKGQs/FE0Ew96f5PoJBORTNLNx4gQDUwBAzHcnaRteDACA5tQp5L72KoqG3gtH82ZSPpP+0Qpozp6Fq0kTFA+4SzRcLsVYIWk3rvTArPnPyclJZf9jHOgUABDjQHEzsgBoCeigqE4lHQF0h38RehsXYrauXeFs1gy6I0elNIBiPI4OZWug4ujeBds0ZVtTNduaaDcuXOtAyeBTq0BZyIUG/aF/5r7MArEpAEGkurrQexhJW0EJ8skiyJo5q1zrpYr2Pfv88yLqFFoqEe1aoo1N6O/UAij2kzQMrHPZheJLr/kHTJToqt62/9AR/OuNmWJHxNq1H3buQ+vmV2PcsAHnsQIIHBC5JtXwm+934diJ08jNyUSb5k2kBjHexnGg8FpdtRZmlQr7vR65fmYllzvt4pBAqvMJr1eoxRwvUv+V7CZV+UmVpoI5gyWyBWjjJ99AQMQVq6PFAgD8UTyNYx1vBlbpHy5AyYC7UELKtEoFdX4+sqdMhsrtQf5jj0m29vfUWCKw3GmFWaWWZ5wZ/D9qY1KB2XbHddcJOyz/kUeRtnQJNPkFKBgzRgTyWK9fNGSIPBuhlngcM1HfHz9eAl9uS4YIhfLIGOOaxXprD3ANY9i9G3lPPBFUzNfTBvCjj6A9fUqC4uJ+/RNKw0/W/aTzge7IEbjr1IEvOzsoEkj3Acu6dXA1bSrXSycClmzmPf20MCT4jnHdFmpPmKw+po5bfSNwMQAAaZ98AsN335VhzJAFo//5ZwGiWNLjqVVLynyos5FoJkr1jXZiz5TK/sc/nikAIM4xIwsgLy8PXLTH3UrdAPxqDQpHjSzz4hq3boXpm82SpYnH9zPuPiR4h5RtzfkDGq9tTbRbEk7pj1Q3Hxp4Z86aJYcsGnwPsqdOg/W2HlIjGSsAEMkXnYF61qxZyL9/FHImTymXRlrRvufGjxcRMjbF1inatcRqjcmaXmYSwxuVuklxr86ggLZC/3x1ungG046Ijd+LJas+E5scagKEtl+PncSX324XT97O17USoSA6ClBIp1vnDgIOxNMUAOAKjR4NNRoscdhEKI3UY2ZAlzisUiIxwkgqMTDXUQKqsTO4N0OFR8wBYTceh8wBZlUvREt5Gsc/6szG5kyaBPh9sN7cVb4BXCCyHjzn9YlwN2qEImoC/E4agatV1KxQqVBPHajfL48e/zu55Aovg0Ats/W0wBOV/tatpYZfqcE37N0r2XrW95NeT8s+Ceafehq6Xw4hY+FCnP3L86IFYNq8WbLgzhbNkfXOOyjp0xfaY0flN7oZxVqXfMHH3e+X599vNge1MPh3iqwZ9u2DT68XJqazeXMUjLofaqcTOa++IhlY/pvm9GnkvvoKXI0vD85bwqyZNAn5D44JihNe8Ov8I3SA99LpFDFHska4LvHUvwy+35Hgm/bIEXkGyxOdpKMFNVyMu3Yh7/EnhBUQazN//jlUnNdzcqSMRhw3fif24xqNRrL/1ABItdhGIAUAxDZOwa2Y+acYIFkA8bbygmUeh/WYRJ2J2F9KL2TKtqZqtjWxPEOVBQC89erJ4UkjC6X8R2MAXIoAwCKnFV+4HLCVBrLMZrfU6iXwZza7OhkAy9dsFB0AqgaHNtL6352/AmOHDUAaNUDKaSwBWPv5N7jq8gZo1uTyuAEAUrNftxXhFp0RP3gD9fzPmTJgVqvxtq1IqP+h8CUD/F56I4r9QEutrlyBsVie1URuU90MAPb9YvQ0jmdM1UVFyJ48CY7rr0faihVwNmkilG4qtrMUoJBBYYJZZhTvy/P7pCSkOt8z1uSzBKGdVo8fPG5hqlDB/4/cFEYVVe2V7LTCCmBmn2sLZutZ067YABbfOaBCVojM8RMmoHD4cLiuufbSGV6PG+lr1ojlIYNFv9EkiRd7+w7ImDMHupMnRNeAYInmzGlhOdDmkPMlwW4C1lKyoJQ8sDSLVoJ0sLDZgraJoaLAl87gXJo9JXCTPW0qSvr2g1+jDmoZEdxxXnU1nG3awNGyZUDM8vfeaJup1UYtBaAziKqgAHzPqQlj+v77ABCm2JqrVAKg2Nu1E62YS7ExSWI2m5GZWT16T5fiGEXqcwoAqMSddDqdwgKoTBkAa+e8teugpGfP4JnVhYUB79p6deOy/KhE1xO+S8q2pmq2NbHckMqUAGjy8+XQ+Q+NA/8cDwBwqZYA8HoZjOwQqzorTvl96KYzYmBp3W0sY52Ibaik27ZFU1zXplmZw5VYbXjz3Q/x0PC7JNsf3sgS+Grrj1L/3+Om63Hg8DGcyy/EzR3bxtUtCpZ95rRjqMmCRU6bqADcQQs1txP7qdyu1aOJVi/1zbRpa67VlanZjutkldyYdd6b3E5RaVc84cMPFQsAEIsGwKXuaRxtiHUHDkgddknfPpLt5xxDNXZn8xbi5+4zmZA/dizUdkdCxNM+c9mxwmnHA6Y0Ufv/xGXHOqcdT1syQbX76mgUC5xgLUAtjRZXarRY6rBiaKlLRXWcv6rnoD4I2UBGo6GqhyqzP7PVaZ+sgf3GToE6YTanE2qHI5AlrYRIp1ImUNLnjjIOOAnteGUP5vMJc8G4/UfRuaBYmmT6af+3bi3Mn32G/MefEGcE89dfifUyWZaZM2fCfvPNwmRQmjLvFd/ZH5lz50p2lZaFcqz162D85lvkPfWUHL+iZE5lLyW1X2wjQE0L7dmzKO7dC+nLlsO4Ywes3btLEo2MDq6n+SzQJpIWj3/0RrAq690ZKBo4KGDr+e4MGZLCUfcLuKUpKhQnDU+NmnAr34yLYNDIQNzodqCrzij6MBW1VPa/cjcsBQBUYtyqwgLQHTokFjgU03HccANsnToJPY0WgbYePRIq0lSJS4trl5RtTdVsa2Id7HDhPGXcaVnIjER4Rl8RCSTln9mJ8N+jMQDiFQEMPZ43OzsuEcBo1xLrGFFwa6nTJr7gJgAGlRpHfR4R76J9GAXEqqtRlf7YiTPnUf2379on1oDPPjQMev35NLXd+w4i3WIR/+JFH2/Aje1bitdwPCUADIxeshaIIvljpnS8ZS8GHQHYCAR00Bkw0piGioTEYh0nMg2m2IvFHo12i7dXILhIxgFt0egT38NgEleB9x0lGG5Mkz5FarEAAL93T+NY7oV+3z6p8aeVG8XfDPv3i896/thxEvhlT50CT82aKBw+olIBYHgfPmPm3V6CXLVGNCaO+7wCKlFro7oaXQjmOEpwjzENX7kcwkB41pyRdGHKRF3fx+u/xCtT30fn61tj6EVkExrx+jweGPbthadOXXhz4tckqeqYMdjWnj0D/f4DUJ89g5I7+kjWXrLBUyZDU1gIV6PG0J46Be25s5LVd1922Xn2gko/lOw911v2668Pdk/Rucl77DFkT5+O4v53BtkyZFFkznwvQLm+9lrQpi2bJQBjx1aqBCDS2oljS50csg5Ekyc7G/qDB6E/sL+M004ke2NuT6CfLA+Vw47ciRMF3EhfvlzACkUwWGGXRnPqUdYQyuCEO/2EOvlwG2WtUdV7HW1/dUEBMmfNlLUybS3pqsWyQt2xY8h79NHgc0F2h6tRo0uqPp61/9SWYPPr9fBZLOcNB/U7PDm5osFk79gx2nDJ79S5yHzvPRQNGxZ4fz1uYYeRCZA/7qEAKHwRNsWZhQkKrhPKa1wfmUwmZP0RWB8Jvk8pAKCSA1oVFgAnKvOnG4QJQBXcS7WlVGur786FWvdFsgEMnYBDFwOcuEMDdOOu3aB9X/iCIFzIMdoCIXwBE3r+aPvGcy2xjjCV7WlvFyC8l230E7/LUD7lPtZzxLodKfz0I2YAf0undrLbt9/vFvr/nx8dgauvaBjxUGQAbNi0FS63G7nZmdi++2ecOpMnx7nphjbi1Rut0VqNiv4DjWZcpdGJEvk3bgdcfqCtTp/QAOlj1l+77AG1dJ8ffQ0B1wWlcQKnzRvt235wu0TdnC1TpRY9gvUuB+4zWnB9FQGA37OncbT7rfyuPXlSsv1+rQ6Fw4chY9FiFIwYEchger2BzTSJyc4TzCHD5gu3Uyj/nSMo/8fa78pux/d9pr1Y3CoK/X5xH7ivgkViZc+TjP34fXhp0mzcP6QvdFqtgILrNn4rPuMDenWNyA5KRj+SfUyKAqoLC2KnFYfW6vM7MXuWOCWpfH4Jht1160J/5FcwQHc3agxapen37UXek+Ml8GNgk/Xuu1Db7cgfOQo5U6bAcV0HES4s0zyeAOOydi0UDx4S/CnoZvOXvyBt5cfQnTguSv8+o0GOa9qyBT5LmtRm6w8dFHvNQuppkIYdZ4vE6gstOwgH8UOtfBWQnQKNCsDP8gV3vfpBAIBOPGyhgEIoQFCRUw/34/kdHdpHTCCEuwBFSijEORyxbe71Im3DenkWWMYRVMEvBQG0J08Iu0OehUut+XzIfH8uDHv2gOLOKo9HAne2oBbH1U3k3/lcFo4YIWu4aE20X6ZMhqNVa1h79PhtzPx+GLdtE20oCoI62rePWkoQ7VyJ+J0JDOq6FPm86G0wy59pn1qRtotarUZubm6q9r8SNyAFAFRi0LgLWQAsAyAQUNlG6mbGgvnQ//KLeN3SDpAvtnjfXgItBQBcmJtUnu7ChelN1c6aqGvZ53GLfzbR4rGlmUhSyNgS6U0f69VSTXj2olWYu3g1SP0f1PdWPHjvnWhQv2IfX6/XC6fLDeoI9L2ti2gFnD6bh30Hf0WX69vEevpq2U6xK6Pt2Vq3HQz4nzZnonYpDVzJFDfUaMVNQK9SiW/6Tk8ApklXq/GsuXzaeKwMAB7r9+hpXOYmhgXxFG5LX7gQKqcDjrbtxO6N4k7M9hNg9ms0ItoWSnGO9FB853Zig8uB/kYzGMbQfo4CkLfqyaMBaK/5E2upVSph0WhVKtBm8rjfiyvUgcDnjN+HbJVa9t/lceOwz4M6ao3U5nP7ZDS+22Sf/OJ1i9YHXSoSwWpJRl/Dj/n9jr34eMOX+NMjI4JMIIICL741C/cOuB1Nr2okoqHMbMXD/qmOvsdzDqHNb9laVs1cOYDPB4JWdBbguoeNAb9x+3acfe5PAlylLV0qCv35jzwiQTb1LXJfehHFAwbA0bqNBPFU5qcautJYCpM5ZzbOPfU0MpYtg89iDpRVljZaEtIRwW8wiGsBnQw8desGwQMGWGTOUGhORAJ37QJ0Ojivugra06dhva0nfGYTPHXrBfar5PMdCwDALgc1B+x2cY9i5tfapbOw7AgAMAvOf1fbbfCZzGUAAAUg4HHCkwChTjz8PTyoLw8A4HXzfBQWDtU+iLYWjOe5iWVbOjOkL10mApXOFi3hycpC5vvvQ22zouD+By5NEMDjRubsOTD8vE9YLMzMU7si+8034Oh4o7CFq9LIJKFAqLtuPdH88DS4DPD6kLFkMaydOqGkX78LzpjgN53lgWwsDTSoVGLz+pwlUxIHkRpr/1PZ/8o9GSkAoHLjJntRCJAgQGWa6dtvpA6NKLKtWzehaBp37ETaxysFxXRffnllDpva5w8wAokKmi+GoarMtTDQJK2dntsU+eO0wFCfTgBbPE7UV2slKODEQc/6KzTaCxocOJ0usA59xdovZMj73XYTunfuUG5Gf8/Ph6BRa9DkygBTgPXCX2/bgZtuuLiAQQV04Rj3MZgw2VaM7npjkAXAIO0VWyFO+rxgwcP9pnTUUKvxuq0Ybr9fgs7bSwPNi+FZvJj7wEyNfu9esfELZHWmwNa5s9Qjk02mcjgkW8na/4y5c2D++ms42raVYKa8DCX95V+0FoonfTc6RDjt4jnPmvrnLVlY6LBircseFIzkNoOMFkywFuG0zyPuGls9Lqxz2jDMRCq+E3u9bhigkuNQH+BJcyC4+9HjwgKHVYCgjnoDbtGbBDT40GHFDx4XuuuMuEanx0qnDTdqDQLa7fC4UVutRrtqFvFM5nNAgO+NGQvQsV0LdGzfMniqvfsP44Ola/CXx0aKTegHS9YIODCwT/dkdiepx2ZNNgMOPpfGnTugOXEyINLWurU8w7mvvAJrr15Cwye1O/fll6DJy0Pek0+K2CCz/6zZP/fMM1K7TC2DnElvwX3V1Sju16+UJp9VJosfGujqD/8qOgDnnn5GasLJEMieOlVKGaTOf/YcmLd8K1oJBM28WVmy9graZPr9UJeUwK9WC2AQCXCo7ADGAgBQxJfXqTRFnJfOHgoAwN+MW7eB2ypBvVICUDByZLA8IbRsgNuzKeAC/6y4/FD4kGKJ2dOmobhfX9k/Uokf71N4U0oSKzsm8eynOXMGaWtWw7Bzpzwz0GjhqVVT6v9dV1+NgtFjLikx7eC1h4EAvLaMxYtB++WqChvyWOavvoTm5Cnojh4RhoGwDPx+eLOyce7555NmEbvH68Zprwc36IznrcVYtkknIq4FPnM5YOK6TauT+n9qOrXXGfBwOeVlBEhr1KiRyv7H8/KEbJsCACo5cNyNLIBz586B1oDxNBGQeT2A5hb36VsGRebEALutzKQWz7FT215cI1CZADfaFSTjmNHOyd+Tcd54j8m680m2YhGwY2ug1mC4KQ2NNTq8YSsK1ruHXs8VGh2etWRcEHswMgH+Z+IMXNW4Ae68/WbodFqs/2ILftr/C/782Eip9w9vh4+egN3hDFoIMhN+4vTZi44BwDsw1V6MH9xO9DWYccznhd3vQ3+DBce8HskAr3DZJMPMPHATjQ5O+GU71vRVpy5DLM/3xbwNAxGKNzEjar/+Bvi12mDmkwt+1njqjh5FHoOdzAykr1oNT9064KK8vEYdBgI0ZpVaABnqZRT7fVKSQeElMmoo6jfcaBEtCQbsLOeYZC8CXTaeMmfKO0cwgH8+7vOgljogyveCtQBWv18yNxtdDnzktCFDrUaWSo1fvB4BEnJVagHtfAhkeq7QaPCz14MuOgM2upxiQalWqapdwyOZzwED/VkLV+Jv40eXefcZ8GdmpIlzCNkAL7w5E6Pu6YMrG1+c9bnljRGfU9YxU4zN3bAh9Pv3y6a266+HPz0dlk8+kSw6GSsMxt116shzbP7qKxi/2Sz0fdvNXYW5oj9wAJkz3kHeE08GxfjIElDZ7BK8ir0hQbEnn5SaaTbukzVtKvIffVREzagRwMw91f1ZLsCAh3Xy3pq1AgJoZ87IO0UmAeurK8ropy+YD21ePvLpBFDJzL8ybokAAEr695fgn4E6S/sSBQCwj7QPpoAw9QgiAQCh7IJkvi8xHdvphP7oERi2bYNx50749QYJmAU0uhQbQYCZs2DY/7PY9Dlu6FhGNDzRl8R4hEyDyoqERuvPdrcL0x3FUo7IrP4QYxo6hpT90b6ZpYJcI6j9wB0Gk/w+wVYEqgP92ZJVbgKHtf/Z2dnRupD6vZwRSAEAVXw0KsMCqCjoIept+P77MuhsFbv4h96dfurffLdLMrBHT5xC5+taY1CfW5GbUz12IfEGuBfzzboYroW1v5wsBhjMEvQvcVpx2OvB3QYLPnc7JPDk5HGb3oRjPg/O+HwS+Hc3GC8IADB/2VrJ5LG2V6HzEjict/QTKQeIROvn71988wPOnMtHfmEx6tepiZtvaINPv9qGy+rWRpsWsfv+Jvt5UgAZL/zooTdJnT8nej8n81LhQdZpu+GXgJCTPG0ZR5nSq9UyLtnjUB3H5yKNwZXl888liyqBiDYgJimsgNcniv3feTXP5XRO0c1QQ4W6Gg2u0mgFrBlstIid5nKnDdTPOOfzgqUC1HcgzZ6ZfN7DNjoD3rYVy75KjSZBoU0uB+Y7rJK56ak3YqK9SJ6H8eZMLHSU4KDXgweN6aiv0WCZ04ZrtXo5JsGjDJUaOlo6qVTorjdhrr0Y/Y2W3wVThEyeidPno/N1rcpk/+n6wYD/8QcG47J6tcASAbKFyAag7gcBgYUfrce6L74V54Ab2rXAoD7dUb9urep47GI+h9CVqUNhNKH4rrtg2vg50tauhaNlqyCNn+ubtJUfSVaeCv0MvgvGjBFrN1u37jBu3gxvdiCrrzl3TlgBrLN3tgywJcybNsG0caOo8WvOnkXOm2/A2vsOWLt2lfpoAgQM8sk6EFDA45ayApbMuK5uAkeb1tK/yjTt0aNCMedxKgIA+P2bbi/GDo9L5qJI37pYAAD2saISANcVAZcHBQwJBQAUhoBC04+nBIBaAekrPkL+uHGSRQ/dVykBkORVCDuhMuNZpX1YQnL8OHTHjsJd/zJhPlXG4aJKfUjEzn6/AFHn9b0UBDBt24r8xx6Hs3nzqp/N74fhp59gWblSxDKpo0H2jaNNm6SOHQHgxU4rBhgt2CxCwF4MM1lwo+635Adr/QkSc/4g6FxTrcZujwc9DaYK9Ztq1qyZyv5X4clIAQBVGDzuWikWAKlsU6fA1vUWWcgpTRZxk94CP+zFAwdWsWfx7066zWaPE9+4nTjuDWTzwkXVtFCBWDs9xZnpGWSwSGbnC5cda1wOqQNmoyd0b70JN+nLZjgZMNCa7JDHLcfm8VhzyiwuM0JKo5jZpy6HqLqX+H0SVERquWo1xpnSwSxvaGNNMGuw3567FI0uqysCS/173oTjJ8+KGNuowX3QvlVyPI1DFXIjCfaV9L8zOHkqtD5log8V+1E+y59tAAAgAElEQVTodxT4IUob2kKPEU10L1SwL1zNN9q+8VxLPE/cSa8XUx3FuEqtxb2mtJiDQdLKGVCc8HpwmUaLqzU6CfSZVbxBZwBp6QV+H67U6HCL3oimGt0Fo//zGZw8a7Fk8sIBJyr+f/bVd3j0/kEVDhu/Lzt/OiCAwOD+PbBr70G0bnY1sjKrT3E92n1VJu80lRpqFaDxQ4TZmMFlwH+nwSw15Wd8XrkXNavJKi5avy+l3yXLP3s2jKxJJpDickuQVXLbbcFghDXTmvw8FD4wOqZLUwAAf2mWnWKRh7wePGrKwEqXTWr/2WjBRBvJzjqDZPaP+LwCwO33eoRxw38fbEzD67ZCnPB5heZP+v8oUxret5dImQBZBQMNZsnqeP1+PGPJxFmfT54RZoVYFmL1++T5IBOhh96Itlq9WEX215uj2kDFdMEXcCO+x59+uRVfbvlRhEBDBT0Z8H+++Ts8MXowKGjFOeuaqxqL/SdBwL+/NFVsQe/o3kkYRDt/OojJsxbh/sF9cWOH38oILuDlyakZIFODgjR6qV8urVunaJsyv5GGnDvhZRQOvVey/aT4l/TtC8v69aLinrZhA3T7f5YaaGpasN48VMhPKSvIe+ZZoSuzpj/z3XdFKBB89po1E8DAdwGzgnQ3IQjGNZI86+ZMKVULbbEAAMZdOyWTzXVAaI2+rK/CRP5Cj8dvBX/3ZucE9RdC1xnRXH7CBYHDRf7C1yjKfa4uUEBNW+Ppb4PuJ0pjprxo6FBhelSVnVGd75G4Sbz1luh+0cbVlxYyr5eCAHwO8h57vMoWfWkrVyJt1ccCJngomnfipLBi7O3ao3DUyKTV/3Mt/6qtELkqDUab04X1Fa4XRPG//y7JRyF88JYu9ZtqdXjclJHK/ifxgUwBAAkY3MqwAIxbtyJz3gfiX8qJTHP8OCybNokoDlVtg3VoCehfLIfgC/mmvVgyqEoozeUfF+s5pR6cRT6fLPAYtKvgF4Enii9RtONrt1P+Xl+tEeDgNEWMAKEGkzbK9rXbgTl2qyz66omFlFqCN2YGWfPJOh8G8quddix3WkEogf+erdKIpZvL75fjc2JlI2DBRvspRXiMf2fg9cJbs9Ds6ssl88rF1v5DR7BgxTo8OmqQgDaTZi7E4H49ylVkj2XMIm0TbtGjqPkqqvvaE8eRPWWK2OZwYg+dmJWJVHf8WHDiT7RlX6SFhL3LTQJIlLcwUOh+0a4l3jFj4LjKacPdRotkj2NtnCzoPf5tqf1XZGjot6PlqNR4yHw+SBTr+Sq7XUUAwJYfduPb73fhsQfuKffwZK8sWfWZAFUUErz68gaSLPhxz8+4pVP7i0YgTNFf2Fwq3tPLYEIbrUHAOwKDpIVfqBKMyt67i20/y6efwrD9h4DKtcEAy8aNSF/4oVD8+X6KAOAbr8Pe9ZaYxaIUAIDfd2bnWc5x3OvBNVo9dntcko0hkDvEYBFQbZXLhjyfT7L5FpUaZH14/MDNeqPMG6z/ZzB/vzEdORoN3rUVCVjARsCgvkYrjAF+w281mDCDZQX8s96IZQ6bZP2p+MzGZ2igwRLU9uCcQ0DhUmus+V+/aQv4vh87eQb/eG4caub+Rlnl769O+wBdb2yH69o0w6kz5/Af/5qMYXffLiyBidPniQNIOFOIwqAvTpqN8WOGBoVFyRTgnEsNgQvRQuvISR1nCxfyU+Y4isj5srKF4k+vdk/jy2UO4vyUvnQpzj39NPQHDiJj4Yewde0q1n9smjOnkUbQ4PZe8NYqZUD4fJL19xmNgKH67F4jjbFiXVZLrZaSJ2poEACgEGpoiwUAYCaegB5Bk1DgPnye5nEjAQBMJJm2bpHTxmoDGG7/F9rn0D6EuwCFJiSS+uz5/ciYMwcaqxXUOKAGCgEPMk3M69ahYMyDcLZqldQuJPLg5s8/R+bcOYEMvN8Pe7t2KOnbD5769QOnUUCAHT8ib/xTldYGo8ZGzltvomjIUHGxUBrfp5w33kDxwEFlkpGJvEYei9ouZJQRCLvXmCYOLlyzsxyQiQEl9cfSM84nGpVKfo8s+xfoXSr7X/W7lAIAqj6GElCePXsWbnckE7JyTuD3w7T5a2QsWSLCJQz47VTi7H6rfNSqu82wl4hdGLP2DNopDnXIF6jVVIS6GLDxJebE9idLgEKvZP+4UHzYnCE12aH/TvrveHMGams0ckwqSBMF5DHYOGFOtBWJUBgpo4NKs0Qc0yfMGbJoPO3z4hVrIWzwS3aKjIGK2o+7fxbKPzMqmhDrq8+//k7olL27d5LMypRZi/HwyLvLLMiqOu6RJnZm8GntotDxQoP+0D9zX9MXG6ULCkAQDQAIPx/3VYJ8Zg+yZs4KaE1EoOtVtC/tgyybvgzWFSpUwIquJdrYrXfZschhRSONDjfpDGit0+NVW5Fk/J4zZSCtFNiJdpzQ3wkC8dk54vOAASizls21eglOSs3PBLBiXZnyzMVz/Kpu+978j3B5w3qywA9tsxd+jFbXXoXWzcun85MyTNr/zTe0FWcAMgE6XdcKLpc7qB5e1f5F299eStuPprBOhs6b9iLsFcV4NR41p4sNITPGZPA8a866IG4M0a7vUvmd1GafwVBGG4bZG3qRq202EYiydr0FJbf3jDmTc9TrkXtGsGao0YKZ9hJ86XYIkEvqssoPsD6TgC0b2VYdtAZscNnl3WIZwDaPS9hZDG/4fnHOYAbHrwIyVCo00+rwpcspwT2PwtICcQbw+4UBRtYI31UCwvyN33iW7FBEkGU8+zwuoYLS1jIekDAZ95WA3H++PA0P3ncnmjW5IqZTUM2feh9ut0ey+uFWnidPn8MbM+aLIwBZPRs3fw/OU3Vr1xDw77rWzfDXJ0ZFFAzlN6R2zRz07BrwA582ZwneX7IGvbvdiDt7dUWTKxoKo6C6GhkAOZMmIf/BMUHxOaH8L1+Gc8/9SZ5RVUkJcl99RRTH3Q0aIveFF6Byu5D37LPyd6q7U4Au//4HQBcBT+3asPbuXWnafnVdu3IeznEsZyGoTZYaXTQqUjAvr3/hzMB4riM8CRHPvuHZf2XfarP6i9JZPj9kyTJgpXhjaKMtpKYgX0CAS6b5fEj7aIUIXtpu7QHTpi9Ey4X6GUWD7hFBQ5a2pK1YIboY3toVuwiVd928f+nLlkvZWHh8QZBOpdEktaQjNElApm9nvVESfSwNDE3gcL54zBxdr8loNCInJwAyplrlRyAFAFR+7Mrsaaf3bH5+5Y7GOuWDB2HcugUqq00Eb2ydbhQBlupqXKgzkCJazSwOqZoFPq9k1zuUCna8bS8Gs0akfFLRW6H2kBnAv4f6eZOqPcFWgFM+XxBEWEuLKZ0+CBIo10aUnIrTFJniQvQ9R4nYSFGJmk0REbFAJdRRClBV1JhtOXL8FO6+o1uZzSimxkXVk2OGSADFv+/edwh33NqpDFBQlTEPn7gj1c2HBt6Zs2bJ6ajsS+EdZkao+B0rABBpoaBkYvLvH4WcyVMkQxhq2aNcX0X7Ug04Y8GHsqlC34x2LQQJymt8Vgj0MJNIwTE23kX+ifezMouk8HMpQSizkcxCEmAgQECbspq0KauicFNlnotzeYUiAsjs/QND+sadnTt6/DSOnzqDBvVqY8dP+9Gi6ZX45cgJARUYJCS7vWUrkvec9n6R7BQ55kTwObYM6F4oKZDgjUrwrA1nRrnBBRRhTPb4VNfxKZJm+XjlbwJmPDGzYfPnw/LZp+IBToeARDPHlPsbWrpBRWc2ltdQG4AALcFbPgNTrUUCArTU6gSsZVvotAlLjNvQkWOxwyqBv0YFYQiIkKcxDe+Ufvfba/UgjZpMH4IB1e0WcejXYzhx6pzQ60Nt+AgsP/63l/D/nhodDLqrev8/Xv8lzuUXYsSgO0C3kH+/NUtcQtq2bCoBfeMGdcs91+ZtO4RZ8MSYIaCOwP+9/h4ee2AQ1Co1Fn28QRhGFBXs1e1G1MgJzKXJbEp238ksZs+ecioG8XxGi/v2FeE/89ebYflkjWQzfRaL1PDzmS0YOSrgVkHmoMNxQZIgiRgbfi/JhBltSscShxV1NdpyFcwrOl8KAIg8OpLJnvgaioaPOA8AuGT1syiOt3YtTF9uQv7Dj9D2B+lLFku5F9+N4r79YL/+upiB3Ugjpzl5UspzCsY9FLCvVJrfj6zpb8N1bbOolrFVfT8IAjDzL2xhJqpUajTWaNBJZ5Q55LDPK7oZsQgEp7L/Vb0bgf1TAEBixrFyLAAGQefOyYupO3xYxEzc9euLJQ3FZoJqtQnqY0WHof/m926nCEDRRo1KzwzQlPo1vrxc3IeyApTAnbQeRQQq9BwvWQuxz+sWsY/RFdA3qQvAGlBmgoYa0rDKZQV9FegRThqQgqqXd57w66LS8iefb5b66lAGAGstKaT0zEP3JSzgDz93ZQEA2viwOZo3K1MiEI0BcKkAAL+WKo4TTOLzQErYT143aqjUuN+Udp6GQ2UeeQaer9uKhAVAKuw9RotoAbxhKxRw6j7jhaEQc2F/6MhxXN6gXjCTx+w+a3lXffoV7u7dTby/y2snTp0VajCDkjq1ctG86RUCXJHNQkZAshoDvSm2ItQph8K/3+sW2jht5GSxr1LD6fPjCq0Wv/o8khlmCdGDCbq/ybrOS+G4Ely99aYooBMcFPpzKQDgy8oUv3LNqVMifuZu3LjaL4nf8Gm2YhT5fcIOoN1TRd/8aB1UgDuCwtHYJ9GOVdHvZ/MKBAhOTzNLhp4ZcwbW4//+Cv7f+NHoe1uXIAjAjDuZacUltgpLd2Ltj8PhxMtT5uKevrfK+89+zJi3HH994n6kWcyY9N5C3NKpXblsg+VrNsLj9QrQvenbH7B52048Pe7e4NxGptAPu/Zh6/Y9uH9I34iOI7H2NdbtaG+c8cE80afw1shF5ty5QmGn2r/u+HGxOy6iqF+zZrEe8pLZjs40L1sLBeCmzSXXRw+a03FtmD5RLBd0oQCAWPp2QbfxeJD99rSg0CNLZqV53Mh69124r7giZhHUC3od4Sf3+2He+Dksa9cKCEANDSZc0j7+GKZt2+TfXE2qIP4rApmzYfh5n5QYOJs2lR4QdDBv3oxz45+qNLsgnnHkSoFln1z/EUYmwDu8VBCQbBm6ylA4luKz5bVU9j+eEa942xQAkLixRNwsgNKPGVRqFA4f9psAiN8varb0rlVq3xLYzYiHYiaGwjUsAaBn8wcOq3h2K5lZhYZvhV8UnJldJdpND2eFERB+YJYVsO4/GgCgBIes8SeTgDWpxX6/iECxMRtEQcA2Wr3Qg6I1BlyvTZ8nastU/WcWh9Zq//PaDIwbfpfUWiarVaYEgLV+bLTd4Z9DNQKiAQCXSgkAg3P6h5N2fJ8pTZ6ZLW4n5jutYvPVuvReV+W+KM8RAxCd6FQAj5jTscZpF3ZLIlgGVekf6cBkpixd/TlWf/q1CFNS0O/UmTwMHRDImJXXCAAc+vV4UD2cgcgnn3+Drh3bwmhMfN2rYvG30+0KTtDhfSNo+KPbCb1KLQJubFTwZXkQywBSLbEjQIs1AYsPHoTz2muhcnukRliyqenpyJg7F75aNVHMeulqZLsoZVy8Wlo7LnfapeRG0X5J7ChU/mh8Z/Yd+BW1amQL3X7Zms9FVJPlOZu+3Y5G9evg3rtuBxkAsxeuQka6BTe0bSFMAGpwzFm0SrLxH360Hk+OHgKTqervHYFAgg78H60A2dgHtjfemS99a9Xs6vMuWmELUOOGgGCojkDlRygBe1JpfNcupC9eLFaV1jt6w7J6DexduiQ9w1he7wUYthbhsM8j2UWKxSajKbaa/PYxw8lSRYpjplpiRyCYNDtCB4B68NSpC/3BA6DYJMUj/RZLYk9YXUdjWfA33yB96RLkjx33m+gfxVjJeq1iOQ+1ElgGQCcN/pmN1peFw0dUOyBHwPgdWzFO+X1S509dGCb9qAETjQFQo0YN6EttP6vr1vxez5MCABJ4Z7nAP3fuXMxaAET4ciZPRv7oMUGfW6U7rMvxp6fB2uUm8dSlpY2rFLVLYJcjHkqp9afKv0LDZ1aVrAC9SiWZeS70WTZA1O4ugzkiYqcwAEIBAtaUzrEXn+cuwI4w06OAC6Edo4Lobo8b3fTGmLO4pF7/6833cPDwMTkUF1jPPz4K7VtdI1mcomJrUpTUw+vvFLEcinWRSh8e0CuiO8zqkaYf/ns0ACCaom+o6F95nr6xigBGu5ZozyXdJeY4SkQlnJk9k1otFPGBCbL5UgCAVloD+htMoi+g1CfrVGSUXJg6dH4XKARGdW+WAlzRsL4IdzGYYJaOgQWzeBUp+7MUoLC4RBb7bAwAqBx+a5frksJmodjnBFuhvOek/0cK5/n+E6h73Jwhtdrb3C6QFRBeDhTtuUj9HscIsFzs55/BTCsVo623dK3WUrFIPZ3nsIr+BoU2P3c5sMvjivgdj+Mqq7wp37ljJ85IsK/U3f967CQe+48X8bcnH5Bs/2dfb0Pvbp3kd9bis37+0VED4XJ7MGHqXDx4752Yu2Q1brmxnYABu/YeQt8eXfDq2+9j5KA+YtmXqMY5iWAEa/oVkUCy2FjuM3bYgPMEP7fv2ocPln6Cvz/zIMhieOa/XsNldWvhvrtuR5vmTSJqhHBMvtyyHZNnLoLD6YLb40G7ltfIdfJ7lKzGOc5vNqFwxMhknaLC43LtMtVeJMwUapoojeuSQcY0vFdq2UetmLvCtCYIHjDRsS9Mh+Izlx0fOe1g1p8lbGNMaSKQSYVzdamTBR0AQi1P+Y6w1JH7UOyYosffeZxY7LCJU8rPXrckX7JKRWspnrrAEXDRoEZGN71JjpeCViGlIqFls+5rmsJ+3fUB68eLvbHMxe0WMddIzfjdd8hYMB8Fo0fD1SSQqU90E1cpCrpWM1jC9Ri1xlx+iKD4V247zCqN6AQpFsEjK7AIZvY/Ozv7ohFATvR9qe7jpQCABI44J3GyAAoKCmI6asD2b5LUx7muLbWk87ilTi598SJAo4G6qAh+nQ7Wbt1QPKh8xfCYThjjRpEy9/TyJCuA3s2k+1t9/mCNfyQAgBMnRf/o0R4qJEjkjxMnf1caM/9HvLQI+63kIPhbOceJ5VIUuia3JcWTlMuvt+3AnEWrcWXj+nhm3H1x12THcl4G7Yp1XyQbQCXY57G4OGLWn+Ue4Z67xl27RUApXME3XKgnmpVfuGJv6Pmj7RvPtVQ0NhR/zPP7pJ6cAQMXQfzgkyIuIpEJsIZTdCdYW8Zn9Hu3SwAHTjqsV37SEl1cJpb7W5lt1ny2GTVyMoOK/os//hRD+t8mwQfpuxaTSep+y2vMFK7a8LUs7tMsJnz29XfCHmh0WR3ZJbTUpTL9C99HUbPO83lhUqkFNGOrqdGgnVYvHu1kADDY66DV4yFzhuiDcDFNEdGKKHzRrC+V90JRsPbm5ICilASwwkUz+X7wedYdPyFOKmzKfqHPOf891NKSfw9/D/lvit5FKPDGzFK4r3Y48yae94jnoWq2tUtnOS4p0qFNUdu2rF0n/6z0KRH3NRnHIBBEFzb6PDPQukytxfhqfNeU77zRoA8GvszYvzx5rgj2KYH6hyvW48Dho6hfp6bU3AfnGJdbADoGxXf1vkWe9dffmY9undrjqssb4I0ZC2C3OzG4/61Cx3/r3Q/RsX2LpNnIKv1iic+Lb80SB4DuXToEBf1Y4vbylDliJ3j1FQ1BHYGjJ07j3gE9ZX5btPJTAQqH3dUraD/K78fU2UuQV1AkTji0JVUsRqk1QF0cHisZje8KWSu0+YOuYgHfZJx/idOGjS67qI9vdDtw0OuR8kYyzyhiydJHBvH81vHZfT4tKxhkk+FI5wquV/qXOhrR3WS6vVieeepYEFSgeBlrmVnjTO5ZK60O271uEdIca06HQaWScirOeUx0FPn9GGlME4YkrTdZqkbnjVy1Bud8XvQxUAAz4KyRoVLL+WPVQErGGF4Mx+Q3Nn3FR6KE72jePGD1WI1Mp0SNgeHHHyXxx7IFCvJR3JWZeE9OLny1a0mZDNlelk8+CWTnW1bd6jNj7hzoD/0Cd9268DRoAG9ujggN6vcfQPryZXBf1gCexo1Q3OO2pDlpKBbO1GhSGhMMz1oykRkDY5BM3tzc3FT2P1EPYkoDIIEjWXqoeFkAhh07QCE4T716Eghqz5yRDwObs+k1KBp2Hzy161SZ/hPPlUbK7IfT8EMD/EgAAH3ZX7MV8hHDo6Z0scGhQji9PcNrOiuq8eekTEHCfJ+30pnF/IIioV3zf906t5eay/p1E5e9qWhsIwnnxXMvLqZtK3stSjDJ/1JIjgwSCkJu9jgx2piGdgmkZPI5/cLpRBu9XspZaAFI4UGKSl4IEUDl/jH7yED/3gG3C3pNMcqmVzaUgIILeI/Hi/6331zh7ea3hWUArEFuckUDHDpyQrzFGaSwnCBUsCwRz40C1hHEY002j0+LT5L9uWC2qFSyeOWilm4dZHYU+nyy4GW5TnktmvVleHBdnmhm7sSJYgVFO00F5FLsqBTgSnHfqIgJE27HyX7HAwAovtuxMmkiqXSz/wQwQoP9qtQBJ+L+x3IMPgtketGmlZlJZlFZdkMHiGQ2KvITk2JpF+nvDqcT+YXFEgQTWKPI62tvf4CbO7aVQJ1Z8kUrN0gwzfdt/INDg2DBN9/tFD0NlgEQYOvX8yawvp6N7yQdYz77aptk/2mxx8x8YVEJ7unXI5mXKMfm3DVt7lJ89+NPaNOiCfYfOgp+B557ZLgE+ez3/06cIYwERUeEgf32XT9jzuJV+MtjI4VRQADyh5178ezDw6Cl2F5I273vIJZ/8gWeHnuvAJK0JrTaHAKaJ/qbkvQBCzsBhSRfshYgS60W0JIAJecBivSZoJI1Sm21Fg+Z0kSkluKUisMRD0WQkwKWbMo6R3FMYmJjn8ctZZBc0zBAP+f3oZFGi0EGi+zL0iiC2wx+qHhOdhT/jW5K3GatywabH6J/RK2V2/VGzHJY0UqnlxK5xmothhgt4tZBZkAkraXqHtMLdT79T3uQPXWqnJ4BMrP9zmuuhatFi4CAttMJZ5s2sHXqDILGF2Xz+ZD53rswf/21iPEV979TuqlyuaD79TDUJVbojh6BymaD2mpF0bDhMdu6lnu9TidyJk8CvF5hjfE8mpISOQebs3lz2G66SRJQTjIOwr4P8Ywj2cNk644zpZ8nGsx1/kKHDSaVCsWlJYOcM0Ktwis6Vyr7H8+diG3bFAMgtnGKeatYWAB82U1bt8KwbRsMP+2Rlx9aHez8eHW7Ba5GjaF2uwQYoPCHlahcNTVFyOasz4d7jRbx5GRTWAGKPzP/bYK1UITcItXmK4ABkXF6TM8rreMPBwsIJEy0FolYILOG/D20KbRu/lskP92KhsVqs+PNdz/Eth/3SODFIMlczR7JlQ2aq+l2x3Wayl7LVrdTqJFd9Cap9aIgn2hK2Arl2eGiKFGN6PK/bIUSjHLB9M+0bJlwLnQLp/pTaIzPpsvtRt1aNURZPNQfvKL+sryFKt+52ZlSOkB18vQ0C65oVOodnISLZaA3LWQxrJyCCD4ncy60OZnfVFqmUxFNtSLry0jZ9tDLUfZ1dGgP49ZtwYA5khaGsm3hyJHImThRHDZC3TBCg+7wYDseACBt3boydpnsbyjgEG6nGen2XKoAAK9lp8clgmcMnmh/RpunZDQ+50UlVgniaZf31dYfUSs3W4J+BuYsi2E2m38ec29/rPjkCzhdLgnUV234SgJaumhQaf+5h4cHs+NKX/leTZ2zWLLhLB2jBSf/HB4EM+gmYMeygOpq/H5wPiPTJzQwZ/C+YPl6/OWxEeex2RSbQI5XOEgQ2m+73YFXpr0v5QOXN6wPlhs99Z+vICPNgjtvv1nYB/y+XIptqcOKDW6HZO/Xuexw+wO6MASoWJLGeamORguf3x+sP6arCYFNali8aSuS7xopygqz6a8leSj2+fGMJQN+qDDZXiTApzLLtNUapBxmhr1YzsHG39RQ4VqtTkCDywkSGC1geSP7RH7VdToDRhotwpSbay/BXurlGC1iocl+NivVQOIajS4ryRTHvBjvNb+RsNvECpUUdv3+/RL4Uy2faCDdjjQnT8HRsaPYR160je4mBw5Irb9+3z546tVHcf/+cLRpk5REHwN9AifFd/YP2nPK2Pj9SF+6VAL+SDbRlRk/xQUjkl33x04bVjjJxLHIGpDMzIm2woANdBQWAL/BtP0zlFM2UZm+pvZJuQAk5Rkggp5H5Vt3IJMf3vjxynp3hojkOK6/AcYtW+Bs0Rz2GzuV2ZSLSPPGjSJsgmp68JXaX7vPV8YCMBwAIHVtrsMqqLYZKow1ZQgNju1LtxPv20ugVgEPmtJF4E3ZX6HRcTsGFQsdJVjvcghKHslqTKEVZ5MqZM5AThxUcd4HUiIpuHbmXIFQpikA2PTKRtW2eKts0JyUB7OKB63stSgMANZE0uaxlVYvfuPzHVZ0iUPXIZbuU2NilqMEWVChq86I3sby1WRjOV4it6FlFz2+qUNBAb/HH7gnbiYKg5RPv9oqVmF7DxwWey+DXo89+w9JYJSspjh1XKvRopZGK7XezGRRl2OoMU1KO4xQRbQKDO+TEmxHsr7ktqEimJH2JcU/vCwmUgCtgAIFo0ZKSU441Z7HVrQ5FC2O0PMpVHwFlAjfX+mDYuUZmr1XrDgj2WlGukflAQBKOQP3CS2FSNZ9vliO+8POfcjOSkejywKWVQy6//bCZKmR/9Mjw0FGzQtvzsI/nhsnzhhKox3eC2/OxOMPDEZRSYlkvh8Y0g8zP1yJUff0EQD41bc/QL/buogOgNvtCWoE7NizHyvXfymZcAINZAT0ubVzxHr6i2GcmGygrgjb/YP7lumn8huvsUG9WlL2RtCjPOFCsiUomMv5USkpGDGwt8yf1EYgY+6h4XehXolPrusAACAASURBVJ2aF8Olx9QHWaPYrWir04sS/xynVYSFx5rShdE00R5wjKGuEcuY+hstOOBxY7qjWAJs1ttvcjvRUWfAZgokG8zCZJxUSuUni4AAKJkDLGXj2oZgAIN7Jj2YBCEAQF2jT1x2SXJcptbgNr1JrJVn2kvwrScAELApyRKWRP6pJE/qpJnx3+Z2YK3LIcK5N+gDZQZ3GwJB1B+mUTB76hTYb+gIR4cOZS6bzIC01atFKd9vDCSsLpVG5xZ++6n07zObRKHfdmNH+I3lWyrHe21ct3FOpQVguE0s5z1n27awX399vIc9b3ulBFOrUuM5UwbSwkQLWTpDK3G1HxhmtOA6vVEAgNM+n6zta1Swtmf2PysrK1gGVeXOpg4gI5BiACThQeDka7PZUMT6/RDRmUinoudt9pTJKOnVC65rSnUAuKHHjcyZs6DyeVHw4Nhqq3UqL+OuWP6xlq2OSoNjPi8aaTXQQCWTqE6lkuwuKcJ8oUky7G+wgIwBNgYM85xWefkbaAJ07NNer6DupOc9ZIpMG1XKA2oKdbzyIm68D1wc/rhnvyxqmE2iujIFnjq0vvY8WmQSHos/7CH5fJAivMJhgy1E+yGR9f/K4K5x2cVnnJnI2/WJm0QTcfP4DH6/cy8Y3Nx28w1B4S1Sep1Od8yq4l9t+RFXX9EAaWYzPt7wpXSte+cOsJhNSQtWFBHQuqWWgL94PJhkL5Z3N9JkX9F4KQBAJOtL7hcNAOA23Fe/a1dQOyMWAIAZolAGQGgfq8IASCYAwD4qwEIklkMinssLeQxmtknj37n3ILZu3y01+8xCf7hinQBbSlkMLVwpYHcmrwDPPjRMuvzipFkS6IcCAHzHFOp/48vqSa18x3Yt5L3o3T0AsCuZcQLBL0+eI+J5J06fg16nw1Njh15SQS5LG8h0+HjDV+J6Qw0Dahxwjpu3bC3++dxDKCgqFsHAZx+KrHlDoPyVqe8LQ47lRJFKCghezlv2Cf7+9INJEc9NxjNISz6m3h83ZQhLhVl0jUolgnoELMlaMqkAhz9QwsSMKNc1zMZzPcO/N9LocLPegDn2EgEK+BvXQBT8Y20+/8w1zFCDBe21emG18Ric2875KPYX0MOgE81HzgD9meVoyvmpIaDxq5ClUuGM3yf9INuAjAKeK7R8gHXSTvglCTLelBET2JqMcb0QxyT4mjvhZdg7dhQ9LFLZlRbKDLgQfYvrnGTKlZRAe+I4vNk58GZnCftXXVIM89q1SNvwqRzO2vXmQHlAAkQNdYd/Qc5bb4n1H1kGLJsQ8T+WBkydAmu37gnRGVDWCATMaLlMkI3uS0z0kUXDskGW3OwrLRtUxo0loFz/l8cbY/afwn/M/l/qJUlxPSvVsHEKAEjSIEdjAYSeNn3RIhh37EDhkCEQT+cdO2H57FMJ+s899RS8NaunXp19ok0bkXH6cz4dgsqRrvMObb88LplEr9PqRVSHgf4Klz2YEWQNKH3ABxrMZbzd+REgCEAPUNZkc3Kjb3hLrU7Eo8qjjTKjO9dejKZavaiNJ4JcSsojF0gURWrV7Co8NfZeCZ6iNS6C/t+/Jwv1mu1cfiEeGnG30LAp6sbGPyuN2V5ST//zmQdFYIpZKGZued59Bw9LNuqZh4ZJRpgfNvpAhy/U6AH/XxPeFsGnnKwMoa+yrjM7K0OyYhOnz8OgPt2TJuAUbUxi+Z01wlQ4pr0jnyOb3y+ZlDGlGZRYjhHrNqRXMjBlIMDnqqvemJBnJtbzx7sdy1P+9cZMoS/3uPl6PDzi7mBGsrxj8b6T1cJ9rr36cjS5siGWrv4MDHhoWZaMSZKLZWqDcOHaXW+ULBZdFvg+RqPvhV+HInzJfw+3voy1BIDsgVBhvlhKAFzNm5dLdawKAFBdJQChrAIKIl7qjXX27y34SALzdi2bSsa9bYumUrfP94I0f36bCRLMmLcCfXp0xtzFqzG4Xw80blA3GLSG2uRx25cmz5bvbJMrGuJfb87EsROn8b/PP4LaNQNMAYK/1NK4s1dX+U5QU0On1SRFELa67hFBxH0Hf8X8ZWuFGdSwfh0pX2DGPi+/UMqNOJaRyhZoMfrS5DnCrCgoLMEHS9fIHMNSCqVRBJGAy/CBvXFl48sETOe9I6uCc9HF3pT1y06PW+rtmW1kvX1tjVaCe5akkaZPMT6KEe/yuCX4HmvOEMcaUvVp88ea/FGmNCx12mQtxPXObXqjsAf4LdzudmGus0Rq/qkFwOx/HY1GgiEmQL52OUXQL02lQhe9QYT+mPF/wJQu/fjF5xFg4Sa9AV+6nOKy0llvkG3IJmDpAhkMBF7/UM3jhmHXbpi/3ATDnp/gomDdoHvEBpD0dnvnznC0aXtRD4n2+HFkvTMdul9/DfaTmX5b585SAkBBQCkP3rwZmsICFPftl5jEH8fu5/3QHjkCw5490O/bC0+dOrD26g3zpxtQNGhQ2dKASo4in32yZ8j0pDWwohekHI4lK2QLE+DKUmtg8/vkeR5mTKvweWbgTwCATl6pltgRSAEAiR3P317seFgALhfSPloBy6efiT8n1U1t19+AkjvukI9CqiVmBJgt4aJz2ZqNUtvI7BIp1LE2AgD0cVeC/NCgPxwAOHLslATudWvniu0UAYD/ff1dXNX4MllEpVnMYHBPuir/TuplOADAAO+16fNEAOr//vpoGQCAdaDT5ixF3do1QC/oZAR9sY5LtO2O+LxSEnLAy4KR3xqzHQSZYlGAjXaO0N8pRPOx0w5P6UKLVM6b9Caha17otufnQ2JPRtYJJzSqjY8e2k/uI58hUpxjpfJz0c86aD6XpO9e37Z5Qi+PglZkUxT5fFK7+r3HBYp7slHijwVOt1SihCOa9WV4MB9aT5+x4EM5P7PiodsxCFccASLZafIYWTNnCqBK0T+WYVEXQAEFqgIAxCsCGH5uXk8sGgCXGgPg0K/HUGK1o+W1V0V8Lvnc/rT/l6AiP3UxyNAaN/wuqUOf/v4yPPfIMHlfNn+3EyPvuUMo76S1EyQgS+D02Xw8NOKuIIPr54O/YvKsRcFM9XvzP5Ka+YF9uif03biUDsZkxJRZi9HimivR9cZ2ZbquuAPQgpRaChzzzdt24pFRA9G2RZPguHKuotji84+PRE52JsjIWPfFt3jmofsS7kByKY1tqq8XYAQ8bpi+3YL0FcvhbtQYmrNnkP/g2POstC9Az8o9pebM6cB8c9XVKB4wAD7S2QsKYNn0hWT+fZmZyHviiepJ9vl8MOzcicx5H4gwoOKwU9XxYpLvQ4dV3ICY4iOA1kCtxVaPU9g2Smui1eFpU0ZMosyp7H9V70rF+6cAgCSOLyfX/Pz8crUAknjq1KFDRoAZ/8mzFuO7HT9JsHVj+5aVyvYwI0UQIRoAwMCdi1BSTLf9+JNQLwkA/PPVdyTLElpHGarATCunUAYA1aZ5Pio/D7u7VxkAgH05dvIMxg0fEHv5Qin9jEPjS0tLDLocw5OmUMF0UGGXz42VDhus8KGj1oCKPF9jOHS5m/zkcWGBw4qjpZRObkj6Jemf12r1wjxpqNbGNAlVpR/h+/JZ/HLLj1ix9gsRGmNw9P89NVqeR2biqMbNZzQWWz8+H5c3qCfsDwZPDIy4kE9E44Q9wVog4xfaCATQ0pG0V2o5kAUUrxhVRdaXDM7ZQmvylVr8cLV+RU2f6vtsDPLZtMeOyX/DbQDD7TAVxwDlfPxvddkAKtoDytjGogEQOg6JuMeJPAYF6ghgbt2+B998vwsjBvWGVqMRcOqJMUMinorb0w2DmWpS9AkYLFixHuPHDBGF/1fffl++exs2bZWAn5lnfvcIGhAkYCafABpp6x1aXSsuAMvWfI6nx92bdIu+RI5ddRyLTgb/O/Fdmbu6XN9awEc6KZBRcfJ0Hv782AhhWhCQJtCy98Cvcm/ITrv26sZiQTqkfw90bN9SXAIIBtAKMVawsjquMXWO3/kI+HxQFxeLdhYp7AReM997D9qzZ5H31NOBNc3F2Px+ZM6eJS4FBQ88IJT/0KbOz5cyYH7f8x99TNwNktEIPLMPPgp6anVgaUDuq69C5XTB3eAy5D32uAARiWwsyVzmsKKr3oTjPg+Oell64xO9jD5hgt+Rzsva/8zMzJjWQ4ns9x/lWCkAIIl3Oh4tgCR2I3VoLuwLi4X+yIUPhdSmf7AMCz9aL2NDccCnx90ntkoVNWZo6cHes2tH2aw8BgADM9K0W15zVTCgJwAQSt9XzlNUbMUrU+eKLRU9mhUA4GxeIeYvXysCVgQTmJ1hCcD4v0+A3eGSP/+LrIDScoSoN5mKrys/Qtry5VLbaOt4IwpHjTxvMop6nDg3YCBJ+iS1JUiXvMNgQgONVspJaMsU7voQ5+Gjbs5g9RuPEzs8bhz2umH1+4MsBFI+WZc22pRWplwl6kETtAEX3KTR9up2o1B2T54+J5m60ff2k79Ha3yOGQx1uq6VBF50E1A8z6PtG+33zaViigzyD3rcEvCzRXLqiHas6vj9UsuOV8eYJPscDARnL1wl5ScZ6WlixfcfTzwg9pYEtBjQz/rwY6nrP3z0pDyrrZtfLTR/fodpcTd1zhIRwyQjit/C0Lr+N96ZLwwtCvLxGATFCBosWLFOhPoKikrw5rsLRBPg+KmzIuinnDvZ134pHp/jzYCfQocGvU5K0Aiw9Ljpeik7ok0ps/8EUDjWZBiR8cZ7OLBPN7EsZeN3asLUufjr46Nin38uxQFL9fniGAG/H8bvvkPmrJlQl1rXkSUrmXSjCemLFkKbnw9rp84oGj784uhzSC+Y6c995RUU3ndvWZ2vkG10R35F9ptvomDMg+L8lchGgIEAhHHnTln7sbTY3agRCh4YLfbj1AJQu1xJSQpR+X+Z0yaWzCzJpBDgdHuxJF9C7TYjXS+z/xT+IwhwMTNcE3mvqvtYKQAgySNOFkBBQQFctPpLtdhGwO+XOimV2w3XVZHpo7Ed6PytmAn55yvTceftXXFLp3aSPVe8pJmJqshKjeJRzLKSrs8WCQC4rnUzCdwfvX+QUPyVgD4eAIALYgaGVKCmQNWEqe8HAQCCCNQDoLq10WiImf5PtdmcyZNROGI4fAajIM4FY8cKhS6ZTakLa6rRSe3/Gb8XY43pmOUoxhUavQTfyWqsV//U5cA+jwt5fv95NWnKeamunEgrwniuh7XOvJcHfjkGu8MhlmXx2FXu3X9YhAWZHWVZQaImyo0uBz5wWKX+dLgxTWpaJ9gKYLxIvahTAEA8T13825K5MnfJGny09oug0CTrxJs3uUKCR4fDJYJ7wwf2EhE/Ngb0f/3XW1KLz6xz/Tq1RFH+ykb1pf6eAWkoKBoqRse6fgKpzEi/+l9Po3XzwKKYTAOKAXbt2A4+n/+8c8Z/Zak9OAIc+5enzBUxUWV+U0aGoAu/USy1IDBAl4AXJ81G7243yn3k/Y1Un8v7++w/JgoYrqYlELWNvV4YDXpM/Oezoh0QSTuH5XNvzFiAles3CTDE85DxEcqc435TZy8O6vEofSXI/9cn7g+6RxDE4PPy5owPsWnLdtGaoEVk726dglorfLb/8cp00VBg39j4bLGvf31iVJBNQjYLj0UthVSrvhFQLFmpkO9o2QIqjwfmTZtgWb8eJb3vQEmfPhLEqiicaIqu5VR9PQ+cKdRSVmG4hfdBKQsLt6qtcl/pnvD2NNEWYK2/LzMLmvw8WFavge7Xw8KcCHcGqPI5Qw5ATSZaabL4kwmfG3QG+TtFMqMBAKz9JwAQCxsykX3+Ix0rBQAk+W5zArLb7TE5AiS5K5fE4UnfzVj4oYiVlPTogeK7BybUG/WDJWuQmZGGO27tXGY8WNPIemoG7pGCKC6QJs9cJEJUygI3HAAg9f/U2Tz073mzAAmhNf0EAP7278mSrWKwpjQGcIroErNYBAxaXHMF1Cq1aBRwcRIOAHDhzUU3FazJDCAFPFozffstjN98g/xHHhFgJXvaNBT365sQ8ZeKzs2acSq/0sP4Vr0JU21FMhHQk7mFVpeUwJu5amoO0I6SOgBKo4SMSaUW4a9ctRpmtRpUBeitN+OaMFpeeddk/vxzWWjQsoeNdER3w4YBWqLeEFDXjdJ4/l17D+LDj9bj2+93iWAZ/8fsfaIC+PK6QDs/2m72MpjRIEwTgeNGiymKfHbXGUUM1Obz4z5Tmihcv2gtkLr/eEX/oo1HIn5PAQBVH0XOVQza2ch0IjjKRhCbeiPUp6DKPIM9ZoFJISf9XnlmmbFn8EiauLwbIYr87VsFHG72HzoiIABLofhNpPgcAU2ldIXfVJYO8NunlBRQ44Tfu0gt/JxVH4U/5hFoq/jfr76D5x8fJXNX6HcodB7j6BC0GTqgJzLSLPho3Sb8sGsfHrv/nvMYdAQAKHxL+0BFUDAc9AkHAKjh8NZ7C6Us5PKG9eQZ4vE59/I5Uea6SMBB+J3jc0uGCktDxg67E+lpFplPCWRRGPGJ0YOlX6FzbOjczL5Qg+fvT48RAckUAHBh3o20pUuhoiDi4LKlRMbt25G+ZAnOPfMMfBkXrxClMABefgnF9wyGo3XriIOostmQ8/pEWHv1SqiYofboUWS99x7yH31UbGSDzeMW8UTXNdfAemuPpN7YSfYifOd2icgmG9dh9xgt6FGBS1Mq+5/UWxI8eAoAqIZxdrvdwgLgf1Mt8ghozp1D+uJF4ofqaNYMRUOGwlu7dkKHy+Fwigc0VaRDJ3qehMwAUh0fHTUwoj4AFwOzF62SBRKpk2zhAMDMBSslu6BYV0UCAFizPWpwH9SqkSOlCKS8EoygOBO3/49/TRKxpuceHnbe4iTcBYB9mrt4DZ59+D5Z3IQ33YEDUDsdcDVqDMvatfJzyYAB4Fizxpr1zslEf3k+BpW0XyKlnBoAnASETK4CRhjT0CkJXsZ0jpjtKIHP7xdPZgoANtPoKm2bZP7sU+m5tWtXZM14B6ZvvoEvPV2AKXVREdNFMrbhdd0VPbysZa6Zm4WrL29QRsOBmhDffr9b6m1DVbgT9SLQkYF+1HTdGGdOL1P6wHIJ2lid8vnE+or3TBHvoS2W2+9Ht0qI/iWq76njJG8EqEfBwI6MI71Oix0/HZBMJ2vA+RvLpfj38gJx9owZ+1Nn8oKifvw3iq46XS5htrDt/OmAUNBZ57/xm++xe98hCcSULA8Ds2KrLZjBjXbFGzZtERV/ZqJjbSk3l/NHisHy9zv3CRhNEOi+u24XrRzCpwy+69WugXvvuh0ErGctXIm/jR8dnAePnzyDV6a9j/FjhgatTXkGzm8EAB4ZeXdMAACZAmR8jBjY+zxQm/eMLAQCR3wGYwEAuM/KdZvw58dGBvvKfimAFtcAZFuVBwAQfKDGRLdO7cUy+GIFAFRWK9KXL4O15+1Jn89jfccSuR3XKrR9Le7Xr8xhxd9+6jRxkrmoXVE8HmTNfA+0MsxjjX+EJIF+zx5kzp2DvCeeTOi6l+yDjEWLkffII/CHaSQIsKLRlOuMU5V7+IXLgdUuu6z1uA6j88XlGp2UYLKssLfBVKE7U6r2vyqjH/u+KQAg9rGq9JbMrNhsNhRTwCREDbPSB4xxRwqh0UbmuiQEWTF2IepmFHJJX7oM5i82ijVJ4chRklFlnVIy2rQ5S4SOqtQzKueoiAHwy5HjmDBlrigjh+4XDgBQZJCK/0rgFg4AcIFNKuOilRuwZftuEV16eORAWYQoNoD/eOVt/Nez44KlCOUxAEif5LO0dPXnOH02L1gjGzpmGfPmybiS/iULn7p14WzWTOrm9L8cQv7Dj8Bv/M3qqbLjTYulnV63WLzQ9zhcFI6/v2QtwOFSqyVqAZB2z8xyMoxdWHe2xGkTe6bBxqqXGNC3N2v62yi+6y54atZCxoIFMOzbh4IxY+C6MiBaV5nGe8vsVCi1VaGsUoTrgSF9E05/m2Evwdduh3SX+gcPmzPKMAH42xy7VSZs2lH1NJjAydzu96OtTo9BBktU0b9wsT2ei9kHRW1YFnTZ2dAfPAj9gf1C21TU+RVhv6LBg0E1f7ZQ0UB+L3InToStSxekL18uav6uK69C3vjxQfqncgwuuNhCxf6U45m2bgnesnBxPYoJZk+ZEvw9XEywMvf6YtqnxGoTNX26j9TMzRZ9FAZeBC+VDCsBUWaEHx55N6w2CldGpz4TvFqxdpPU51PUj41CfQz4Wc7ETC6BL1K0GVB++tU2CTKr20Yu5eZS8dNIZse6L7bIPEWrW9rMEhDgvMb5kyBROIPutbc/ECeS0PKBSLa2FTEA+KwwyI/kLMBvJefPewfcjqZXNYoKACh2kHd074y2LZued8FkPLw7bwX+9OgIAaUVll1oYoDz61vvfojuXTrIvH8xAgAM/rPenQHdiRPVbhldXd80y/p1sGzYcN71GXbtgmXNauQ/8uhFSf0PHR+6AOS+9prU4BfeNwzO5s2Da1zN6dMy3zivvUasDRO59mWCIufVV2Dt2RP2jjcGj83nJmfSWyjp1RvOlgHGVqLaVo8L79qKZQ2hNDowPWPOjMm+MpX9T9SdiH6cFAAQfYwSsgWz/4WFhUnVAnjdVoQCn1deNK1KhZdthain1ia1zrqqg8MPEZVIKYJCGpe/NPD31L8M3lLE0tm6NRwdAsFAVdv2XfuweNVnkklgfSEba/W5uHjs/kEx0ekr04fwhU9ljlHZfTjG+sO/QL97Dww//QTtmdNwtGolgjNVbfzIT7AWgdRyNmaKO2j1EnjT65gOAN95XGINs9frxlCDRerA+Hwmq7HubJK9WGz/xpszogasUftBFd+ZM2G7+aZAyYTfD8OOHcicPRv2m29Cye29KqXcywUlKdGk03LS46KVgRP/y4X2oL63ok6tgHd5otpRr0eo/QWlrIVITIAP7CXY4HaIPeOjYSyBWPoRTscP968PtwEMtegjMFDjhRegAADclwsnd736EuQrlnvsRyigoMnPL/M7nQGYMQp1ClAySDy/o0N7ARjC6zNDLQeZVYqlfjOWManObRi4sFaeTCW7wyne8FR/V2j24bX2irL+2GEDylC/KQpHF5Pbbr7+vMA+0vUQSOB39LmHhyM3J6AmTSCB529yZUO0aHolatXIjt21JEmDdsm7uSRpXKIdlvf3/15/D4+PvqeMSClL33jfWarBTLnS4gUAyBZh3b3ishPeH34TFQvIaAyAaPMtAQWyFghs1KmZGxEACDDsVgcZBPxeP/uP1/5/9t4DTKoyTRu+K6euDiCigIKABAEFFQOgJFEBRQmCgiQTmHWc8Zvdb//9vm93Z8OMjqJgQAVJBlAkSRADBgQVCRJUkiQBCR0q5/qv+6k+xemiuit20zj97jXXqn3qhLfqnPM+93MHAUA4gqEwzmlUJLI+SmHqfISCKJo1G6a9e363xT/nlOsXehYZ9+0XD4DAJZ2gPX4MtrVr5T3hverqOp/6dA5IWr/G74uzE8i8LJw3V8z4uNYNXNQaWrcLxn374O3WDRVjxyJqzr+HgeXbbyQtge/W4EUxI0/jrp0IN2kizv/59k140+vE96EAutFAOByEQaPF0XAY1xlNGJ1GQ4bd/8LCwjP+nkjnOz7bt2kAAOroG6wLFgDd1n8KBcVlvSIaQSAalQ5fR13V2JE6uuTMDlMZ8QJ2iUMhGPfvh2nLFlC7HmzWDKVP/TEvMS9cHK/8bJ24rbNbwQXqvoNH8K9/uLdWo6NSLUgym6zUW9P0r3D+u6gYP6FW9XH8nT3jrpBicajZhu+CfukYU2NP87i3/G78Wpkdz7Om+ct9deC6P8/rxudBD4waLZprdQJMMAKwr9EiwEAmo2DZMhh37ZJYOfXLksyAIlL7yspRfk+lo24GO+aC9/ym58jvkIvo2e8txx239IfFbBIdLKUq+XL1V5/WUr8Hy/yemBQDkO+OcozLDDGddQjA086Twh4q0Wox2VJVKpDqEtMBALgPJXJPMUAKdOoEd6+ecQDAf0knyU7Wej2IWKxVCnw1Q0BdpJu374Bx+/YqjIDEor46ACB0fjM5XqIRU7KIvlRzUJd/J2DEgl/ppPPfp7z+juj1Wayw0OFvSV2kLFj6MUxGo8iVqiumlAKOFG5q9Wmceu2Vp7pFn6/biJ/37IcCHPC4L816T/wsEiVWdTkfqY51Vqe5pLq4Wvw7qf40eqRBHgvnrp3awWDQCzuEnft/fnRCFdkSfz+rv/gGk8YOiwNLyRgAipkf2QbctjoAIJFxl2gCGA5HxOSPLDuORP+BxKkhoNC/V3dhoyQzAXR7vfiPpyfHDSiTMQCYbMH9/PNjEyWxos6GUvzv3iVFXKhFCyAUhP7wkZiM8vLLxen9dzMiEZg3b4b100+hP/YbwsUlcA0dCn+HDnntmOdzvgo++gj29xaIq7/z9qFxtqD+yBFYvv4a2ooKRG1WeK+6KlaY12JTRHfiBKxffgnj7l0S++e99lp4rrsuq8ZFqjl6y+fC5wEfbjFZcavJKkyAv7orZF3xR0shCrTV8z7ZCGHsn8ViqXU/pFTX8Y/w9wYAoA6/ZSYBOByOWmMBEG173evC8UhYFvUjzDZcU4/p/0mnPhqFcc8eFL79FvRHj8J9ww2xDqs11q3P1+Bi9URpuSxgSorsgjaS+rjys/UCCiiOx/k6Xl0DAOxQ2z77FKWTJgMmU74uI+l+WFAu93vRRKvF7TSX0+kx2+vC7nAI4UoaGDv+HXR67AmFUKTV4klrUdaa/FQXczAcEi27ol9Xb3+J3iDHzmQQyadUghm6xW+8Dk04EmenQK+D7vgJGH/ZKyCAQltPZ/+kvFJrzcU0X3ykm367ebtomlm88b/XhgMu5+VZdznKolFhaTAtgRAhc3kHmqzwRCJ4xusQzX9LnR6DjRY018UM4dIZ6QAAiZpOFuUcjpF3xAEA/rt5w/ei/1SKekUCUD5uXNzAUi0b4PYcCrjAf1YzENhhMjw3OQAAIABJREFUURtgqsEDhX2gSAfU15qJv0M6c5S4DWn5f3/1LSle0mF9UC+94tOvpYBxub2iy37y/tGwWGL3OhNLaNrHyFJ155T67l2/HBCKN832SLdmhCQNUGm8pjZ/U1OyGeP3Xy++ieuv6YY2LVtg2897xMjyX564R2QEZ9M4m9Nc6sM8kwlA+QZBpJ9275cYwT8+OEZ8bdSDBfP677fi0XtPmbfVJAHIlQFAcF9hrdBHgLR+Mv2SSUzU0joCAMkkALxOxlQOG9hHmIHJAADFJ+Dqbp3i5pe1/h2FgiicvwCUMTnuGAmtxw3LunVgYQmDQTrmLO4q7h6bVwPlWr+uag5AgJjvV/ruBM9tWuvrGeU0yF4knb2DzpAWdV19+lqXE42en4LARa2kw2/Yvx+hc88VDyZv1661Hr982lSyweZyxcyL0zQ8zvb7Zh3ykscpen82FWg2TNPnc7V6PGUrhDFuB3j6ERq6/9nOenafawAAspu3rD5VFyyArE6snnxIf/Agit59B8bdu+Hp0RPOYUMRKbDX6tnxBX7o8DG89+En+OjzbyQXmYyAcXcMSiuLvVZPLoedFyz/EDQBdIweI9QvGtbV5lgT8OIDnwcexIrKznqjOOxvDgXE6b+rPtZdJliwwu+R/3ZVLYFT7GyzqOULnCkE7/jcuM1kBYt/k0YjLIRsBr0UbGvWQHfwYPzj1F5qHRXy75xrH1/uaQ4uQhmnRaM1JlN88uV3pxlWpbmrjDcjQv+O3402Wj2MGg22hmI+ESUaLWxarbA2+mRp+JcPAMA1ZIgU/0yqUHf1cwUA5BpVxlHJAAA1uyDjic3yA4mGY+rdEBygfv6qrp3i2noWOv/yP6/gpf96Wp5Tz01/WzrxCnjAwosFC4svUt7/MmWGuPe3b9MSLFZatjhfurNPTR6DUCiMv7wwE2OG3oyunWNxewQYSOtmBJvi6s/f67af94pshUalHS9uddbRNM/2NJcsf15n5GMs6DkUU1z+c24eAHMwckh/0eNXx1pR9k8T3ZnvLhNwojoPAAKuNDM06HVJAQCer/o+qs4DIJUcId+Tz0548fRXhSlJbxVf127wdu8uTZJGU19E8PzzJeM9nUSafJ9bXvdHgHr5cjE4VIx2uY6h/4vjjjtqhS6vnD99ixhXR9ki3epHmVOn+6iv3fr117CtWI6TZK4WF4PpVgXLlsKycaMwWd0DBsDdp0+tXgPPRzwi5syBedPG2BzSzLdlS5SPG4/QBfmVrdB36ZugDw9Y7JI0RNmnMlj0322x4VpD9Z5TfD+R+t/Q/c/rXVTjzhoAgLqbazlSuiyATwJeLPR5pItfEQljdcCHC9ixsRUhEAWos+GinYZqQ81WXKM34XmvA/5oVGK6Fvrc2BoK4klrIXaEg1jh98IdjcgCn+7fbXUGKZCWBrz4NOCFXaNFH4MZ1xvNYGTvax4nfggFcLHOgB5GM972uTDQaMEv4ZD8d3ZxM6UG1zjVjCV57TV5SDnuvEtebIYDB2BfuBD6I4eF8uUcNkxiS/IxFNfjN+cvAxfYXDxfc3lnWdBycf3rkeMYdduAfBzqjOyDnWrz5i2iQePgSyjQug38HTuKAU34nHPyfl7Ulb/vd4v+i91j9cOfSHATjRZbwkGURsJ4yFKYdvRetid6IByS86Es5nydHn0NJkkEqF0oJLOzZaFFp2pGotGwStFO879z8UmJQMeLL8psp2lszQUOPUIIlNxrsaMsEsESvzvOmqCEg9/RhRl0/pXDpgMAcNuaJAD8rSrbqPeneABkKwGgV4B96TKUPfCAyDnUAIAiAaAUIdFxOo0pzXkTFkz83mkKSuaHvcAqHXm6qZN6zfhP6vgpF2FXPxyJ4JJ2F2HA9VeLqR+Le6aJEGj++Mtv8dna7/GvT96Ho8dPYO77K0WbrzAEvF6/7PPu4TdLrCmd/v8yZSYubN5UOqbs/g++oRduu+n6pBnvOV/sGdrB2ZjmcoamKqfDEmihgz5/y2rj3JoAADLwCDqNv2Nw0hSAJR99EZcZVFd0q++V/YeOYOWa9XjivjurpFcQbKMBYOOSIkmPqC4FgBPAZ/D6jdskAaPeMACiUen2E9hXJGnUl5dMm4aoxSxO89Bp5f3P7bxXXy0GwLVJMc/px1LNh+kLVTRzJirGj0ewZStZG1KKV/T22wg1OQdlkybVSjdbXfzT1PhBS2FGDAA2CkpeeAHB9u1PTy5wOVGw7ENY164F5a6enj3FpJagQN5HNIrCuXNhOHoEFXeNRsRmhdbng/XjT2DZslmkI8GLMltb7A4HxT/ocoPptHUUu/wLfG5p/EShkYZLF4MR7kgUXfSGlGuJhu5/3n8BKXfYAACknKL8bpAuC4B6fhbbV+lN+DLoE70u6bgs7md6XdgU9IuLN4upFlq96K9f9jok9myC2Y5nPeUSXUan9ekeh5iu0fCLRdGVBrMYAzKejZFpNo2GvmaIaiCLfqtGIxRqdgbdkQgaa3Uoi0bQWWfAplAA52h1OBmN4FajBYNM+aXmy2xXUtxsX3wO/8UXw3f1NaKXoqN9+f33i+t3roM0f+ZR07iIHTQ19ZXUv1fmLMTkscPixlm5Hq8uP0/Kesmrr8iLJdDyQuhJUd+5E6Yff4Rx7x54u1wKx9ixtXZKfIHSB+C7kB8Hw2GEVG6wtP671mDCeIu9VgvxLcEA3vA5xb1ePSiJmZjDsbVlZSj8YCGYQawJBBFq0kTolu6+fXJejCig1KKVa7Bx688YPrifFGC1RbFeHfDiPZ8bl+iNeNRaKHE920NBlEfDuNpgzto8MR0AwLx9W9z5X63R53dFE0AOxeQvGQAQLmkU1/kr8gECCommf4n/nhgplcwEsHjWrPi5qf0JagsUYNHPmD0WNWSCsNN/8PBvIk/6wwOjxRNCreOnkemuXw5KTvpX324R6j7lTP/x/AwcOXZCtMhDbrxeihemjNAMkHGjj0wcWUVe8OIb74r/hNLh57vp8NETqHC60PrCZrUSQ1lrD500dny2prmkcWn1bpMfd/2Ctxd9VCU2lydZEwDAv7PInvHOEvkcWSos1glGTZ25AE8/NDYODCQDAPj7/WDFGhw9dlLSK/jZ1+YtFiPM+8fcJlG5BM+YnEPtPhMAxCjT60vKAOB9SebM9ddcLkBGdR4Ab7y9BH9+eHwcvK3rL0NxdOdxWfzrjx9HyUvToAmHEbywpdDnXQNuhGvQoLMKBOB7gSwwtZyL10hpaMlLL6H83ntiwEAehzq2+LxKE2GudzMZph9+QPHsWfJdBFvHTPcSB4Fs67r14LZl991XK2wNJgBwHUgpiABAyohGxZuAYEDF2HFpXxqbBKwrGBPcRqfH/dZCqSnUY6XfK40EWkIz9m+S1X7aNknnQ6OR7r/VGgO9G0bdzEADAFA381zlKKlYAMqN5q2sXc7RanEwEsbFOj2Gmmx43lOBplo9JlkKMMXjQIFGi0sNRlnM32yyoI3OIB38tno9HrcW4UQkjEYaLUqjEfzdXYF2eiN6GUzilM7in538N3wu+CIRYRjwgUcqT4lGh7k+p9zwjHgzaTUogEaK/rk+N243W4U1kO9B+pR9wXyUPfggAu1ORfhYP18D044dKLv/AUCfviY5m/P79cgxWUjXlHudzX7r4jO6o0clGojxOOz8n+lBPdiPIb+YAvK3R2O52h5kyKwL+nEzjWiMFulsv+Z14mAklDX7IL7Qikbh7dETUYMeusOHRRZAjbjj7ruzWmDxt7Zg2SdYtvorcVxnEkCfa69ISl3N57wdi4TleRDSAE9ZizI2R6zuXNIBANiJ15WVSjZyshhAxcWfx0gGAJAhoET5pRsDqKQPJDtv9Tkkxhgmxghm8x2wmNi554B09Vu2OC9OnVdkIIxQYzefxcSTD9wFm9UiTKRvN+3A4/eNwox3looDes/ul+L1txZjYL8e0Gq08s/UXyuJJqfWeFEwmo2afZq10V+ARYzapZ3SJ5PJUGsAUzbzpHyG70BnNCLvrZpMo3I5RjafrWsvl2zO8Ux/ZtnqLyU1goyV1i2bVzmdVAAANyZ4QEYLQS7KUyhZoTeGOi6VAIDaBJDGhATBeF/Qv0e5H5RY1ZdnvS/eKjqdFhNG3YKBfXvE3+28BxNNAHkegWAI9BIYfENPuV+rSwH404NjT7vOuvoOND4fSqZNlahfxvrSp6bx359FoH17Ke6iRiMYQddo6lQ4Ro0CjVXPlsGmBWnzZZMmVymQYw2OV+G8bUjcByZf1/Sh34Mlfo+sqR+sZMpmum/zd9+h6J23RXPvI5ts6LCYSWMdF7aSnjB9OpwjhiN4wYVVLoPm2qZNm04DV2q6Vq6hGOd8OBKWzUjrv8FkkfWVOtXpp3AQL7grQFGhRaPBeHMBrkwh92T33263w2A4CwzLM/1B1OPtGwCAM/DlpGIBHImE8aynQqgz52m16GEwY6HfgxtMZlyg1UvnnpRmUvjZmWdhtSXoF8MSapX2h8OS9d23UsP7YzgIm0aLBV6XsAomWO3YHw6CaB0BA7IM2PFnp/9pWxF+CgZwPBIRA4/nPA4BELTQIIKodAYnWAokbpDjKGmoeTYV4UI9dNFFcN14Y5Vvh8Z2BatW1kp0ifpAii/Axq0/4ea+156VIICi90r3pcOuPald5+p0eenME0nny/SLoA8VkQgM0IicpTclJnVwzylRNKTv0f1/ls+FXaGg/Iaz9R8wb94E26pVKH3sVOY8L0V/4EAMcJk0GeHzzsv46ljo7dj5iyw2mbXNjGr6AXChWttoOJlGu8IhjDMX1JlhqLpjn+lkqQ3/MjFc5HESu//KsWsz6o+sDnZCabRHcIdFTWm5A//06ATpPrKoUAz42J0kbXr00Jsl/YHSpGdenof7Rt+GQ0d+ww8/7hbTP2r66VHCzqby92RpEWpTNRr2FRcWoHllhFmm814X228LBeSdxHeUkiHdQqvDU7Zi8RWpD6MBAKgP30LDOahngPryiNUqYH/RnNnQHztWdY3ENBeuqZo3PyPSpqy+rVAIxa+/BsuWH+Dv0B6OUXci1LSp7Mqyfh2sn3+B0kcfzWvnnPT2lz1OOKIRZNv9j19rZWqBfckS6A//iuAFFwgQ4L/kklr3Y1LOgaBQwapVMO7YjvIJExGunD8CE8WvvgJP7z4Zx2ur50g5DuWCI002dFXJAt7xubA24EN7vRFDTdYaTYSp/Wfx39D9z+pOyelDDQBATtOX/YdrYgGQps+CnC6a7LazaPnY78NdZpswAWi4Rno+89aHVHoEPOd2wIcobjCasT7ohycaxUizTVzYF/q8so9irVZy2FvqDfiLq1w6LKRD0zdgvs8N6p3o4k7wwaLR4g6zDbyRKTXYHw6Jd2dHvUFYBYwYnOp1iHTgT7bMXNVTzRr164H2HcTsJT6CQZS88goiRYUx2lItLAi5WGfuNbsPpOD+5z89hMu7dKj1IizVfGT6d8O+ffLyJOor9LlQCNZv1sPfoSPCjZPnyn8f9ONNn0si85JRuzI9B0pL5vhcAlLFX0gAehrMGG+pBb1bwgkqLyreByTw+StlCIwAzDaBgJ1hBANwDhte5Wikiaud5TOdq9+On8T8JR9Ll4uME+qzX527EBNG3pI3CQpBPHY1zAn3zQyvS8BCvqRrRc6TZDJ+jwAA9cvfbNyOX48eR7+eV0oBT/CG9GVS6ntd1VX+neAiXehp1keH/kQqMzv63Tq3i0eSMs7v+qu7obioALMXLBdWEo3N2rdtKfsiYNDrqstqNcI0099zNtsrcjR+lj0gpk601xnk3dPDYKrSYcpm//n6TAMAkK+ZbNhPvmdAkSt5+vWTaLn4e9fnQ/Frr8F7/fXwXXop9L/9Jo70tW0MnNP1VfocWDZ+D9PmzTD8elikoRw0hq4YPVquJV8JR2yAkE0rufXQyHqhvd6ARyyFWUvh5GSj0ZiX1XsLYNq5U9ZfFaPHiA9Tbaxh1XPO45a8/BIYASinYrUKI4TSgHBRkRhHhi68EMHmLRBq1izt3wPllW9WyivJzmKDh4NAAE3+2uv0eM/vkcbhH6xFaWn/G7r/Od0tWX+4AQDIeupy+yAXb263G06nUxZy6qEwAFhkU5PPYoqL9HM1WtHeGzSAPxpbJPEBo1BylFxvhe5Pt/OTkRAi0AiiSXYAO/uLfG4ENVEEo7Gblg8/FkriBQANmBBOeg+7Lvw/dmFI62mp1WNPOITmOp1oq3njj0nh7JnNLFEXVfj+eyh7YFLsRUXkQW+A7tix2ENMr4PW4USYf8vD4OKdsVhvvrsMV1/eCXfdfqNkZJOW3a71hcICqO1ObB4uQ3ZB2lfjKc+Ld4L75oESnSNUsDdeh+74cZQ+8WS1IMDGoB9v+dzi5M/FN7v1bbX6rCi47MB/FwwIO4SxgNTez/K68GskhCesRWiVhblcpnPEl/kin0d+s/Qh6KQ3YIwlPU1asmMJA2DlqtM6D9QkElEvv/e+GNUvw8H7n8Vd964dxTDr2IlS0bxS/03Tt1wG7+3pXocYgtIA9DFroQCLNOvpbTILSv9rJIz7zHZh/NTFOFMAQL6ujRGibo9X6MQrPl2HDm1b4t0lH0vhz0Gzsm6d22PsiIFxqj+/Y3qL7N53SCjOx0+WSwTfl99sBs3Kxo4YJJ9ld5+A0B233iDa5BdmzBd3/kK7DX/69xfEpI9mfoo0afO2nbBZzaeZpuXrWutqPwQLNwROuUaTX0YWAE0oR5ttaK1roIbW1XfRcJyzdAZCIZS8/DL8l3aR7u5pIxqV7nnRO++gdPKDCHTsWG8vlGBGlFJBJcI4EhFvA9O2rTB//z2Mv+wD+F5v2lSkjlLA5jCUVJxL9Ub0N5rxaiUTIBPPIMP+fbCsWy/R1clMlslesy9aLM2YijF3i3dQXQ2uARkXSVBAd7IUTNxighFleFGTGSeefjojuSjrkbleN4wa4DK9EVtCgdNil/nMThX71+D8X1e/gOTHaQAAzuD8kwVAAMDvP7Xw4elw4UNtLjvzpD/+FAoIhZmLou56I7obTBJtRg0va2M6+l9tMIqjP6n+7OK/5XPJDXmF3oimGh0+CTIFgOU9xH39NqMVc/xuHA6H0EVvlM7v6qBPDDsIFtDpn8kABA22hwLCAJhkKcQCv0uKiUKNVijdfEDmfRCMWL0a9sWLoAkGUTFhIjw9eojOjf4ABR8slEKLLqYEBLIZifF/NAJkx/XaK7vEd0dKLnW0I27pjzatMi/ssjmvXD/Dl1DhggXygo+qnWVZAL76KvyXda3KrEg4IH8zpO5TP8/UCA4+4B+xFmZ0aorBXDeDSSQqBJPm+1zgi5ask1SasIwOlmLjN7xOENwYZ7bjamP2v1fFA0Dr9sDTu7dk6urKy2H99FNhV1TQWDFLbwoWgf/3mdfEBd7hcuP//OG+vORK8znwVYB+Hlocj0YwXBhDEXwU8MbTeDNZ5OTzezmb9vXLgV+xeNUX+HbTdjltdu+H3txbzELZyXn0npFC6edIjNCj1n7qzPnSpe/a6WK4PT58sHKNZJQTSGCEH8EA5qgzYu/DT9biofEjBEigrpkSAI53l6wWg8C2F+U3vqk+fQ9KhCfjt9YQnAqHxJPmKWuh/P+G0TADDTNQ/QwY9+xG8YwZcN5yiyQnmbb+ANftQ6Xza/n2GxTNnYuKu+6C95pra70Dncv3RBao5ZtvJA3K37kzfJd1RaBt23jqASWOBAQMe/cKEyCXyEM+c/7mjiXiPGwtFIM7pcBl44CAwAhzQc3SxWhU5BfWL7+UTrq/XTs4R9yB4IUXVp3nSjlGVKPJSH+fzVyyYaE7dhzhxo3kPCJWW07zlHgOjHRe5vcIS+thS6GwJyhDZgOThuVkECeaBCbug5F/7P7TY6Nh1P0MNAAAdT/n8SPWxALI52kdDYfxms8ZSwDQG4XiXRc67JyvIRSE1udHxGKBeeNGcV9nEeYaOkwAAb7UshmMKHrpzfewadtO3HPXrWKSxcX9sIF94zFZyn5J0dXrdFWyjLM5Zl19hnpmxuQQHEk0ALTPf1dAAdegwaedDh/epIPTKLK1Vi9FO70j5vvd6KAziEt8Jr8ZmnhN8TpkAc/PGTQaAbSaarV4ylpcJ0aAvKbXvS4cr/Sr4EWTkTDRbBc5DClqNAY8EA4LO+A+iz0l3Y8GRNT10YCOyRSRoiJ4+vYVl+Vsf4/Kl0EJisvtlUKSRoC5jopoBM+4KwTQu6ISNGQ3lZ4I/+OpgFWjxXCTVcCYTL7bXM+rLj7PODCXxyNO4pkMsoF+2r1fovQI+pFyz0FH/c/Xb8KT999V5bshnZ+GfcMG9a1yGGr76e1AWceLM+ZLtBkjHTkIEDz7yjxMHHWrSAW+/+FH0KSMiSRkGlGCRDMkmvaNGXrT786Nv7rvg7KdV71O8SJRBgFrStMIPteFeWgmv5WGbbOfgT37Dkns5GWdLpb366Ejx+Q+IhDG5x89Kxh1+dvxUnHXJ8BGE0yC8oy4XLh8jYBnNLFkCgbBNY5k6QCfr9uIFZ9+LaAq41af+n9TxFjzsk7tqlzAqjXr8dnaDbIdvVjowUFm1kefr5ftCPrRe0MxGOT6be13W/DK7IVyT+v1OjkXGnqS7fPn/5wmDEKzySi+H2UVMe8Pproo3iA0fiWTiAaF/a/rLnGDZP4woeiTr75DOBzBjb2vxt3DBwrrp7r4Q/WFGH/6SeKTdU4HfF27iVmeacePKH5zJtx9+8F1880CBtg++wy+jh1lPZXruyv7X0LyT3K9VzR7FvydOkNXXgbKGtkMIiDgHnAj3P375+2Qiuk234dPW4viciOlwOWBbqGZcA2JV7rffhPmJb0Kooxw/WAhDAcPItSsOZxDhsDXtasAA2JgOP1VeHpdl7H+PtMLLlj0AezLl8eaEsGYfIKDkYOBiy9G+T33ImrO3sRbnZiQjVyiofuf6Tea/+0bAID8z2lGewwGg3A4HKexADLaSQ0bs8ihtulkJCwMApr4MQLwrBjRKEw//YTCd98VJ1vSvYgGu/tWLra1OqG4Z6NlCwZD8sLmgpu6zlkLPsSku4dWWWzHYoQWycKDbtpnwxAJwHPPCQWt4u4xopfjEJr69FfhuPMuBNpVXfjw7zSD2xEKSgFM6Qm7bSzatdEonrYVpyyMk80N2QQf+N34NugXyUiRRoNJ1kK0qyM6L6/px1BQpDKUt/BFT9YMi+ERJqvcF0T9GXtJSc1wsxU3GC1nw9dc4znyxbzY5xYUnu68lAJ9HfQJq4Nu/zRbiyWGWEX7/3saLBCWf/o1vtm4TRbjaufwxOvk/c3/cSHCwSJ/5rvLcOuAXjCbTFi6+kvR7g8d2Fs8Qea+v1Lo9xbLKRYJP8Ni/9F7R1XZPQscmv/dM+oWTJ+3GE/cf2dczsHPzHl/hSQ9DBvUBzpKqrw+/LzngBQSKz77WmRI6vz0s/474gKUC9EavFuW+z34wO+R322vSvkRwSu1w/RZPw9pXkBiEgU/xuJHicYUQ8uSEhj37gW7vsmSNBwjR0IxyuT2TN4offxxMIKs8ZQpwgQjmEm6dbpJGsrpJyZqqI/PbRjhRs8eZZRNnhw/F/435f54atJoeecq71pKZwjIr1n3vbBdGIu5d/+vWLD0Yzx+351ifLnv4BF06dhGuoYs0imXokzmguZNTyuQD/76G/7vs6/h/KaN8b8fmygAwKP/8gzatmohxbgipYkV7FNRXGgXAICizL9Omy33f79eMWnPp19tEFDv6YfHCUixbsNWfPjJV3jy/tECUvBc/mfabIng5P75z0xCKCmOseeWf7JWjk+wcNPWn/Hp2g0CRCgJAwQTCADs2ntAWGD0H+K8EAhhXCdBjnQAgMSfmHHnzzFpQJcuIDig9fqkQ+0eOBDGPXvg7tUrr53hNH/iKTejU7194fuS+sQ4PUbwWrZsQei88+DPo3zBFYngGa8Dx8NhDDCaZQ1Abbu6wKUk9u4a5K7299+H4ZdfUPbYYzEwhR4Ghw4JEGDevl2Kbtctt8Jz7TWImutmjUHGLNO0+IygnJZsWa3LCQNNI80WWUvnOrjGe7YyGSAVSJJ4rIbuf66zn/vnGwCA3Ocwpz0oLACXyyVdp3wO6n9p1EfK7/UGMz4IeITONNxky+dhMtoXr5Dmg0HRJjvF8bk69JAPMC40IsVFcAwfAcvGjbCtWgnSv4gGawOBWL7t4NM72pmcFDW9NNNi5vrFrU/FpfBF/PLs9/HPj02MdwIz2e+Z2lZ/+DBIoaPeiy+eKP0T3C64r+8Nx4gRSWnq/+0ux8lIBH+0FUl8y3SPA0cjYekW/ykPLtxE0z/2e3GP1S6SgroYvCYnZTTWQjQiWARgiqdCfDAoSaCshS8tdsBpfNlEw2stqrYbzo6Jfu9ehC64QMwoOaJ6PXTlFSh8523598SFdF1cZ+IxCPo963EIkKNEGf3ZWQonohhgMOPzoE+KqscthWhRB14MdTUHW3/cDZrmjR85WLpwSmGf7Phc8P9/f30F94+5XaLxjvx2Qj6rUPH5GTWVn8X4X1+ajUcmjhQDP2VQGpAMGKCWf9O2n6VzOWv+h9i976CY99HJv/l5TcQv4Ojxk2jfpqUAAOrBYoeFDzuOZ/2IRkWzy1gsLuQZT1bdIGOHkaF2jQbXGyzYGQ7Ib5Za0hu5KK8F49f6Or/pRGmShaQU1iy4i2fNwsknnhBg4Jz//m8oAABZYY2ffx7BZs3jAAD/zqEGFNQAAf+uRHEqyRvqaE6+l31XXiFFfWKKBs+lcP78+L6TpWwkAwBmvL1ECl11VCXPkff1lh27MGbYzUm9eFgUk6lDkF5dIBMM5Pub9xjNfQk2sAD/rxdniZfGlZd1jMusFq1cI74cZBxwu++3/oT132+TSE7l/iRzkHKda67oLMX5316ag4l33grKBxNHMrNIAgBsOiQz/ySIqAAA6n3xGmbF1MEgAAAgAElEQVS+uxSD+/dKCnCk+v0SHCqZOhWe/v3h7tMHxdOnwzFy1CmvGmbCL/8QmrJyOEaPzqqZkuoccvk7QYCCJYtRft/9CLZqlcuuavzsN0E/5jIKO0ojbYtIXzmUNfTPoaD4YiUDAbTl5Wj87DNwDxwkzNTEwfunYPlyka+Shl/61FMCYtTJiEZFllCw/ENU3D02L0V/4nlT//+61ymRremuFXlPKc7/dTIPDQdJOgMNAEA9+GGQBUAvAJ/Pl9ezoXnguz4XxpgLsDMcxNcBX9YRaLmcGB+iLErYVWbRfywSQkudQbwFSO9kDFmqrFDSrRs9/5w4sBPJ5tCdPClAQD4epiz2//OFNzGof09ZoG/7eQ+++naL6HS7dGyby+Wfmc/S/f74cRgP7AfCYUkECJ1/frUdONL/mQRwv9WOrnqjfF9TvU7pkI81F4gTd7pDkRNwwd5RbxR6PRkAs30udNIZ5DeYzVgV8GJrMIB7Lfa06MDUv1NHTI0au4r0teBvURmK9p3/TmCA8ZkPWexoV02sJRe9xl/2CgClDK3bLd4U3iu7o/yBB6Sbxm5YbTv8Vjd/YtKp1WGl34MVAa8YMPKa/tNTEXfrTdXNyOa7OdOf4f07f+nHop1XOm7KOTmcbinu+Td26jjYyfv7q2+J78eQm64Xmi8X/4oZn/JZdupIOWYhQCo/iwyFbsxtuG+a8/W59nLp7LGjSDDh3557HZPHDhOaMUFe/jcmBFx80QUpjR0pCeCzhwyGs8V8NOn3HwqiYOlS2NaskeQW3xVXpLwvyE6hAZdX7GhPDdL/J1vs/zBmgOkAAJwdSXmh+avXi0ZTpiDQqRPcvXrGAQDmvvO/a70eRCzWKgCAmiGgLtLN23fAuH27bCvPssqOvrqorw4ACJ3fTI7nHnBDlY4/r0d3+HD8fBMlAGTYUK5DvwuDIaYHJsV/wdJPsHn7TqHAs2BnQbxo5edYv3EbWrY4T+6pX48cE58e3n9qAID3NEG8Lh3aChtHAQDYmb/3riFY+dk6OR677fMWrhLJzQcr1sh2ZOhc2rHtaT4sZO8QxBvUrydmv/ehdP/VjCDlF0sAIFECEAgGq8R/fvrVd3hq8pjTGADKPvgcWP7J1yKNmDxumLAOeH2vzlmIxiWx5xjByD88MEakRMkGGYHsmnuu6g790d9QPOMNlD38SMwIOBqVwtS+ZDECF7UWcI7U+khhZn4/+X72W7/6ChGLGYF27YXhSblCwZIlKJv8YFYmu4nnx2Qi+mXRj4g+R3po0FqvxyCjBRXRKC7RGUQiqAw1CMBc+wcsdnRWNTFYYFu//AInH3+iRiYFmTc0L6RBc7ZeQdnONZke/O5pPOi68aa8Aj1KY2V3KJi2vxMj/wgAJILf2V5fw+eym4EGACC7ecv7p8gAyDcLgEXd3nBACi4idCZo0kbo1BfIByCp03RkznSwgCTVmjps0jmpbKblIXvAJo1GOrDsDlNzzo4zDQkTo8rkRbV0icSoiPFf5aJEMQVkF7ZKZGCmJ1m5PV/a7NxRj8iuQY/ul8pLl3q9I7+djEd7Zbn7OvmYaccOFL41T6J+mJwQvPACOG8fCn+HDjUuvhUUl4WyEn1DLe53Ib+87Bifl+5YE/Thba9LOu6Jo6/RjNHmzCUoNJeZ6XGiUDwE0jMEIz1tZqUDvjpng9KGfgYzhplt8W7/BgHL3LjRZMGAZDKASvMeb/crqyxseX3sUpg2bap1U59U88/iiZ4GBHDuMBfgb5XUPP77IQJwlTGAA02W31Uhxc4ci/OBfXug2XnnYOPWn4VizIKhc4c2CIXCeO61t4Xaz04+i4g35y9Dm5YtsH3nXim0ufDnSNTyqzuVq7/4Fv5AQBz6laFE8bW+sDnWb9yKPft+RYHNggfHD886QpTXw3E2L46YNV00cwaM+/bJwp2a03TGQVUEbmOtTlgqx6NheX9dbTBl9exI57j1bZt0AIBws2ZVct2VdA3HyDviAACvy7zhe3BbpahXJADl48Yh2LqNXLrS5ScowO05FHCB/0yAoHj2bJwkKGC2VIk9VYMHCvtAV1p62pQKSFoJWCQyAMh+nLdwpXTTe197eZXP0pdj2pvvYeKoW6STTxkA71MFHFMX/co/d7/sEjHNfGjCCAHfEgEAUvM/X78RRfYCHDtRJmACtfnKdtUBAFwf/LR7X1oAgFoCwOcE/QUIMt55+43gPc5j0ZuAQ+0BkDhx9DA4euwkRt024DQJAAFKXgeZRqmeF+YNG2D7eDVKH4sBO9YvPhevAE+fPvD26AnzN+th3rxFgB9625yR4feL15N13TrRy5O27m97McD0qyNHZP2XTdKOci3qVJzE6+O6c5jJBq5REgcbIq94nXBEIpKkozDnFMml/7JL4bzl1pQAZ13NKSWzJa+9hnBRcaUJYEtEDQbYP1yGYPPmYlicTykCa40NwfQajA3d/7r6FaQ+TgMAkHqO6mQLFpn0AsgnC4Aa6L3hEKzQoDwaEVfObDTOn1Sipany04mssutYFo3FCN5ktIjx4Os+p3Rgj4TDcEUj0Gk08neirH+0FIreanMoIBSsCeaCKugqJ19/5AgaTX0R5XePjUXXRCLiEGtf9IG4sDvuuAPufv3zhmryu6Ae12oxodUFzUCJAE15SortuO2mmFFXfRzUoDWaNlVoaER6ifhbvl4L8w8/oGL8eHivurrG0yZb5OPAKRZKkUaLwSarxAFmYhJH4GCmzyn6e2rv2+uN8EYjwvrIhsqr1pll8xsmCDXN45Du/xCzFV11xoyjDdlhY6aua9AgBDpUjU/iYl0WcbfeekZ/FoqZUVkkKlTFo5EIqKuWewga3GW24foki5szetJ5ODjp/H99aQ56XXWZ0O779rhSzMGWfvSlLOonjR0qi+2mTRoJ/ZaLZsbxXXd1V3Hnf/qhcdh38DBWfLZOun9qR2JSc7/e8IOABKQi0yiMMgH1YnvJqi9OAwbycFln7S6ofS155WVoIlFoy8vgHjQIzsG3pLU4ZsY03xdMryGbhXIxUksZVXmtwZQ1e+hsm8x8AACuIUOkmHfeegvUXf1cAQDOZcmr01E26QFEShpVkQAkyg+qm/dEAIDbMQGDungaZyYO6uD79+ouxniUz6iTMCiZ4f2oMAAI8P12olS0+K1bNq/iN0AJgFKY8z1O1t85jYrEX4DAvwIAUAKwY+cvIhFS3veJEoC/TJmBcSMGo33blqedbzIJAI1J6TX04Lhh4nvAZwtlAU8/NBbbft6bVALAHXOueN2cl0QPgOMny8So8KHxw1OahZIGTtYk2TjsqpPRUfbAA9Jpl+H3o9FL0+DrflVeGiq53nNapxP0L6CEiM0fskAdd94Jd/9TAGymx2DC0RK/R1Jxxlnskoi1OegXs2NKIDNlxzGamhHLXHslGv5lem753J4ALBsT+l9+icX9VZRD63DI2pmFf+kTTyDQJgb+pTu4ruP6vqVWh2uMZuwKhfCCp1ySx1yIopFGk5bBc0P3P90Zr/3tGgCA2p/jtI/gdrtFCpAvLwBF1xSJQsxNhqg6njWdFAuJ9/xuWYRdojdKB5/d3JoyPfn3qR6H0PqNGg3C0ags1piruj7kl1x5RoZs4t+hEeoV2QB3mQvAqLipnlOxh6dpPUMhGHfvkheVdLjfeVuo/54ePRFp3BiWdesQanouKkaPyZlaxcUDu4Us+k1Gg9CJ77kzVtjNeGcpel9zedIXftpfci1uSJd/Us8ZP6OmoJOiRiBAQf6TnQK/vxc9DjGII7xxnk4vaDcL9yEmqwABmY71lRIUXxToR++JNH9/icdR3Hgv1hnwmK1Qfj/pDhb9/C2vDfjBSB+++Onme12GhbACAAQvbodAm9YItGwVp/udaQDgYCQsUX8DjRb8GA5IPi+7Gf2MFjCOMYIoglFgpDl5dyPduayv2xEA+OO/TcFV3TrJvaoU8KT//sfzM3DnbQPgDwQlwo9U2tffWoyB/XqgSaMSPPPKXNw9/Gac16SxgAjU9g6+oaf4B3Bx/e/PvSGfIXOA//7Z2u+FScAFvDJ+2LErKTBQX+erNs/LtG0bSl6bDs/V14jfiP2jVbAtX46KCRNSApA8L8W/gkX/BEsB3vK5sTcUFPbZeEtBPAqQYPP+SFjkLqcxxmrzArPcN59DZDFsDQUkOne8xV4jqJoOAMBTqUkCEKjs7nMb9f4IAKg9ArifTCQA9AqwL10mxSM7yerPKhIAShFqAkSTAQCkxBOYG9y/J77esBVDbrxOJDXHTpSKXIcyHDIAyiqcGD30JinM2Y3/5/96SSQCCgBAzw1S/Cnt4VAfSw0A8N3OIrykyC6Agnq7dEwA+dnFqz6vYgL4/GvvoGf3S8XIMNEEcNtPeyTik0ki7Pj/7eU5eHjCHaLtVzwA2Mkn7Z/pAQQWyBxg0c/1yF1DbzoNAKCUacOWH9NiAICpSk4nTLt2o2jWm9I0cQ4ffuoXXQkA+C+9NKciO8tbpMrH2FknsxOmU9JDkdeRmq/6b5kcSwHI6Qs02VqIjpVmxGqzP+6PjY+HrBnIjeqB4V/a8+D3Q+v1IlJgE4ZouoPR5C+4HWA8K5tBbMRQ2vnv7grx82qs1QqLVy2NSLZvvptJ/acBYMM48zPQAACc+e8gfga1wQLI5vJIw2TR745Sh8n/nTI/4cNyfcCH1UGfFIikTLPTT7+BOT6XFPxNNFpQr02HcTqNL/J50EynQ2kkjJUBrzAS+BC2ajXxyKdUyKv+4EEUz54lxnbu66+H846R8egavtTYneWCU6E0ZnPd/AxNvZZ89CUenjBCugqM6SE9kMZEXOgznogv4vo4SAH1d+sG71VXVTk9ov5MAKBhFDs2yQYlHn93V8Cu1YKBMS20OukYP+uukO7xnwuKM2IBKMcgasxor31iuGfJGEhg955MFnoIqF/a6c7/TK9TfpuEDPg/Luz4/zMGNfx+2D9eDe3R36AvPQnDoUNglq/kKUcjiBbYzxgDQElwUMw0F/vdWB3wxWGSyw0mKTyYyft4mvKJdOe3PmxHB/3/9/fXMXxwPzERUw9250PhsDiKs/C/9cZe2PbTXonzYgHx4hvvymeuuaKLpIFMn7dIEgSMBgO0Wo1odNWa/2TXS3quwiQotJ85g9X68F2Iy/SBA/B3vCQGQoaCKJo1G6a9e2IGdU2Sa5XV586ECgJXV7FQNheIYSULaMrICOCRMabc12rDrvpw/dWdA/1ICNJZtVoBx/9gLRJ/jupGOgCAefs2mVO+89TGe9xnoslfMgAgXNIorvNX5AMECxJN/xL/XRIIVPKDZCaAiiEhz03tT6CAAokeACzqvT6f6NkblRTiky+/w+z3lkvhS98O+nd0at9aNP2M3eM9Sm08WTyU+VDv/9SkMZIAsnHrT+L4r4B0NQEA6vlPBCXSiQFkUT/tzQUiI6DBHwt4GpBWOFxVPAC4r6PHS+XvNCCcPneRXI8id1CbAJIp8NKs98B9cwzofXU8DlTtAcDnWqsWzSRpQPE2SXUPmLZuFS04R8Xdd1eRswkrYMEClD72mHgGnYnB7PqiOXNi3WpG1pWUwHn77fDwPavS5Wdzbgq7iL5TZLMqQ2kwXKTTS1Qx5XJMCqLnSE1Df+SwGAD7aWxaeW5qwz9odXD16wvPgAHxNKZszjurz0SjkvBg+eJzGMlOaN5C1oVKHGGm+2SS0zyfS+ZlU9CPLnqTpInRaJms3nSjndn9LywsrNGgN9Nza9g++xloAACyn7ta+SRZAPQCUHSgtXKQNHZKwzRS/1msDzRZYddopWO/LODFZwEvWulo7BaBB3RZL8IqvwffhgIYZy6QQp9xTtRSMfKNBWBTrU505NT5N9JqxYH9UWuRdHcoGWBXJJnHAPNVC999B+YdOxBo2VIWlaWPPCp59sqgVqzR88/DfdONp+mz07jUKpscOnxMYrhoDsQCobSsQrp71O3RpZcZ4fxbfRyMomECABdx6lxf85YtsK3+qIp/QuL58zujczxd/1lIvu/zwK7VwBmJopVOX6M7fnVzQdT4P10V8INMgqh4QPzZFstVT3dw4fxZwCcgRKYsAgXxJ4T1qKUQ5+l0+DUcEqYDi4inbUUZsQkSz5nuvwUrloOmRWRdeLteJvQ6xaMi3WvMZTtSpP/mrsCRSEw3znvuJqMV/+Yukzlnd/Q6g1nMEPl9XHs2xYBmMDGkCCeL66Rm90RpuWRps8PP56qatsu/7z90pIr5H4uOYCgkBUY6g6whdiKZIELPkH+4EQqCi93qFujs5pFazFH60MMpI8cIMr/ljRXMxBC0GiBQaeJB2di95gKRixmgwVN5SCip7e9LYTWcq9XK+5DgBgGAmjx10gEA2InXlZWCevtkMYBq1/5kAAAZAkwS4Eg3BjAx/k89d+pzSIwxdA257YwBpLX9/Z4t+1cnAkTMZuj3H0DF+HGATg/z1h9QNHOmpAWw2KYxICMDGSPsHDYM/k6d0pLw5DIXXOtRwui+YQB8XTpDEwrB+s03sH78sRSvjrtG53QOLGLf9DrR32SJJ2GtC/qEMcc1KcFxFv+vVSaR/MFWJAbC1Q16nNDZn/GcrsG3wHvNNfF1F1k2ND+1rV4NrceL8nvugbd791ymJ6PPCpgzb554r9D8U+vzSaR2oFVL8WSJ2jIDqikl/CjgxQOWQrzlc6K1zoiRJqvEJxLQZHoUmRM1jYbuf0ZfYZ1s3AAA1Mk0p38QLlArKiry6gWQ/tGrbsmOi4XdekQlJu0SnREKIesuSwGop/q0cjGzzO/FlpBfaP98DPBBe75Oj0KNFttDQUSl9xorUFjs7wyF0M9kTlmA2T75GKbt2yUGUOP3wb54CcpY4ForKenRKCzr1wnFkS6s4aZNs71c+Rznn3r/ay7vLAt6FgM0E6Lb7vwlH4uLL3WF9XHQ+IVxTzRN9PTujXBxsWj+bB99BOfwEeILUN1QnFwPR8J4zFKIHeGgxPYxkutOS4EsXNMdLLx9pNtrtfhvVwV+jYTko0wSmJhBAoCycCY4wV8P/0cEmj4R6dB+lXxfUtSetBbi+1BAZCjsJhKMSOelddo1h4LQHz4C/fFjCLa6SCK3Ct9+CwRZeIKeGwdINGVtD14DTYnosXCS96lGKx1Szj3vq28CflyijyUucOGzwu8RA0UyMbJhUtT29eS6/y3bd2LlmvV44r4749neZAb8ffpbYtjVtXM7oRGza6bW+fP+5jAa0/9953quv6fP02y05MUXhE7qGDWqWrNR5dnkb90mVnSkoJ/S9HOGxwm+OfjN8H49V6dHK60eVxmMmOVz4UQkIvc102Xq8yCQPt/nFtPRI+GQeBtk9exRXaS6Y5/ptasN/xjjl8lI7P4rn00W9ZfJfhu2rX4GyO6glwOBff6z4fCRzMGUUAhF8+bGCvrbhkDjD4hPB5lsBO6YZuO86SaQ/l/C6GW7HY4Rd0DndMK+eBGct92WloQnl++R12b5boOs79QSRuPu3SieMQOlDz2UkwEg340veB3opjcKA1CJHeW6QonLJUj+V3eFSJFSgXQ8r0YvTEHonHOgq6iAJhA8vePP+MBduxG88MKMi+5s51IYNy9NExmHdPwrhwLE+i/rCteN6a9RyMIkk3N/JITL9Ub8zVMhun+u5973eyTWORVbgqfQ0P3P9hutvc81AAC1N7dZ79nj8YgXQF2yAFgA8kbnYLd+RyggkX1d9SbcYDTj754KNNfGOsEc1B2/5HHIwoxU8f9wl0vHkb4BZAusC/rhR1TAABb8nmgUbXQG2RcpndkMebBNmwp/27bw9O0nBoA0AjT+/HPaGtN0jkuaIXWEzBbmmPv+Cikg7rvrNtHr1edBNoR9yRJYNn4PdqgjxcVwDB0ao6qnmPeVfi8W+t1SaJN+y7i9TMz/OC9c7L7n84jevrlOj0nmArzmdYkJ5f+yFqJpBkkSysK5l9EsQBLPj/tl5+x+s106+qkGkeul/pgOnoO/c14T0yfoBZDJMOzZI78/Sk6UwYVS+T331kq+bk3nxtQC0qAJrdCRmHcuPQCULGPeY0p8IwGABT63SHLe83sk5jCdF3Ymc3Omt6V8as57K7B730Hc1OdaAe6Wrv4SV1zaQfTC7D6QWsvIrjPVpVdAG/7+JlvtKcHPMz2n6Rxfd/QoGr/4AoItWghQy44TC4dQ89NBUuOPP6LRSy8JUyuVKSCNukjNbaLVyXOI9Fz1s4i/f4IABALpDTLEaE3reZDONeV7GxqQUjt7j8WOD3xuAcZzvf8aAIB8f0v1e38K84Ld5hN//nO1Ur6MriISEcYgmwSBtm0FCGCEo/7EcURsNpQ+8ohIdnhf2xe+j9LHn6jViEDKE5hMIACACiAU/53p08XMMleJp3p+CDIyrWiE2SrMOGWQ1k6maioAgI0W+3sLYN66VeaGEcEFixZBf7IU3iuuEJAm14ZURt9n5cZc95VMfxXl994Xi3tUjWwSi8gwPBwJYZS5QNby/+oqizMO0/VLMDCBwG6H2fwPyJDL5kuso880AAB1NNGZHIaFPxMBvF5vJh/Lelsl4oS0fJbm1O1TA84u/pUGcxwAUCjc7GZ8EfQKIDDRbMdcvwv0DeBn6RvA4mMUDd+igFWjATXImRaS1V0MXVeL33hddE0saAOtWqHi7rEIn3MOSLuKGk15QVrZUfzby3OFOjx0YB/YaZpSjwcLfxojSoZvlgALO8obg36h3BZrdPi3guKMixTq0Q+Fw7jMYMT3AT+uNppQrNEKfSzlCzVhfrlw3hUOSY49i1aaCvKFTdkJXzwscHmcVONHYTN4JJWAVL870zCrSdwnHYgbPf+cSExcN98kCxSh+X30ESwbNojBIn+DtT0IYJAaTUCDRT0Lf/433nM04aEB5yKfWwyOyNLhfcdOxzSPU0APAntc3OTagazt68xm/zTMops/jcLI2KEkQAHxstlfvj+jyFn4PJyUBbiW7/PJy/5CIZS8/DJCzZpJnFjhvLki16JBq3PY0KraVy6YP1wG24oVIuOSRJdqhpIow0Kf8hZ1jCe7T3wmFGljXjPsTt1usmYVU5uXOahhJxXRCJ6pNMrqU2nKeZ/VHjcgy/b4ZwoAyPZ8Gz5X/2eABXjRW/OESWn54QdY1n6FsgcfknuvZMYbKH3wwfwAD8mmgs+G99+Hde1X8PTsBSZYKDJGdtopA2UEIBsa6Y6T0QiW+NzYEQoKUEiz6VQpRIr/FSWCSkJVTcfjuqDxs8/A16VLzHyZbLI9e2KNqV274OvcBeX33nuKsZruyeeyXTQqUdDRoqKqQGslYEG5VhXzxxTHUmQSXGdQhkk27ycBnzT6uM7vbjhl1JhsV5TSKt3/+pqglct0n82fbQAA6um3RxYAvQDY2cr34I3MQoDkV9Kh2DX8OuATgzYappH2PdBolTimC7V6eWjyn4s0GtxjKcSznnLRZNJMhZnq+0IhjLHYBBDYGgqitV6f8wIn3Wsmes1UAEbdMeKExa+7T18wCzkVzbSmY+zd/6swMCgDYOfw9bcXY/Xn30jGNyUAf5x8N5qd1yTd06z17eKaS70BoSZNYk717TtIR4409XQMdNhxo6yjrc6AoWYb2mTQrVcukHmwW0N+3G8plIL9WCQkHervg/6UxleJk5TMYIbMk+kehxSx9AXow3QBkzUlq0SRA4SjwBiTVcy4OPj7JeMlFUBl/OlHFCxfHlsQqR1sQ0EpgLzXXQdf1261/j0rnf+L9UbQuJGI/OcBHxzRiIB2yTTRpDU+63bgSCQEEzSwpbm4qfWL+Qc6AEGoVzwOAWiYba/kSJ9tU8DuUtRsqpIhTQ8M65o1OPnkk7LQNW3fBprAEZR0DxwI1403nfIkoYTmyNEYlTcFUMkO3UyPU7wr+LulpIgAHp9P9LWgH0C2Q3G1Jq2VwNnVKRax2R6HBQXZc1ws0/KPsWMjzaf8a7Ldb8PnTs1Aot8A/6LulItsoaQExr17QR18Mr8Ex8iRcf8gbk9/hdLHHxeQt/GUKRKLR2Ydu9Hp+iUoZ5js/GjIq8gvFEkGvRw41H4JybwgKPMrHz8+Z7+jxN8QKfi21R/HjCHNZunGF3z0EYLNmst88P6GjnIBz2md5Zx/j6EQLN99K346hn37JEI0XOnzRCPq8vETMmLZ0fDvTZ8TjBBWj8TGAcFFsnOu0Zvk/pzhc8laJROTYPOGDQKclD30cIxJUTnoaWDc90tMOpFlUyabeWUMK5mK/D0xlcN35RUIF5fAtHmTsGbLHpiE8LmpzVjZGGSSWP9K4JLySdYOZGXRLPHhNJMSGrr/2XyLdfOZBgCgbuY546MwClDxAmBnK9fBG5e0fMYm0RGcNzMd3x+zFmK21wVfNCJ6YUYVsSAaYrLhb55yFGo06GmwSJ44C662ej1+DgUl9sMRjYqemg+IO8113yFXdKUav1/07qWPPgbodJII4OvWTcxkch2M/vrLlJkSMcScccaD0TTs5VnvS3ZwcWEBPv7yOzQ775yUbuG5nkuqz3NxYjj8K+zz50Pr9UHrdIB5sL5LL0PZgw+mjEhk1+0dv1tAIOrmGcfIWBd2rtIFA3aHg3jZwxdvRApNN0EZQEwja4qRTHZtpJ5Rs36H2YpehlPSEb7UZ1RGavFzLXV63FeDJICdADIHtoWCqNpLPHVUaulZWNAgSIkHUp8TuyO2zz5F6aTJVWOIolHRTHq7X5n3BVmyOeG1P+suF7kOHdEv0BtEdjOX9zCi0vXvo6IzKvsgC+ANr0sYOpTs1FbBk+o3+o/4dyVik6BrNtKT+jJn5h+2oPj11+G+7roqUaOy4Jz6okhhAq0vQsHSpbCtXQt/h44wb9oocV7OUaMydvJWJEAEuRTvEOp4Sf3vqDdggNGSErirbu5+CgXxKg2sAJGuKaOnwYQR5gJhv/E9yXfeULMVTBtQBsEDspPoYzNc9bc1AbzOvgIAACAASURBVC/ohcOuP83D7rXQEDciUh2tRiNyHRpmXauKASRIytQDfqa1LibN2RjyY6HPg9tMVuwKB0FDXrKoJlntOFerx3yfCwRHaNja12iR/dUEhdT3AjnRWFBdoHPOWZiWvPJKfP7VxTP/YzqGiTQ7VD7H/SkpBQQG1JGI9DJggc2iVwEAEhMVEgEC/l0xXExMTFDOj/+flPBE/4VUiQuJ16bMVeIc5OMZof/1V1k7VUyYGCtkK/2Vit5+WxIDvJdfLokehkMHUfrUHxFRGTHn4/jxfUSj0JaVwbx9O0ybN8O0e5eAiZGiIvgvuUQkjdWlGXEfSnJQRSSKrnoDrjNasDnkFy8cvv/IBlBAPzYs2OFmUUsGK0F1JU0nmc8QASE2nULNmp8q6kNBFM+cKT4AZCnUpQlw0nmv9CkyHDkM/cFDcr6GA/uh9XhkPagMJgMQ1OG8Jhs0K+WziRIrPnvI/OXzioONExp+89lc02jo/uf1zsj7zhoAgLxPaf52SAkAvQDywQJQOofXGs1iykd0jw84xiwxmo8GYgUarXRbSE/lNsv9XqH78MF4jkaLE9GIIIA0/bjNbJVF0MlIRAonegNk34/Jbs6Ye2/cv18QzaK5cxFo306KfunWrlwZczvNUXPE2B2zyYhB/XtWOcmvv/sBr8x5HxUON26/ubf8j7nCZ3ooefWuQYMQ6NAR8PvFTTcT19cD4RA+DvjwbdAnC2R+r9UVlurrJYDATjSNBJnfzd+ULIA0WjySJlqs3p9CPeNvsqlWWyVqhr/DxZVxYWSy0KRQ8adQ74MFA2UJRPr5e+drnukVJo1GFtCkznP9zxe/OxoRVkwXvUHcbtULAKL5jac8L4s4tZ+CcefPspjkgizb6CSCa0zXYEHPrPNkhoukOn/k90qcZm+DBXO8TpFCEKR50FoIMzTSyeiuN+XUGT3Tv9/f4/E3hwLiLH2OVos/nQWu9dV9BwTB2FmCRovyiRNOmYJV5oez68r4Ll1ZudwP7DJx8Un9sM7hQNk990qsV7qD4PJUFtrhoBgB3m62orfRgje9LvwQDGCC1Y4r9aklQMmOx5SaLwJe3GUuwBdBH/aGQ6CjCGVFNAtl1BWLeBqQttDqq8SgKt8nn0vsFNJLZEsoIOB5JAroNDFQgSacPQxmzPI6JUr3Ur0BW8JBaKLA/Va7PIPICuH7lc8aAupcVPO590s4JJ45BI0aa3Vi9DnYZBHQgfc5PVF4fBs0SOVWXt8LZBa17FKyI54sUrBw/vy47j2Z2WA618ffAE30ONSxhO5ePeMAgP+STqKB13o94pyuBgDUDAH1OZi374Bx+/Z4nCL3r45kZKHK8+NIBgAknnvi521frY3v37RjOwrffVcc3WuDAcBji3v8/PnwX9wOmmgUrgEDEG7SBBGLGUWz50gxziJXGDx5HAQRCTCSMh9qdn5V9qYKEDD88ot4AdQEAPDepukt2YGjVWybo+EwXvM5wfUN2UNkYvEemu5xgk0C3od890+0FMp7NdkwbdsqPiYhOv/ffju8NNnTG6A/ehSNnn1W/E3y0XjK49SetiuaAeocFcLq8LdrVy1TVp6/Xoc0/Cj/HWSyiOlfI2hxiGxCjQYTzPYaZZjs/jP2z2SqGSiozett2Hf1M9AAANTjX0c+WQBKBAoNiLg44eJmZyggXX+CA5tCATSq7DJ8GwzIooixfXQt5uKFhQkLQS5ULtEbZRG2PRQQSiv/+1PWQjSqYzdmLhwCnToJPY8v5aJ584SirT9yBAWrVuYFjWW8WP9e3dGmVQvw+9i594CYAh749ajoi5kK0KRx+ova2v65ccHNeeFiJ9EAJtWxWSxP8TokKi9xjDDbcJOqC5ZsX2uCPsz3ukRKwv/Rpft5T7kU3ZkUPkrmN/tyjkgE34W4GNdjoOn0jh+LA4INLHy5QE4cyu+eumuacPG3qtCxKWNhxCFNBi/TGSQakCZdnwZ9AoxdmYBu00CnaNabQmeOGgzQhMMx9+Rbh4CAS7Y0P0odCKTR8Zwdx4cSwBJFl0hvBkoZFFPExX6PXG57nQGP2Qoz9mtI9Xto+HvuM6Cka1CHmk2UZe5nkL89aFwucZeOmsww7PsFZY88InRoDlKFaYjFqKuKsWOrSATSOQN2zz+s1POz2G+pM8j93EFvxL86y3A8GpbEi38RAEWLv7rLhcGmzvNO5zjchiyav7nLpQjoJ4CCU4BAPh+YevO8pwJNtXpMshRgCiNDNQRuTnXJ6JVCmjAHjTUHmaxgJ/GboA98Tu4MBUGQgO9KFugsLshSGmGySXIHgUay7Pi85T3PdzD/G40Puc3qgAeeKIStdJ5Wj5uMZsz2uXGpwYjvgn5JQqD2lotzMgNSxZnW9wK5OgCA9GUW5O4BN1RhV/F6dJVxt/wO0rm+cLNmVZzzFQ8FSgUVBgD3Rbd9bqsU9YoEoHzcuLgBnbqLz+05FHCB/8y1SPHs2Tj5+ONSqKqvL5EBkMzLQf15BQAom/QAimfPgadXTynQ1YBEur/7dLfTHzwI25rPgHBEou0CbdugcP4CWL/6EmUPPQR/5y6ndhUMxpiFOVLcmfZkX7hQmhUcoaZN4evcGf4rrkCgxQVVWXcpLoTMwYMRegcViuRGPdj44j1NCSEThci4YeOC/05vEcqMUg2yEQo+/QTW1avl2t0DBsDdp4/IF2yrPkLpU08hdN55qXZTa3+3rvkMxp93yvovdEEL8WcJFxZJskM6UlD1iXEtNt3rEGmvMi6oXOdTjsmY8LstBUl9ABq6/7X2Fedtxw0AQN6msnZ25PP5xBAwVxYAKY8veR3ysGum00sXnwsOLmDYqV0bpGd/bBD7vFRvxH0WO5gzzkGKlDKUgqSrwYhD4VB6jqm1MD00jUE4BOfIUUJXK5ozW4zwaBQYaNc+I6OT6k5vwdJP0Py8JvD5/RIP2Pz8c3HPnbfiwubngeyAVhecf8ap/3TXtqz7GoFLOsllWL5ee7pWPY35V1gi7Dj1NJpxsU4vRYtFo6ny/Ve3K6XYZtwcF+Zc5NL4jNITUvRTGfbxl7aK3XC/V5B55bdI1//RZptQZDMdXIy/5HWKizhfVNQUs4PGwQVAMBrBjlBI0gWUUZOzrdblhHnTZjARIHJOY3iv7J7zy54LFt59w0w2vOF1oq3eUMUkTplX0sepHee9SIkG44o0migKNbq8xqElUm6VeeG1cqGrdNASF+bcjgta49498Y5dMvqx+jtUU1mr2zYxQzxRM8v9JW6jUHmr65RV93fl2pivrrhtK/+N+uFkoyZnbuX3x++X9G/+yrrojVJsVtdlyvQ3XpfbyzM3FITW5YZp7x6cfOIJcQo3HDyAkqlTxXk6wK5SBkMxyqOulKahwSiEsssCuaVWLwU0wWhux4KZyTQbQn5hzPwva1FK/4/EU6FJJkE+du8/DnjleEoMGDWvpOyfp9MjEo2iLBoRujDfkezKs9tPVgLLBMqceE8SAPgnVymckSj+YCsUztzLXgcqIrGuIkc3vUlotJQu8RjKs00LjcgZ+DvhM4oAAhlLPCf+VmiwNc5sQ2k0gnleF34Oh+RZSHNdnifB+IethTI39ElIRluuzwVy1Gyp4vCu7q4r9HxFG6/+HpVnEf9bPq6PpnMs5tldVnf1cwUAEq8vWwDAe10vGLdtF28jtWQhg9ssu00jERQsWwrbZ58h0KYN9MePx9MB2LVnlKDrFrLirslu//xUpZGo7+qr4b28m8TsWn7YAtPGTTD8egiBi1pXYVikOhABdbIQkwEA/KzC4KHXVSr2TI3HCgVh+fY72JctBc0Afd0ul3df4KKLUD5xYk4eVKmusaa/0ySb3X2Nzw++xyS1qFLmJHLQyZMBQ/VrKYU1yeQuMqK6GIx41ePEplDsudXTYJZn3/FoRIBLsp6U56f6vIxGo3T/+f8bRv2cgQYAoH5+L/Gzov6fXgCUA+TiBUCK89/dFbKYIjWRNzE7HzpqE6Ok9RsELeXCo5vBWGO28hcBn8TFMQFgRcADZzR6RhgApF2VTH0Rnn794e3WFTqHE42mPI9A69Yon3hPRrT3ZD+DE6XleG/ZJ3j/w88wZtjNGD64b5U0gNffWoxundudcQDA9OOP4kbPrpxovLRa8UQIXtRa4mjohyAofYrBBz8NHq3isl2YMZWci2l2pbnoJcBE3e5KKeg90uVitGBNgwaEBKUIBCgLWSLQHNl2T7kvUnAJQqidNNj9o9SF8hUegxRgLvAbaTXoojMKGyDZYDFIlgXNkEKNGmfUmaju2klZJL2femKyc9YEfHjUWijsBA6Cd9O8DmHo/JOtWOaGPg3zvE7JFqcHRz5HFTOoSsNDddetOgBAAQ7UBXFit045z2RZ5MnosIm548ox1AW/cj7ctxhYWSxxKjH/mSCAOj5KDSAkamm5f4WyS0oyabuJo7prSvYdEACjSeNws02+WyXKkpTKB6yFULop+fz+8rEvAlyUTyXG+Rl37oR98WKUTxiP4jfflEOVPvRwPEKMpqOZOEzz84pHwp5wUFg39KnhopKsNGrgOfoazbjZaMEcnxs/hgLS/R9pSu1AnTgXpNfP87rlHUevj7l+txjh3l/ZCSQDivcbmW2UFwwx27AnFBQTXBbY1Nt/FfSL9nV9wIeBlekDjMTlc4/ADsEKdhkJ1BFkIBjA4v5xa5EAogQACIgyGYUMJpp30s+A1z7L68K3lQttnjvf1fxcIBrFn1ylYr7Ljv/3QR9WB3ygZ8HVxpjMgABismdsfS6QeY0lr04HO9zslicDAFJ1u9O5Ph6nJglAoHUb+alwG/X+CAAkFtyZSAASry/xuZeOBIDPpIjZIsV/omdBPu71avdRmdph/eQT8RAKXNxOjHDZbHDeMRKF89+Fv3UbVIwfl1OxS9mQeA+Muft0aUEoCI0/kHItx3f4Yn9Mr/550CfO/0wGIRMxcbC5QPCc7FauURKZfknf+4EAil+bjnDjc+C6ZXDVdJNIRBz/C99bAMP+/eJ5Qj+qmlJOau17qwRTvD2urcKa4TuSHgBkL4QuuKDGw1MiQeNS+iUYocEws1WeXy94HPK8IxOUksTPAl4MN9nwjs8tEoHHVSxEemUpzv+1dq0NO855BhoAgJynsPZ3EAgEBAQIkm6Vw6Bmn+gnFwmkGnKxczgckg4Ei/l0XZWpWf4o4MNEcwEW+F2wa3RnxAOAU8HIlaKZM2KuvY89LoYmoUqHU8s33wiVjWBAJpQsr9eHl2cvxMatP2HCyFuw9afduOWGXpIIoIxdew/gtXmL8c+PTUBxkT2HbyXPH/X7YTj2G4y798D488+IGvQov3ts2oXq9kq3cnbj+PCn2SOjX2ikUxM5brrXKfRUduvb6/T4NOCTvGtS+PnCTcUAIDXvWY9DtucLRylqWQSwa8YXPBfYagOtTGaOtP8PfR4pKPjCv8NkS/v3zuNwIVg0Zw4s330XR9MJtLj79oNjxPCcFkCKaRHBN3b3Fvo96F3pcs6io41ej//tKocnGpEXLTvIZGsQvKP05pw8S2+yAQC4sKVbtu+STrB8v6EKA0BN11W+s2wAgGSfUfan1vWyaFcW6ewUwmKpUsgr18fuSGJxoQAO8mxJ0PYqx0oXAFAWmpRtKJ0mdZQl6ZM0mKPJZn0aNLsk5ReRsERyOUaMiMdYqT1Gwo0ao/Fzf4e/XXuh/dtXrIBpy5ZYGoAtM1NYRvnR3I+a9xjnLDbIkqBc7UA4jEv0+hr1uenMISP5+CB5xFKIbUwZqATB6QfC+5DyAIsG8EWB5gTgolH8WhlDSOMr/jvlCdcbTWK8SaCAwCL1sDT8ozaf/0zmwJ0mmxh0cjHNfRAQoNSH6TlcLK/y0zTQIwwr3tfK8ekhoItqUKzRSJeN58GOGxkFPJZaPkC2EqFNyu+oaU5GYa7PBTLf2/aly1D2wANVgDsCc4oEgDK/ZECc+n5U36vJKPjm7duErUIgUK3R5z4STf6SAQDhkkZxcFFN20/HxE/9/MvGBLBgyeI4w6mmZ2A6v/9Mt2FBS5kbzfdkRKOwfcrnw7vwduuGigkTRBJkX/4htKWlqLhrdFrNBvV5cA3HayybNDmruDzesy9XeoXw3cj1LM3r+F58spr3IyU7G4K+tBoT8i7YuRMl06ZKOoEm4If3yivhHHIbwk2bVplSGiny9+Xp168qSJDpxGe5PQt8mhI7bxtSBfTOZHdKI4jsJD5zaC7MtRyfT7caLcJ4Igv4Ra8DPfQmWYew+XOPiuXJrn9RURHoAdAw6u8MNAAA9fe7qXJmlAEwGpA69GyHEqtESg+1T9kOUpLZcWCUGl3eR5kL0NtoznZ3+f1cNArT9u0SDcjFxWkxVGkerbzCiUK7TVz/mQTw31Nn4YbrrkKn9q3x7abtWLTyczz5wF1nvPuvCQTkesPnNEbw3KZpF/rVTQNfnER31YOFfyr3cqLD9IRgR/1Wk0Vo/ArVPh2NuuL4zaxe9W+TL2p6ALTW6sGEATIBJmZh/kXmy3yvW6jF1PRerDdIh4/eAKlVf5U0021bxelcXvqRCGhIVDxzBrzX9oBr8OA0f1nJN1PYD5Q50PDwm2AgLkugPjkcibkX05aTQ+1knNOBk3w4WYGbigGgFM7BZueLRlWhz+eTAZBorpV46mrgQn/ksDiHO0aNEmpvxbhxcXdmnmuwTWvYVq+uAgAoIAb1vhz8vJg7VnYHleOlCwAoCyn+3v5sO5VfrTajIqjFInFMPZIEKOkqUYNRfueaUBAVo8fA36mTaH2p99f9dhQVY8eJaRgNWOkSHmpyrrj+kxKsZHhn+ttU+3/QPFQpaAmcvOV1ifv0+TqdGPbxuUKTvXSB68Rz4bEouVHSQVgwUG/fVKeX4p6sOX4/NOMzayDGuCy+77cWivyAVH0uhKnJp0fOIr9HHPv5jBpgNAt7gM8WRpLN87tikgZVYomSurIu4BeQlGBHL6NJjP7Y8Wd3kuexLxISYOE6owlrA35h3PU0mmQbsgn4zCWDobp5SAcAOFMFciLDJ5kJoOLYz/swEejjd5rO9XEtQMCPcoJkMYCKi3/i/hQGABkCTBLgSDcGMF35U6oYQMtXX8afp3UNACTeM2S/lUybhojNGjNZtlpRsHo1bB8ug2PM3fBedVWmtzyo/6e5IZlj/s6d4busq6QQpOOmrzaqI7D2oIUSHAiT8bdIJKmjvwLM8v6uTiZQ5SJCIRTT+8dgQMWdd4k8oWDRIuhFatoOztuHijxCBhmLafgIZDxJaX6Av49G06aJBIEu/5mOOT4XdoWCIhOmvJdeI29XGjpzzUFZMNmdHARPvwsFJCmM7DbOPVnEXDMXFBTI/xpG/Z6BBgCgfn8/8bNj958sALIBchnstHJBmkwrmO5+CUEs8Lml4OufRnc43f3muh3Na4rfnAnDgQMIXnQRSh97LG8orMfrwydffifmf9T/9+lxeVwOwL9xoWix1D0IQu0ZI7h4zVysM5qHpi+kn/k7dszIQIedyme8DjgjEdxntQtFlsUKkV4uZP9oKwI7TskGF7PLAh6hr7OTTfpdO71B3KupU031exNEPuSvEi2jmPXRhZuU+Hk+l8TQKLTYdAp3nitfZGS7sMuoHvJCS8ObgEkKJa9Nh/uGG2LJCqpB8MW2amVGngs8C4IZu0Ih2LQaXKkzio5ZcdwlAEA9sdJJ5OFYHLBryU4iu4Gk/Tau5rvI9T7KFADgol3p4olTdS0BAMnosuprVXf+uOBXCnjrV2vFPIsFBBdIpByz81/y6itVAIDE/Scz6OLx0gUATlFNw7jFFKN4K14qvF/e8ruxNuCTjjcLynGWAondrA+DfgfU9Lv79EWkUSOht5LdwU6//uQJFNJw9aGHxVjK/uEymNetQ+kfnsrYeDTda+UcPeupEEdqtT93TSZU6e77975dfS2QE+P/1N+DukhPLKQT/T5SfX/V3cepPse/51JwZwJ+pnMuZ3obygtLXpomICBlPyz+LevXIR4TyLz7bEYkIt4CdNg3b9wIw759YGODiSHuXr3gGjgoqWZdSQlRGg1kyjxisUvnX50gxAhjgnbK+/KzgA/z/W5cqNWnFU2c1N+EDMk9e2Bf9IGwA8g6DbRvD9MPW+Hp309MAen/UNfDsH8fGj/3HOj0TyAiUliIcFExgi1aINiqpYAr1SWxKIA1gROujQzQoJPeIBHfZByeq9NXiUhWAMxNwQAu1xslKYpsADr+s/uv053yDavreWg4Xnoz0AAApDdP9WIrl8sF/i8XFkC9uJBaOImCxYthX7FcNO+e63sLRa1izJisaVCpTpF+DIcOH8P7yz/FZ2u/x/956j5c3qVDqo/V3t/50N62FfaFHyDQsiWMv/wCrdOBskcePYVOpzi6mrLMgpuUL8a+lEXC0oFKxzCHRTYp+9TUj7HYcG2STPpkp5FIyVN0wSyUFdRZ8bFQqO/ppk6Q0fC+zx1Hrnlu1LHxeq/Um3BeqhdVNCr555I40aNHldPPNHKSzrkzPA4cqoxI5M7YMbzWaMKNBjOmeZ1iqkla8GRLoRT7jBjbGAzgRpNFTDtreyR25Xi86hgASnSWYgiYLAIrXxKAbAEAggGGw0eERszzIyMg0Uwrma9BdYyDdAEAzpt6IUqadyKIRkDrXZ9LqOfVRVnW9vdNgMu0Z7doRAMXtpTYLy7y1d19dj0L582Fce9eOIcOg3nzZnj69IHvsstiLIFgENFajHpSdKn0JxlmsoosgPcJGUu1JYWp9XmvJwc4UwVysucMpyRZ1F8uU3Wmru/3BgCQGVSwYgWcw4ZLo0GeD7NmAVqdyOC47uJzg8UnU5jcN94k22U8VLF/fLZ4evc+bRdcH7ADzecnmS+BSFRicdvrDQKUs4Cl38oSv1uiffmOPZ/bIYpjkVgMsLqbXe050gfhvQXS7S9jjGRCqgA/x4hg+5LFsGzYAH+HDuIRxKjGk0/9EaHzz8/48nP+QKVJK4Fa3W/HYDiwH7qTpdCdOI6KifcgeOEpKav6WEpizb5QSEId6AHAJgubfCPMsRSwVINFP43/LJXeQam2b/j7mZ2BBgDgzM5/RkcPh8MoLy8XFkAuhoAZHfQs2ZjUPqLGitbf9vFqiUKhuZCuwgHb8uXwXn8dgi1b5XRFBF82bfsZsxcsh9PlwdgRA9HjykthMp35zh1j6oigy4sqy1gepWBReuWKOz5Nr0hJTeclQGT+VW8sbzeZO2yyL0AiBH1uDDfF9P+KUy9ZBAQjlOPS4ZfAxB+sRbig0iQv1RdKz4plAa+wC0gTpBlmK70hIxkMkxaK3poH16DB8HXtKsWO4dAhFL79Fjx9+57KRK/hZNQRRCxgSG/mtSjMBGYQ32C04A2vC47oKfqiAB+eClyqZ5RhFguqVBOk+nt1Bn/VAQAsrNUFfq4AQCJYoC4SspEASB59SUncaIzadmaO0yhUbe5VXfIBpyax45gOAKBES5GOyv9Rb04dJQ3nEgflKUsYZWkw1S0DIBSEfdUqeTYqlH3qfdnJKp8wEeGiQhTNmn3K7f+cJvJ8YdqKNhCA55prRAaQ7bMmg5+lACTPustB/hvN/6IagKaBP4aC4g/yhzMQQ5vJ+dfnbc9Ugfx7BwDq83ee67lxrUFA0D34Fvg6dEDJ9Ffhvb433D16oNHLL4mzPyUC1XWbcz0+NedkoZLNyjUGUzrmet1S4KvXKpTkzPXF5DfKIJuOslVul2qQ9dDo+ecl5UR0/8OGJ2U5kQXAiOCyRx+TCEOCADRiTsd8OdU51MXfaSpMY2/S+38IBoT6zzneEw6Bb6x0zBIZ+2c2m6X7TxlAw6j/M9AAANT/76jKGdIHgH4AZzULgJmiXBUbDKADrO7ECQSbN89Zv66eKKHGT5kC6HVSqHH//z977wFmVZVmDa+bY0VAFEQQEQUFFREBQVEUlSQSDIAkCWYM3T09880/8808X8/Y3SYMSDAgYEJQJEoyIBIkKDmogKJkKt4c/2e9Ved66nKr6qZKeHc//QjcE/beJ+13vetdS8QAmzVL+opv2rYLz09/F+0uvRgjB9+BNhe3AF969aVlzfsQYbtdgtRUGoOVVT631IIRKadX9p1GS0J2W1ywv+0uwbV6E7rHoQ/BzzMz3cySUkWb4MEynxt9jOaI/Z/i381tqypHiB67YsVGQhqDbtbtUtVWXZdd5Xz5/ch7Y6YEP5W2crpd0ajR8HZQ+SSrdqDa/3KvC9erwBSOhewEiiYSbOluMKGr0SwsCgIDzG7Qn5hinVTgrWkGgLoOXl37HgsAYCDNbLqi4M2h1iQAkIwIoFLDr9T9K/1lX9UAQGVBEP9dBEbL3QW4X1UAAK8ng3kqtCtWllwKsTZylCWrxso2En7eAwEBtEz79on4lr9lS6lfpehX7hszoQmHRTQtZLUhn7TfcrV/ivtRaIrUV9r/sSymNgAAnp9ACW08qZyvdvQgO4liX7TIzLTEZ6CuAIDEe5rZo17MABXx58wWLZzSfv3l+RdHpmmvQ1dUhGB2Ngoef1zeDzXRyAp83VUmDDxSxTJcXO44xHPSfUNxACBFnZpVVxgM6KI3C62dJXdxNzIG9uxB9vz5oLZMtDCq2BjOnIGQzVZrgGjcfY9zQ6693nCXivUpHVZYRvGwJUt0T7gWu8Nkrda2Vq/XS/afIECmNYwZyAAADeM6RXrJwJ8sAK/X22BZAFxkMnNaNGEiaGFH5JQfkWREYGJdPgr3iDDNZ5/JR4hCYKRmpbpQpRggxf+2bN+LJo1yRQCwc8d2uKBpI/DlV9tNUXylSBeVuM3bt8N5xx1JCfFE953By/9zFAkNjMr7VLtWWhOtVoSnlHrm2ho37dQ+8DrF+ore3PE2ta0N90mHgB4z5bzP2KgMTE9krcctVkm8j2PNJ62HyAJ40poTsfhTtlMWL5xnUhMZzMx2l4olGYOdjnqj/Ht1c8djpwAAIABJREFUWgrxzkll28VyAOC2sQAA1olHZ8eTAQAUUM6+aLF0S7Hr4p9TtQFUAAAlw6/4h6vBhGg2gHpuYtGRqwIAlOtIIIAODkHaXKuEG2nVRku7um7MWFHAsuDhRxCIooQqIoCBJk2kzl9bXIRGL72UFsuvVMZNjRIyYUj9Z6aqo8FYJ++hVMaQ2TczA+fiDJB9SWYQS4QEOLTZYfviCwGE/S1awNm3n2TGU21cl7zsLBGB4WhxYnVZAEFBhX2ofP/7lCvYJ92HcoFpAqcscygeNRqeTp1g+PUI8qZOReGECTVWcpp0n+PYkUAKXUs4TxRaZSkFG0VWH7OWlVNU15gII+2f2f/6lBSrrt9/9N8zAEADvAM8Ho8IArIkoKG2nFmzQK9Sf/MLJcMUslrhu+JKGHfuhOnHHyTLRCqqIjYT7zgpypY7Y7p4WFOd1X399SKGIlmrTxeClC4qpMaq5Yr3HNzO5/Pj51+PYeO2Xdiwdafs2u3aDrjj5m5o0igvkUMlv23AD/OePWVztv+ACOmAAaPRKBZKVOb2t0q85IEZtlluh9Dqqmr8MFytN2KQ2ZZUZnNfwIdPvW7Jbms1QAutXtwGSPtnY8b/JVcxguEwLtcbsdHvgQ4aPGLNirAC4pm8Y2IxWIzzNTqMsNjRRKNNKAPAxQ0DQYJJYXaUtG6jKSGrM0Vgh/s+Y809y65L0Twg++LaKCeEeMaYjm2qU62WazLwLjhuvbWMXcOssCozzr8nAwAoATj3V9wDlPHEoglHq2Yr/VJbhUUH7pXZb1EMkGUMaqVt9VwqJREsI1CAicoAANIlabVKC83hFrsAVbyu9Eumloa/vKayOkeNdFzL6o5BtpD+xEnx945FU2XJS/70aSh8cLwwWiKigHfcAcftd1R3+Br5nYv/550lOB4M4EajWewTyejZ6PNIQEDV/ZoSxqyRAcV50OgMPZ8xtTI+D6MW1CMAqTxH6n2V55ugmFK6w30VdXv+u+fazpFeRZfFqH+P7pP6eYvlVR+t31GV8j07wOMRdOLzpzzfzh43CGuH5X7qpggG2latln9WA4hxTnFms1RmIOCPlAoVPP4Ewjot8l95BRqvV+zwdCdPijhe0UOTxEEhlUaqOpXquUKg8jytitUsALUrANlzI012HAwF8JnXhcFmm2j/pNq4HrCvXAHbipVw3nE74HRCf+YMCidMbDCUf2UOKJBMBycCABRRHG6yY4a7BMXhspIJlmNSBLC6xgRYbm4uaP+XaQ1nBjIAQMO5VpGesv6fAIDb7W54LIBwGPpjx5D90TyxVCGNjGhq/tSpQtOnOBeDc21pKbRFRQi0aJHQFeLCwvjTQXg7dpRAWF7Wq1bC9tkKhLLsFeysEjpwJRsrYoAffLoSazd9h3+fPA7Xd7oyHYdO/BgMMBwOqVej/oH7uusQuDAxKxgly3YsFEJbvV4ssFhrS3SYNcpNNDqxoisJhfBzKICjwaAgxPHW+iuDUoujqQdKVL+LwYQRZjsCVP52FkUE8/ixH2wu0whItDEzu8zrxtV6Q8KWa7ECTvX5oxfOsfqmAAAl4XCl1kOK7kG+VptQiUOic1HZ9tXVtldWs5uu8zf04yzwOkV4ihZw95QzVBRgh2UotK/7ORgQKuXD1mwR/aurVh3tO5bdGumvDO7qQt1amadfQkH801kk9F++K0Za7OCzzeeLrKQ/23Li0impq3lP5rzqa6VcF8PR3yK+9tHBtfrvObNnyyn5XW00ZQpoccnSHgUMUBg8SsBdNHq0gADRQF40oJYKAKBY6ynWe8r7NfrvBOfYl1ilP7HeVdXd0+q5jwV2RgMnvNeZ0Sb4Fcs6UOkfj6suFeL4ONeuHj2QtWiRgBjxWgcqfYx2SFCfn9tUBc4kc4+lso/1669hX7pEav6Z5c9/7VURBhWXkHIRQMuG9bB++SUKnpicEHAe3S9abx4OBsRzfpXfLa4g6mw/tyfLbpq7VN61kfnUajHZkt4yIeOB/ZL5p+Bf4cOPlAmi1rPGJMpmvxcX6biWO5ulSoFklqx1NZjxSyiA0WY7joaCmO124EKdDoNMNilfq6ox42+z2YT+n2kNawYyAEDDul6R3tIWsKCgoMGxAFjzn/Pee2KT4iMtv7zFAgFSujShEKwbNyDrww9F3dpx553CCEiXR2sgEMB3uw5g1rwl0s0x9/THNVe2rd1SgHBYaP/W1avF49h5Z1+4O3USFDpZH25+PJ93lSBHo5EaeYqZbZVMvUs+rFTcpu91Z4MRl+oMEpy/73GIl/kYS1Zcl0yx5XOGQrjZaJGaeKrjr/a6IsE+gyMGSWxf+9zifU3RHn7Ikm1f+txY4fNInf2ARNT0w2GxO6LDgrvXTXDcfAs0Xk+kG6yTRhwK6Fy87An4hQI+PEYJQ0H53AcRxjPWnFovscgAAMneWWX78frSYUJtLamAOlcajJhgtmOmx4Ftfm/tsjwCftiXLAEMRjj69pVSKF5r0/ffoeCppyq1SmUQErZayupa60lTuwHQapTWihTSfMVVgiyNNi5br3oylLi7EZ3Ft3y9VvZVBC7VWhbRB1X2VfQ61CwW4+7dFRg8yrbFo0YJw0dx9lCOqX4/pAIA2FevRvS51YCDbd03Z/0ePa50AADqPqgtREN5+RFGhQLuqlkX0QwHBTzxN2su86kAHOyzmomhaIlUB4BwP84vrxkBkGjwpTpwJu4bK10bqlxATDt3IufduSh48qmIIDNPI2N4400UPPJIwkkJpZvRLDp+J6e4SqQkiNpBk63ZUrvORv2cdzwOKaGzieifTRIY6W5ZHy8oE15+5NGU9KXS3S/leMqag7xFigyPtWRXqOUnAPCxxykaT2Rysq31eTDf65QySyZjqmsGgwF5eXm1u/atrlOZ3+OagQwAENc01c+NKAbodDobHgugfDpNO3ZIYOW59lr42l6GsFYrTABSgkvvGpg0TZ90//yXXxbBFtaeUZyF5yl49DFB8lNtO/f+iH//+zT06t4JQ/v1xoXNzpO6p8KiEtEI0Ot1GDnkzpqthaJYy9IlsK5dC1fnzuJJ6+55o1jSGA4fEjSegl2JNtJspzhLcCjolw8mfecVJL293oA7jVbJuFGIR9HVJQOAyDEX4/G0pV4XFnpduMlorlDLz+N97nML2MAMXyLOA/GcN9VtqOybM3eOsEqKxj2YsOe5olzM+XrIml3BU5d9U2wO9ZrYZQKp9j+zf83OwD+dxfgtFBCHCgJVyrPEZ+gRS5aUtiiClKSn/omLsRpWSyYjKOftt2DeuxdhnV4W4L527YQllP/CiyLi5+h3tmioxuFAoxdeEAovM5n1pSk1wD8E/WimLWMjMTCgGvhwsw1X6I1x1azWl/HE0w8l2GYWP2/6DAnMsz/8UAAAtrxp0+TPatFO5bhKJjk6Ax0rgFaYA0WjRwn9Pppqz2MqGhrRGWr+pmSplQA5en+lDworQU3VVwfgdOpgq4rKXxkAoJQzcH91Rj96nqNZE7EAAHUf1IwYpRSBDADFBlXrdiFksVYAANQMAXUQb969p0oARAEgYgEALO2rDpyJ556qqW0q05Cxrl8vIOTpv/wFIarjJ9EUm2KWDFKYmKVUv4YCIgiods2Jp2Y9idOfvQvZrL/+iqxPPpZSTG/79iicOLFOGVLqTirzRQCknc6IpT4XWur0EZtEbstkDHVVqPXE9Rb1nuZ7XSgKhyQJQUHmqhrXvcz8kwGQaQ1vBjIAQMO7ZpEeMwtNFgD/2xCb8ccfYVu+PFLzH7Za4W/WDIZffpE6Y8cAggDJZXwNhw8jcN554DEZsOW9PhWeTtfKYpbK1/xQlQwZmhQg4HZ7RCbFaikT8+L8f7L8K3y0ZDXuH3Q7bu/VNfJbTV0XLq7yXnsVxWPGINC4CfKmT5P5CmZnlS0Q+vY7y7M+3r4wG/+2q0Sy8kqj4N94C230yuhgis0Z/0z0PRFV3bfcDmzxe4QxEAthVsoDWG4fl1dvvANLx3ahEGxr18K+ZDFK774brm7d42aVqOsTSVscb82qAAIoAME1daQBkI7p+SMfgy4Pq71ujLWUgWFKvSoF6x4qZ8dUpwWRzvnj4pTK3KTlFo98AFkff1zB0o8Aom3VKhSNHiNiVpFWDi6aN2/GmaefQSgnJ53dSvlYfPes9nmwO+AD38TMAPLZYuP76RlbttQGnytNAQCC5Q42nivaR4J+jrE6AIDbcF91xjseAEAdwEbPZSoMgJoEANjPqlgOyjjiAQA4Z2pdETUQo7AueDw6i6jnVykBUMotuI26jIHbq/vJP6sBCJbY5M2YgdIB/QXUiaWvUBU4U5f3vdjhvfeuaDcFzytzAeB7iGUBrm7dytZ0FM5l4spqjfvbqYxpk98rtn583mmZy8w+Ke5zy8XrmOWeaIlPuC6d88Trazh+At527dJ52JSPNd/jxJc+D+632KFFGO+6nehlNGOoqq5/qrsE2/y+Cm/MyliK0R1izX9+fn7G9i/lK1U3B8gAAHUz72k7KxkAZAKwFr0hN9b8s6bKvHUrTAcOwNfm0pT87KPngmwDfphIjdefPg1nt+4oHTY0LWjtoV9+w5z5y/H0pOGw26y1chm4KMhavEQQZ5Y4cHHChU+wUSPYFy6ERqersHhJplOkq1MQhgJ8Ey1ZaautnekuxXcBH0ZV4cXLjzxV/+P9ECUzvnj3oYiR7fPPhboYNpQBUtqSUtjWrIb/ooskgIqXbUFQZZqrRLL9DFIEdTeaxCd+jc8jcxyLHRBvXzPb1d0MMDDdFPChtU4vmRPe40u8Loww2yLAmVLmYdFo8BdbTs0EqiwN2rpVVLlZauUYMEDYVGVlVipLP5MROXPmwrppoziHOG+7TeqV7cuXCwjLRbz/kkvqbkIrOTOZQvQA3+D3whkOiSBYM51eSpOuNhjRXm9M27uqPgxeqS9nX2i5SSq5EvTHEtxT9zlW0EpaeXQAzH2iSwB8V1xR6TckFQCgtkoAorP66nlJBwDgGDhQgn8G6uqsfqoAAPtJpodir1qdwGJ9uEcjfVDAw283w3XzzdAUFcL25ZcSGBePHg3Tnr2yDmMpKIEOslpcPXom5NBEnaIdQT/a6wxik8um1hSiiO4Ys/2cYwIlc50JOLMMgOWbA0020FNonc+Di/UGbPf7xKGGOX6rRiPsgEAY6GAwCrhSNrOVN2b/KfxH9f9Ma5gzkAEAGuZ1i/SatoBkAfh8voY3klAI+qNHYTh+DP4WF4G2U+mq0VdPBmnx2R9+IDQt97XXonTwkITp21VNLgGAVWu/xYQRg2qW9q/qhO74ceS/+gqKx4wV5X/7Z5+V0f71evGk9XbomBJ1lwr9C71uKQUANOhtMmOw0ZpQpr+yOVPE0joZTJhUCbDAj9MbnlI01+pEi6Aum7KQZGkJGz3SuYCh0BGzo6f/9GcEzz8/7i4SBJhRXruo3omBDD/Sd5jq/oPKRdbxcBAnQiG01OoSZnnEPRl/sA3J8ljgcaGPyYK7E9GhSGSeyhfhtmXL5J1AQVSlKRZ/3taXoHj0KECrg2XTJtiXL4P+xAl5f7Akq/SuQWl9RybS/eq2JQAwy10qAmBBDVAcUoqRgByNtsbqfavrV039rtDtlXr06Jrw6GBWXSOuptOrt2MQbl/0qZQOVFZnrnYaiBaFTAUAqK4GPlr0L5YgZTwaALFADuUaxQMAcFuFTRCrBMDXugwc4zbq4ynjS7YEgACPAu6zrEJ9vZUSgKrAmZq6D+M+bigkzhK2latAi2Jn796S/bdu2IDsjz4Sdqfztj7yvsl9YyYIpLi7XB/34SvbUG3BGq96fconbQAHYLkmyyQc4ZAkHM6EQ/LuJEdKSRsmWsbJYZvNZqn9z9j+NYCboJIuZgCAhnvtIj2nLWBhYWGDYgFomcV4YyZIGVNaKDtbVPqFjhqH92i1ly4UAkVauNjxtWmD4nvvQ7BJY1g2b4H1q68QMpvh7NcPXooRpnA+r9eHN99fhLvv7IULmjbG6YIiLFvzDa7t2A5XXNa62m4mtUE4jOz334Pl22+F4hts3BilgwbB9vkXMO3ehYLJTya9gD8Y9GOqq1SsYGi7x88EiwEu0xsq1I8l2m9S9Zb63LhOb8Qqnwe+cAh3m2y4LUbAS/EeUtNoDUhl71Ta0eOnMOWND7Bj74+45YbOGD/8LuTlZoOlHF6fH3abpdYFbBQaMzMXVOqlQi9rGlMROUxljrgvwygGqNRhOKMKqvibQaNBZ71R1O2pYp9Ky/pontSeMzhhnSsbM5qs2S0efj+MR36FcddueDteCdOOXaLCTbVytQ0Y/x6ymEUvhAtmNv5X/XdmR1nLzEZvaiVzyvMw6LGtWim/sa45mJ8nfWL9bSKNonTUsyBQpoXmrOuoWFnyOWqj02O93yMgWroVqc/qs8qai2OnhaXSzFu2IPetN+Hs2xel/fqn9O5LZK7SvS2fHVJam2i1uNVkhR0azPM65V6tDX2FdI+nsuOpFeajA0Kl7l9dk69WjFcH6mq1fZ6LQAGb/rff5L/RbibRSvmKYwC3TQUAYP8StQFUtAeUOYpHAyBaOV89v/EAAObduyJOC2pQhcdhCQCbIvIXCwAI5uVHRBYruw4sMYh2QYh2W4klAlgVOFNb92Ui59H/8gsavTwFjj63C9NIWW9x/WL5Zp2wjeIR0q3qnPx+kXG11u/BfSZb3JpEiYyjoW5LEGC6u1TEEXO0WrFWvs9sx5nyMk+yDymgGG/5lJZ6Xfn5Gdu/hnpDlPc7AwA08AvI7pP+TwCAQECDaAxe586FzukUWyKp03c6hVJNqnXhpIdEqCodjToDbL5LLhFLn9zp08SfluI9bKYfDoBIfaoI9E+Hf8Xs+ctED+CHQ0cwccTduOG6jrCU6wSkYyxnHSPgh/Wbb5C1dCkIqLARDCgaPwH+Vq2SPqWCpLfU6lGKMJ6wZmOj3yuBYSJif+oOkIJGxV5+cFj7zw/SFz6P0He5eB9otFRgF7B2jQq1qZYAuNwe/PcLb+CWHp3Rs8s1+H73AXyzeTtaXngB5i9ZgzD/Fwae/bdHcUmrKiwTA34Yfv4FxsOHJGvqvfTSMtXfGhZxS/oiJrij6BO4SsRPnY0hPsWDmmp1IhB0OhQSumC02nKCp5HNCQD4W7eGafce+C5tA/2RX4WmrgQ3DNqZIWKts3XdN6AqOfcJNj1PKOtlz3Mb+Nq2lcw1m+Jtzqxm5O8HD0pQz8DfuH8/tKWOyHm4DRfWfCc4b70tovodLZZW1fjU9ajq7fTQ4DqDUZwe6FVNCuax8oVWtG91MvMXax+K/WXP+xCum26KeG2fRflXhJpUDAGKWXo6/+79nq7+1MZxOK8ngkE8bcuBVaPFu+5S7Aj4UVc2mrUx5nSdo6rseLrOUZ+PEw8AwPcG3XVYbx/LBlCxLZR32uLFEY0FhQFAhoAiShivDWAscUVlHtV9qAqcqY/zbl+2FMY9e1H4xBMVHIrsCz+B8dAh0SvSnz4jbk3nyje1vl2H48EgZnpKxdKZTZ3QYVkiBRWfseYiL441jdVqRU5OTib7X98ucoL9yQAACU5Yfd2cJQBnzpxpECwA0qfzpr6GkhEjhPofaVyYzv9IfFXTbT2lO30ajV58AZ727VE67J7IR4gAAcsD6BCQjDots//rt+wQDYAsu1Wyy8z6EyFlCwaD0OmqVlJN+p4K+KF1OBE2GBA2Gcv4XIbUvcVJ0f/a58UYix0fepxSI2bTaMUn9n6TDTcay8QP421E5ok+0/6Mln/jLFnwhcOiL7AzUBZw5mm0clw6DXzr92Gtzw2zRotHrdkx/WvjPfevR09iwbLP8fCoITAay+ZmzvxlItI4uO/N8gFb9+33+GrDNvz54Qci26iPT/X/vNdeg/7EcXGUUEoAvG3bJu22EG//a2s7BXDhXXuN3oi7zTYJ/pXGTDZ1Gbb6vaiqdCOe/jKY570abN5MnD+iAQARydJAqOhKgK4AACGbXbL3bLbVq6pkABgSAAAUVoJl61Y5ZixFdfXYFLtMZlSu1hvQ22TBoWAAX/s8kWBfbWVJ8IzKyr0M5rSzPBSxP2qbUPj0zDN/igj3Ub+C7z1vm0vLKP+Kp3MVDIF4rmF92IZe33sDPtHMIIPmE0+ZVemdJktEc6E+9LM+9uGPDgBUd02iGQ7Vba/+PbqEIZF9o7P/yr7RLIBEjskE0Q8Hj6BFs/NqNiFRRacIAPA9H+3swLI6KaejldzU1yQxk4oDVCLz0lC2JfuE30TOHf9sOHqsSn0nfqvneRzYEvDBz3JFABfo9BhssopuwmKfW8Rq6RJANl8TjU7cni7U6eNiAHBt27hx41pnTTaU69WQ+pkBABrS1aqir3zJFxcXw1Vep1yfh8UPZP4rr6B47NiKAAAglHbTd99VaQGUzNh4XNvKlTjz1FMVBNv4AcqbPl0+OtUt+mOdd+PWndiyfS+GDeiNpk0aySbUZThw8BfMXUBQwIanJw6HoVw8Lpm+n7UPba9WrYR90SJxOJBzZmejdMgQuLp2SxlBp3o5s2l3kJKu1eNdr0OoY5fqDXg4ykc2nvGs93kkeGSob4VGFGlZi0Ya/AKvS1RqmV1Wt3TVw2/+fo9cixGD74gc/s33PsVN3TqhzcUt5N9o3/jOR0sxaeTdMRdI2RQtcrsFlKKIJBszrqxfDDRqjJKRIxssjZpjYb3/c+4S/BYM4HajpYJCsPqakCXwnAgKhSK2dvFc/+htFI9r9b+zBIAZruJ7hkHr8UJLpw2dBvbPVogwXXQJACnB/ktaJ1UCoGTSeP5kGQBrfG7M8zhxvcGMcRZ7ZCjRVpYK4FWdoFIy80jqilrsz9O1m+iCROr7y4N9y7ebkDNrFhz9+lew/CNDwPL9d3Bf16VCVi6pvtTBTgqt1RUKo5PBKD7WjTQ1MtNpHR2/f42mTBH2WzLfnHR0Jl0AQH0YSzrmI9Y7iv9WlRVhZeetbwAAkxDUKHp/4Qo8MKQvel5/NUxMGNRiMxw6JCWfRePGCUOJoHrIZq0gwixlAi++CE/Hjih+YGTSNtC1OKxaO5XCDKnK2pKdUTsNRXeOb0a6Lo0w2+FEGO+7Hdgb8AsQwATMRGsW2pS7PFU1sKysLPD/mdbwZyADADT8axgZAV/0p06dkgC0XrdAQITqoNFGSgDYXwazfNH52reDs/etaR0CAQDztm1nOQvQDzvv9WmiuOtvmTxtnp1lTfmGrTsxd8FnMdkA6RoQHQ1I9y0aO06o/triYli3boFt6VKhTsfy9U7k3MpH5FgwiIfj/ChUdnxFhfZUOIQsjUY8u0mRptDdAJNV0OkToaDU7m0pt6KhGm0/kwVX6lNfpLz78Wdo2/oiXHd1e+mi2+3F9LkfY8w9/ZGbU/YRo4gjbRwfGzvsLAaAxuNB7ozpcPbrL2Uk6mb86SfYFy+SkhUGlQ21HSn3AtZpNNV6/9LCkVoO95sTZ4IkOj9qin6i+9b09vFaWbIfE6xZuDoN93KFMVH4c/FiUdgmMEW2BOtqqZeQ9+qrcPXu/Xt9fznl37pmDQqemAz/xRfX9PTU2vGZ7Vrpc+NQwC/lQmSn1Pd2LgXN59JY1PdNXTEAavLeZTnc4pVf4/NvtmDU0L7o1rlDrdq3cQ2WM2cOwnqdgLyF48bBc911MmSKkzIpRFFdlmiKdakKcK/JeTmXjr3K5wbZfCzfnGTLFkD0p2AAn3icOBCkBwBwmc6Ax6zJWSXq9XrJ/isM13Np7v6IY8kAAOfYVactIJkA9b0pL3z9qdPwXdwKwfxGMB78CRTuoiBMvLZq8Y6TTgD5r78uyDIRaGbPDD//LFlcf8uWKBo7NmnE2eF0Yf6Sz/HJ8i9xY9drcOpMIcbeOwCXtWkZb/cS2o72Xv6LW5+l8m/evh32pUtw5onJCNt/z0omdPByFHkm6flBP0LhsnpwBu05Gg36m63oYYi/BIDe6Mu8LlmYjzLb8K7HiS1+r3SJ2VFqClAUje09jwM7/D6p6T1PRT9PtP/K9j6fH6++/RHuuv3GSH0/SwIWr/oaE0cOipRmkMVx5OgJDBsQG3QiAyDUuAkcffpU6Arn2/rVlyiY9FDKAkbJjjEd+9GS8AVnMcoAgGzkx5h7LiK+8XuwyeeFVgOMN2fhKkPqAE06+l8XxxAAIOCt0spSKavoFsUSSLW/ZJ/kvP2WqGhT5Z/2lOpm2bAeOe++K9oJirYJwdW8l19GKC8XRQ+OT7ULmf0TnAFSd8lyYeP3R+txgyJxpl075d+qEtjjvmrRNwJj1MkgM0bd1MeoTmRPXUMeLZZX3b6JjCXBacpsXsMz8Mtvx/Hc63PR/PwmOHTkKB4dMwxXXn5J7dVye73QupyS+VdAc77PSP8ngCligNRUWPQpXL16ga4H1bVoPQRur86US1lFXp6wvQiQxtJzUDs2qEU3FUtHV48eyCLj0u2W57dg8uTf+19YIKKQ1IqIfpZlLIsXi+OGuqkFN6t63mJpVfDZLxo9OlIKpxyXab9/Ooullp9MTZZTqhtZax97XMK2vNNoEcZUoo3Cf1T/z7RzYwYyAMC5cR0jo2hQtoABvwiBmXdsB3x+BFq1gqtnzxqjo9pWrZKXeOCC86XujCI/7s6dUfzAAxWoaIneEqUOp5QBXN/pSqkt/27nfmzbuQ/j7h9YIx9WfhTCJtNZASlpdcxW8+OSqJq5eswHRIG/VDy2GZpTHZZ0fVc4jFY6Pf4Upyq/UiftDYcjtfz8SFFk8DOvWz5ERKNZw8taNAIFS70ujLVkpUXBlxmPWR8uwacrvpLh3XxDZ+Rm26Us4/5BfSIo9hvvfYprrmwrrg2xmmXzZmR/NA+eKzvAfUN3BLOzYd6xQwQrS+4eDN+llyJESlwc4jmJ3lu1sT0pgM87S3A0FIgZ2JO18byrSCwB2Vi+wWtUU2RrAjcU0iwuceDCZuehST69huvoMpfYAAAgAElEQVTXooP3KdX/q9JDoJvGy65SnK/VptXKUqiyL70IzxVXVqzrV26W8vp+884dKHz88bKAs7hYdCwopJgBAGrjqfr9HNGUcIXOqwQS+mNHBRzge5slAerss2I/Zzj6W0SRPlY9uLp2PFpVPvrvakV7fidiKdwrAneVHUsJmKobS/RM1/dgLVqELxocUYMfHFu0c0Lt3lmJnY0M0WmzP5bSt9t7dcWZgmK88f6n6NiuDe68pXtiB0vT1pUKlVLO6KefYNq5E47+/apMzsQj6EgxRuVaqQE1AgMM3pX7WQHX/M2aS5CvCDpyuIrjQzRAwP0re164H/vHpnZ8UM5X3bMaPbZoS1D1ZVC+0/y3ysT8lHLMHCr+W7NlbRdvy9j+xTtTDWe7DADQcK5V3D2lIODp06fj3r42N2SQaluxAr7L2sLX9rKywKkWm/74cVjWrRP01n399QhZrbCt/Qq6344ilJ8PZ6+bUgqeORQGnq+8NQ9j7uknugB0Bih1uMR6LuXm9SJr2VLx7mZNr6tb17KPI3UBliyG4ehRFI6fAOj1KZ2KXrFz3Q7sDjA8hAR77fVGydjnxhnoKtn/C7Q6PG3NqbAfXQVYg+ZCGI20WtxstOBbvxfMRtdEdpnlGQwqN323W0T/Dv1yFJ06XI5OHS6Tf2cm5PzzyjQcKjS/X6wkKQ6nNK3XC2pHRLeGtBiM7rtyrW4ymjHSfDZ7ZG/Qjx8CftGBaBdHnWCyN9/WHXvx4oz30b1zR8lM8TrRueHEqTMYfvft6H9bz2QPnZb9KGT5ld+DLnqT6Fd4qrCypNryC65icU74qy03tfOz3n/793IMz9XXQKnrr8zKT1lY64qKJHDUuD2wr14lgFUoLy+1vmT2TmgG4sniqYN+9Z+5r+XrtXI+BSCoDgCIVd+vBPm8F3LfmY3KfOSr2pcBkG3dNxG1e7VrhzojWRV9vr4Ha4o+CYVGY9nvZc+bFwkEUxHmS+gGStPG+3/8Wcrf/uOp8ZHyN+XQyz9fD6fLjaH9e6fpbNUfhu+ovGmvQ+t0ofDRRyvYFjP4z5/6moDu1ekBxHNPsTeKnoMCqvEZUKxlGZBTgDB/yhRo3S6ELNYKAICaIaC+7ubdeyo8DzxPNMBWFQCQyPNm2rMb2R9+KCLZsRgACgDgCQOTrdlooTt7DUgIf4qrGAcCgYTK+CiW3KRJk4zwX/W3dYPaIgMANKjLFV9n67MgIBFdisGwMYiiBSAVqln3zxoxBIPwXn01XN1vEBpXjbVwGNavvxYHgLDZDG/by6B1uaA7c1pe/Grf7GT6sGzNN3C6PNDrdZKF7tu7O8bdNzBlMUB+vEjzN+/YCf2pU0AoKAKApPhSob5kyFB4L7885RIK0vEpzkcqPqlkR0NB/BQI4HK9AY9bs6vN/qqF5Th/DIIm8qOkQpxZk/aWqxQEG5TG+v8/WXNgTtFrnsdbvfZbXNq6hVj+RTeCMsdOnMGu/T/h5OlC3DOgd3JZZqrsOhxAwI+Q1dZgSwGow0BbNdrWkZFRk0F+Zc/TDwd/wfS5n+DRMUNxXuN82Kz1S1eBjJYXXSUoCYcw3pIl4JhiZXmb0YK7zLYKz4VSjxktFJjM+0RbVITGf38WmkBAVP5ZI5u1dAlsK1ai4JFHYtqmssyKdNFoUcBkzp/ZJ/kZiA6IY9XNqwOBnNmz5WQl9wxD3vQZcN52qyz84wUAYgXgDFpyZ89G4ZjRyH99WiTjGT2qqvY9M3kysud9JLsowVR1Y4nWRqnvwVplAACp6AwOeS0UFxLOA8ejO3o0KbHA5O+oxPfk9+75ae+i67UdRABX3U4XFOEfr83B4+PuQYvmTRM/eJJ7MLtuX7ZMWJ/q9RZdTfJfe/Vs55JKzhPPPRVs1qyCcr5yn/MZUxgAPDzV9rmtcffuCAAQLdipZvSIY02UWKTyrPF5IcNGfU/FYgNVtb8CuFGjKnf2HLh63ACCUGpAQj0t/IbvCfirFPMl05KA/90mK/qarHFdPYr+2e32GmG0xtWBzEY1MgMZAKBGprXuD8oXPlkA9U0Q0L5woUyOY9AgaEtLYTywX5SsTQcOIKzToeTe+6D/9QjcXbsheN55NTaRFNIjEFF692A4b7qpjL4dDouoG7NmYkOYRBBK8IV15h98uhKrv/4W44cPwh03dxXaeVpaKASt0ynBPvvHUgbjoYPywTL98AN0p04JGBDMzUPBM88gcP75SZ32WWcRHOGQUMko3nc8FBTK82Hxis0Bs/pVte1+H97wlKKR+MiHxEVA7QCg7EsRr4UeJ3YGfIJY0yEgHUreHo8XU99ZIFnjmJn9BGbFtGsXtE5HZI9As2YIlmsshI2mlMGWBLpSo5uu9rnxkccpoA8zCLkaLTYGvFjn84hQI/UgWP/fXKsXEcd0iDQqAyJD428vvy1MmTatLkRRiUP+/OSE+9Ds/CY1Ou54Dq62suxeXgJBsUy1lWUTrU6E6FjWsj3gE6sl1tCkA1BRslbGw4dEjFJ0UkxG5LwzG6aDP0mWPxZoaTh8GPqTJ0TpP5n3WTxzk9mm6hlIFgBgIMLmuaJ9hRKB6hgADR0AqKtgjXXpeTNmoHRAfynFUM+zQhVX6rzVV5yOJMm4BdTmc7N99wG8v3Al/uPp8VKmqDSuV977ZAXcHi8eVJUs8n3s9flht1lqNeurgJa6gkI4e/YUECxiXVrJhKUDAHAMHCjBP6+9OquvaACoHTsSAQCi76lkAQB3zx4w7tot86EuWYieEjo4zfE4oA0DIy02UH8murEEc5HXJW4/dP2prmWE/6qboYb7ewYAaLjXrsqe88VOQcASeqzWl+b1In/6NDhvvgXeDh0q9IrMANsXn9eaoFrum29ILXfp0GEVFsamPXtgW7ZMKGmJKrsTSf/7a7NRUurEuPsG4NqOl6f948lFSdYnn8T2nw+HBcRgsGA4fkwsFhXbukRvASLJdAF4ypYj9f+kMjNYZ3DzhC0bRlEHqLytEMEZJ+4x23CFzoiZnlKQEk0xwVuMZgyJypYm2r/qtj9+8oxY+z0x7l5YLGXK4KvWboLNYkH36zrK3/mMLFj6OXp0ubpKkIALatO+vQjrDdCVZ/uV8zeExV91c6X8ziD3bXcpWJ7RjGBcKCTXPFbj1e8swo72tLA1qJuxcMVX+JdHR0UWqPt+PIw331+Evz46Go3yc+IdRo1sp7ayzNFo8YDZLiKIVVlZsmymv8kqbhepNrpR5L/yMvwXtYThl58RyG8k9f8ar0+osmypiKf+dPhX/G3K27jqikuh1+nw67GTwsB4etJwuR679x/EjLmf4MSpArkWzBZe3qYVvF6fAJ0fL/tSKMQmkwFPPHhvRE/j42VfSN8G9705MgVfbdgGUo7/8+nx8Hh9eOa/pmDy+Htx1RVtK0zTii834otvtsh21ICg2Orsj5Zh5VcbZbs+N3XFqGF9YbeVzS+f5282b5c6Z5ZhkX3Fvtxw3VUoKi7FX//nNXEEMZuMKCgqQWFxCf718TFo0ihPyrQYIC1ZtQ46nVbAp949r8OTE+4XdxcGSWvWbUYwGEKfm67HyCF3ipVarPFFX+tkSgCoT8PGzB//rNYIqA4AaOglANUBADUVrHG+ybjgnDNzGwsAqCzzmurzXZP78xl9YcZ7uLn7tcIAULdjJ07jH1Pn4C+PPIALmjbG0eOn8Ny0uTj482/y3BcWl2JIv1sw4u7bk2PIJTAwJfj3X3CBJIJyZr8jiQy+56oCAeIBANiNqkoAfK3LHH64jfp4igZAsiUA0fdUNAAQTwkASwpCZosE/9GaBdHTq/6GUwLwVpMVA42WiNAyv+fPO4tQGA7HbeWbEf5L4CZuYJtmAIAGdsES6S6z/2fOnIHfTwf2um9Ez/NffAGuG2+Cq3v3CplTNTOgNnrKoM57zTVwd+ny++kCAbGpoUJz4YSJCdfRcxHpcLqRk11GleIidM3Xm0HlXS5Sb+15HZpfkBqroay2dypCVguKR49ByG6H7vRp2FaugGnffqEDB5PM+qvnnfT8V10l8IXDsGi0uESnRzeDCdcYTNXS/3kc0sw+LUeZSY+OzpaSYj7OkhW3nkCi98SOPT9g6459GHvfgEhwMPPdhbjlhs4igsTGgOLlNz/EpJGDKw8waVn5+utwd+92luoudRcYmLGM5VxpXEB86nVildcDmgYR6GmnN6CH0SzWQhRuJMVwuc+FM6EQlGx4quN//Z0F6NrpSlzT4bIKh5ozfxmaNsmXYI8AGwGBh0cNQXZWmhg1cXRcWTQdD4dAKMlJBxEA/UxW3KmyslzgcWJHwC/PR1OdTiiWHZO0/6MwHBd7zCApTTK7eh1KBw4UOrKna1ex+iPrp9GLL8RNmY01ZAIADICfmTRcFvoMpvm8XHPlZbj6irb4csNWdLn6Cnm3MTj4aPFqTB5/n2QODx85hg7tLhGwk88UnTdG3H2H0ImjA+Qjv53A/31+Ji5o2gj/54mxAgA8/u/PCeuDwbjiT14WsL+K3OwsAQAIQ/3jtdkC1t3So7MM4fN1W0TP4y/loNGGLTuxdM06PDVhuDzP7AsB2YF9bpTj888EmBQtFpZp8fwEJwhA0R6NQATHsfn7PQImEABgaUqJwymaIZwXAiG0FaVoaDwAQKxFP1XBFfAwOqCPFvqK/r06AKA6YbHoGuVYgW68IoCKqF9lY4m+1+pzsEagJWvxEhROnCjgv3pelBKAyrQT4niN1NkmdLlZ+dUmufeV54ud4b3M9+mPh47IbwTF/t9Lb+GRMUPR+ap2soYheLBk9Trs3Ptj5DmrkYEEg8h+7z2Y9+7BmT/9Wco/FR0T1029Kq7TojoQzz1l3r0rIqIZS/SSh1RE/mIBAHTsUJT/1Qyb6p616BKR6HdBPPvzXaE4fETvH+taiI2zqwT7g2Xrfgosc91m02jwnd8nbL6qxGvVx6TwX25ubsb2r0Zu+ro/aAYAqPtrUGM94Ave6/WisLBQXvZ13YimUkzNsnEjDAcPwte6NUruuReB886rlBlQU322rl8PyzffSMCsthwk3ZvMAH1RIXwtWiQtCMgF9X+98AZ6dLlKAhvWmX+0ZI34z9N/N5VGij91ADiHIXsWLNu/F0Vw5623iiJ9OtToSSWb7XEgqLpvEsnekwL9hrsUgTDQUqfDcLMdF+r0+NTjBGuj+WnK02gxymJPK5VcmVcuzBvn54otIxuDAar9U4dBCR5ZqrFg2ecSUBqNFS1zlOOQTZE3fRocAwYK9TrZpnWUwrh/vwR1/lYXyzVixsO69ms47ryz3oAIiiMAFexb6/RiJxRL9FGph2cw/IglC22jLIcSmSeWa7w4833cM+DWiF2jsj8DTZPRiIG334j3P1kh/3z/3bcncviUtyVlconXJSKY4yx2vO12SMkKA/0bjGYMN9nSamUpdP/XXkUgL79C9ousJQSCkqUSEcC5c1E8cqRY/VUnCljdJMQCAN56f5EEuh3bX1phdwYD2/f8gBGD74hZE6p+9tQBMoOJ12cvwGWXtBRwjmADA/D/feUdXNS8qQQdSoZy4Wdf4tSZImEccLutO/dh49ZdeGri/RH7TqqaUzCy67VXSnD+z6lzBPC7qPnZZU+FRSUxAQCyBAguRQfyagBAPXiO4e0PF6Nf7x4xAY7K5llt3RfLBlAtIKpWGY8ORElPZkAQbUWmdgFgH6qz8otW44/XlozHTmQs0fNRn4O16DmMJQKotmNUi8lR4b0+NiYh/vuFN8T1Jpphw8QEn59e3Tph2efrxXWFoF70+oRrx7c/WCzJC7oHMLFEcID/T2fj+jBn1izROSkaO06+ibQ71YTDVTqXxHNPEdzRFRaIVV8sG0AF8OJ4YgEAZAjQSYAtXhvAWI4X6vlSnrnqbAAt676OgBPxAAA8B5lpi31uKUMrk3H+vVFn6SFLVrUOALy+jRs3hsEQe22UzmufOVbdzEAGAKibea+1s/JlXVxcDHeUZ3CtdaCSE/Flb92wEfZFi8QRQEdP60kPpSV7HdfYaJU1Z6681PlBYM2/56qrynYNh5EzZzZCNjtKhwyJ63DqjfjRffbVd+Sj2+7SiyM/nTxdgKmzFuCxccMkOE24eb0w79uHYH4eAo0aSx+JlDsGDEjJxjBWP0jhZ83/EJMVtxgtgibPcztwMhTCWGsWOseR2fzS58ZSBvthYLwq0Kc+AOvUisMhKQkYYLLELUYTz5wxMHht1nz0631DJKBksL941deYOHJQJIDgIv/AwV8kkKmsCQCgqguN5/wVtqGuxKpVsC/8RO4zTTAI91VXo+T++5D97nvQF5xJibqdcH+q2eFIuXK9DppKlYSVQyzwOsXOcWAaaO4ffrpKyjDUAlW01/yfl2cJaJabY8c/X5+LPz88Upw1yh7TsGSvSp0uyVSne0HKcyjKyqUqcUSyJJjt/9znEUZEBwEGslK3sqTNIhfVGg0Mhw4h/+UpcPXuLVl+/pssTPftRcHjT4gNKEUArWvWoOCJyfC3aiX3WchihqtHz4Tr/aNLAI4cPSHimeOH3xURLiXF/6PFa8SVgRR4BuwMiBd+9hU2btuFlheej9+On8Jvx06Kmjgz6+rAmtR9vhs7XN4mwjYgAMDMPOuPP/tig5yP2fZ3P14hwcYny78UAGDOguViVxZNYWZ2c8feH9H3lhswe/5Syf4rJT/qW50AQHQJgM/vF9YBqc58F3y+bjOeeWjEWQwA5Th0qFi2Zr2URjw0arDsx/FNn/MxGuWVlajwHn564gixr6ysxRLOS/dzXFvHS3Qs9TVYi7b/U8+fOmCMDuqUzGxtzXei5+H6jyBak0a5FcoRoy0ByYDh9zGaJaCcb8+Bg2BJDktqWA5EIO+R0UPFqSWt793ydZlp/z6QdWHcvw8lIx8QxmiyrSpXiuqOGW/AHes4lQlEpnLM6vob/Tu1l+ha8yOZaRoII+0mgzkCWFd1PIr+Ufwvrdc30QFktq/RGcgAADU6vfXj4CwBKCgoAF/6dd4oYldaKrXp/LBSQZ0or660FGeemIxwubharfQzHBb6LEWyfBe3rsAEoNd27qy3UTRxUsJCeuqPpU5XUSyvOs/5qsZNwb+8V1+F8efDYvvHoMDX6mL4OnaAt1070Ls2Ud2Cys7HDO+r7lL5uZPeiDY6gwQ7cz0OtNcZMMaSmn0jlf9nukpwMBgQgOE+c/oo3cz2k33BMgDSdHt17wS/PyDBx7ABt0aG/O7Hn0lNMLOclTWNwyH0agpDUqSSLWwwSC12WK+H99pOYstWWROnifkfoYgA07XXivOFZHKNRhh+OpiSUGNNPCMKAEC6YGVewsp5FQCAQkPMjKfS6En9z9fnyLWgJzXfVTPmLpQga8KIu/DhotXQajSS/VcCf9JXv/1+NyYMH1RjrABFyb8VtS+sWbBpmPcva2TJvO9xSHkLrSyvM5iwy+/DaboEmLNEIyDepjt5UpgmLEtSAn4ly180ajQ8nTvDvmwpTDt2RqiodJ6gCGA6QKRoBgADBz4fzKZHq4YTmCHANvbe/pLJZxkAg31loagO+pU/X3dVe3y4aJXQi1l3rJQbKAAAA4+vNm5DTpZd2FIEE1ibr2xXGQCwduN3oFZEPACAugSA9xD1BRgc3Teoj9xvPBe1CdjUGgDR15AaBtQYufeu285iDjCQ4jiokRD97leOk2jQHO89VBfbpXssdRWsRWf/lblsaFZ/8d4D0ZaALGuhpofCmIs+TvT7ge/rN97/VOxZyRrgeyJtgWIoBPP338O0exe8HTqWJWZSYBvU1T1VHwCAeO+H6O1YBsXaf/43087dGcgAAOfutY2MjIs5CgI6HI66KwWgj/W2bSLsQrs9tmCTJigdNAhhnR7ZH82TIMvVoweKRz5Qp1dFf+QIcj78AMYDB+DseSNKRo5M6ANEAODL9dtksatuXHROnTUfPa+/+ixabUIDpvWcWv1//wHoT5+S2sWqgtFEzsEs5zvuUmzweysQyGjPN9GSJVnPVBvPQaAhX6ONC5FO9HwU76KYGbOT677djm079wlVmGUZzEJSFPD+QbdXma0j0GI4fKjMcrG86Y/8Cm1xsfyNGVpmX2M1ajMQPHDefDOct95Wtkm5poB5x3a4unYT9gafg1QWOInOS1XbKyUAvwYDmGDNwtWVXGelBOBkKBi3mnB1/WQ2mXXYzER5vX4M6XezCK6RCk6tBgrSMTicNW8JrmjbGjdc1xFvfbBYsrYKo4bXnI117Kk2dTkEj3WRTo8J5iycrwL1qJUxy+3AqdDv4GqiVpYsO8p9+y2ELBboikt+t/ULhyXLb964UYJ+wy+/IHv+fJz+l78ilFvGIGKdbNaiT+Hsc3sFH+1Exx69wOf+ZFfwekwcefdZh2PA0LvHdSKMp9bV4IYs22DwqzAAeF1PnC6QWvzWLZtDfS41AMAAgoyPxvk5ElTw2VUAAJYA7DlwCBNGDIoEGtElAH+b8hZGDe2Hy9q0PKu/sUoAGMRQKPThUYPlfiELgLoAFETbtf9gRAMg+mDsP8fNeYkuHTh1plCECh8ZPaTSezDdQXOi1zqd26d7LHUVrP2RAACuB6e88YF8CxVw76WZ74tYZmVgOIE2Ogk8/uC9FW4fluq8MP09YeuQqZWqxlE6703lWHV1T9XEWGrjmHwP5+TkwELGYgrAS230NXOO1GYgAwCkNn8NZm8K1BUVFcHn89VJnxUk3dF/ADwdroTW44Hlm/WwffmFgAASIHm90IRCactiJzpQ3ZkzyP7gfZh37oSnfXs4b79DsrfFo0aJon68jQJWDFhIE6WfudIoJiWq5o+NRm5O4hl01v5bNn8Ljc8vQaUEABShM5nSHkBSsZ/K/6zTp4AMtQB+DQUFDBhkskow1NAaFz4MIHfs/QHffrcHbo9HKMCKini6x2P+/jvYFy/GmaeejjBbyCxp9NKLwiJgXSEtHN09ekSyvunuQzLHU+wAG2t1eNBiR2vd7zWAzHav8Xmw2ucShwBmvp+y5qBpNbaQyfSD+yg2VQTVfP6ABP73DLwVFrNJlNn5XwaaavVqs8kkGalULQQPBwN4yVUsLgfUsmDJCgWV7jXb0dVQ5izBxjlZ6XNjW8CH8zVa3Ge2xyduGQrBvnKFeGHzvejo1UtESCvY+qmy/O7u3eV+Ov0v/5K0Nkll1yEWAEBK/I+Hf5VSmvVbdmJgn54iIsZSJi76WY9PBgCVwmm3ycUis/H/9r9TpURAAQDembdUKP7UcWCrDACgOB+D8LycLBHqVG8Xjwgg9/10xVcVRABfmvmBAEUUMowWAdy17ycsXfMNnppwv2T8yUB5dMwwqe1XNACYySftn0whAgu8Hxn0+3x+YZ1EAwAUJdyyfW+VDIBkn4U/wn6ZYK12rjLXg1qtNiLuVhUDgAAen50Bt/WsINLKdQ6tWx96YLDoArAsoPVFzTH6nn7psz2unenInEU1AxT+IwBQGYMpM1nnzgxkAIBz51pWORIuXDwej4AAdSEImDXvQ0CnP6um3rJhPWxffFH79H/VbJGWzcyadf038LdoAVJuAy3KlOKZgQsHgnDcdVdCdwoVqZmpfGDonWh1YTNs3LYTS1d/gz89PBJXXNY6oWPJxuUOBbSjc/bpA2fvW4UF0Oi5f0r5QvEDI6v1y03kpKIk6y7Bb8EAxsRBZ+b2FP2jOBqDo9GWrLjcAhLpU7zbktrLxQ1rhgm01BWKTbVh26rVEcq2omrMcSiWbYYjvyB35htpc2+Id46q2k7N/uB2VmYENFqUhENwhcPg7/Lv0GCkxS7U95pqLNsgmNasaWOpK1c8rKkm/8pb8/CXRx+Q9xkXqCMH3yk2dkogmqqF4FqfB+97nOhrsuBqgwkzXCU4Hgqmx8oyFELOe+/CsmULCseOg7dcfyTWPaL8G1knGpZzPf4EAhdemNYpj9YAYFBPgIz17Pl52eJmMnv+Mgl8qbDP+l++x3h9aLu3adsuqY0nu4l1waz3f2bSCBEXI/OGiv8KK6MqAEA9qGhQIh4bQAb1r836SIA+CvwxgGdmkwJnag0AHuv4qQL5nQKELDfheJSMqFoEkEyBqe/MB4/NdttN10ds0dQaAIFgUN71LGeoa9vKtN4cmYMlPwNk60VZx8rBtDqEbDZonU6EzGaAIH4dNpYEkG3D96nyjmV3+G6lxgfvfTJj1C4CvPfpzKKwcggC8O9ut1d0Qvrf1iMTRNbhNU3m1Fw35eXlwWg01tm6KZl+Z/ZJbgYyAEBy89Yg9yJlsqSkpE4EAYns00KHFH91I4VQ7b2b7MRybMkilszKsgTB2bcfvJdfflY2nQru8PsTzrpRDIvCOSfPFAoyftuNXSIWVImOU3f8OPLemImi8RMqaBLo+e9TX0PJsHvg7ZCau0B0n0jznuEuBengw8x23GysnFb9nseBdT4PrFqtsAWetuagRR2xBJiFXL95BzZ9txt7fzgUoTpeeVlrETarTPE/0WtS3fZklOS/8gpcPXvAe9nlyF4wH/qTJ8WOKNikTCRM/+uvUvtNAcxA8+YiQJkOF4fq+lbd7wzyv/J5sNTrksy3urEOvoPegEFmGxqpauKrO2a6flfsq/JzsyXLTHcALkzVXvM8l9pCkPsEAsGIoF08faGV5SdeV0TkkIyHt90l2BmgQSJEF2NSClaWph07kDdjOopHjIC72+8iV4oftrf1JREXAIU5QoVs3j/+ct/qeMaR2SYzA+fCDBAIo+4K9YKMhw+J5k3gggsqfq8Dfhh+/gX6wgLRxwk2blw29EAApgP7ETj/AhHOZWNgLm5El5fZO2atXiVuOkpJF3U5rN+sg6PP7aIPpD96FDnvzILx8GHph6tbd5QOHRIR4DXt2SMMQn6TQ1lZKBk6VEryWN5jOHwYWq9X+sHAX/ztR42Sdz8ZkJ5ry6wt66px/ItWrBX9isfG3oNWLS5ASakT8xavlmD+v6i1CAcAACAASURBVP40UTQ5lMZA/x+vzREAjYwZpSnvZgK2fXvfUFfDyZw3yRmg8B//TyAg0879GcgAAOf+Na4wQtoCkgVQ24KA9pUrYWK264knxLteaebt22FbtRIFjz4Wk/ofTVVTD4ZiVPSC/nj5F7jyskukRjhZECDWbUBmgH3FZ7CtXg339V3lg51sY8byxZnvYdvO/UJbbndpK/zpoZFodn6TuA7JEoqsTxehcNKksyzj7AsXQqPToSasiBj6nQwGhdJMKnSsRqDgeVcJztNq0VZnEJs/AgD1oUyA988Ph46AVGAKjFE0rmnjfMlUUv1f8QSP6yIksREXjfYli2E6cEB0A0qH3QNHnz5lR6JDwOJFMO/YiTNPPQV6FduWL5cMb6h8kZrEKdO+C+vb3eV2kFkaLfJUiwOqDG/2e5Gj1YpYpL4Wagb5LDHLy1Ias8mIF2a8JxaCpI2rG7O4/D+1OGh59cS/P4ebb+gsTIF4MrQHAn5MdZfCHw7jEp0eg8xWUAxwudclwAitLGOVBMR9Acpr/CNK/hf/7hgSy9aP/8ZtaR8Vyvu9tCju82U2zMxALc0AWX3BvNyIJg2BTn5HXb16lQXYoZA48NhWroLG7YL7xpukrI3iwNnvzkWwaVMpCzT89JOI8dIu2LJ+PTTBAAy//SYlecYff5CAXWG/ETgj4EqQzH/BBTD9+CNc13dFyT3DoPEHkD9lCpy33RoJtvlNzZ09G2cmT5YgvqrftV4f8p9/Hu4u14lui7a4BLlvvSmAQvEDD8Bw5IhYdzr69oOzRw+Y9+1FzuzZwib0duwosx4tCqfYCKr7VEuXJ+ZpFHFVllZt2bEX2Xab1ParmVdln62wlF+xKaU/ygHJ2pk252Nh/CRT5liX4/+jn5t2f7m5uRnbvz/QjZABAP5AF5tDrStBQIXGavjlCNydroHvssuhP3FcfNBpiUYv6+im+M8yu3f3nb3kw3OmsBjffrcbyz/fgOJSBwbdcZPUePKD9OD9d4kNU6qNtfZcwNiWLRXkv+TuwaLgnmxmlrX//5g6Bw+PHiK1qKQoMzNNATPSRdXIemV9p01ioykvSbagwlwF/Mh7/XXJIFIpvC7aGp8b8zxODDbbcCwYwE/BAP5kyxHaeH1oFACj6NHTk0YgO8smmQ3anLW+qFlaxOKqG6Pxpx/FvYGtdMjQCAtGrfIeysuVbdS2b9UdtzZ/p6/wqXAITVSCjScE+CkWqzy25jo9HovDXzjVfvMdRpFA2r0RyGSJABeq7dtWLK0hA4Cgz4A+PTHz3YVo0ayplBKwVpW2gQSAqtN/oB3mEq8LvnAY91vs6GUoY8FQ/O8tVynoZkFY7AaDGaOTcUII+JH79tvQFRdXBEHLwQHbsmVw9roZvssui5QJpDp/1e0fXQ5AMT7S+wmwkh5MGzDWDFNBn0AKs4BUEGet8Oqvv8XHy74ELQNNJoPYhtGJgy26Xp7/RkV9Ku//59PjQUHAZ/5rCiaPv/csz3IyqVjaw+1YShBPOcA3m7dLeQLLFFgOwL6wHIC1y9GWgIXFJaIHwncxQUPSoZesWgedTlvBEYAik/zWUAQwGAyJSCX1DviNijW+6ub6XP29gqgev1HTp4uyu3ifd7pWSuss69ahdPAQBBo3Qu7sOfC1bCnBdO6bbyLYrBkct98u7DZ3125wX3MNcmfNguHXIzjz9DMI5eWBGfpGL70ER//+cHXpgryZMyQzXzR2rJTD8XdaaRJ09bZtmxIAYN2woaIDByCWnAIgPDEZ1rVfQX/iJAoffhigcno4DOMPBxDMy4uwvQgA6A8fjmyjAAAERPwXt5K+s5yPY6svorCx7k+6eHA9w5KAC5qWMyzKgQG+Zy+7pOVZziFkDLz9wWKx+axp0P1cfaZqclxck2ZnZ4vwXyb7X5MzXb+OnQEA6tf1qJXe0BawuLi41gUBFRE76xdfQltSjJA9C6WDB8N7xRWVfvDUCy5OTqsWzcTWjYE0F2tKfTfVm9lSop2FQrBu3ICsBQvKqHp5+fBc0R6lQ4cl/UFmgMJa5a6drjzLw5p95qI3mroc8yZgtnjZMmQtWQxfy1bwdOokTAqKAmpLHSh4crLMZ12011wl2B/0ixf6Jx4nLtDp8VCKNoHpHEe02nc6j13dsVg+kv/ii0JXdd94owR77u7dZHFq3rq1LGN0003If30qAvmNIpRvLiC1hYUIWy0Riml156qp35nhZ4kHKfAsAxluLmPw8O/UfcjVaOAMh7Ej4MOltMuzZcMoYXHtNAqvkVlD5XXFtoigG5kB//HUePgDAXHfUMQ3CSAQAMq2W7Fq7WapVVXXvcbba3VJQCeDKel7XglknLeo3CIo8OnzIe+Vl2Hat09ow4WPPw7fJW3i7V7S20XX3hN45cKeoAnfu19u2IouV1+BnGw7Dv78m6j+U7WfdoCHjxxDh3aXyHVgkP7q2x9hxN13CE04OkAmk+P/Pj8TFzRtJBlDvgsf//fn0KbVhRKMK/XGZQH7q8jNzhIAIB5BQGqwLF2zroIgIHUi6ETA40cLAqrfxbTyo/sBgQiOQ60HwPuqxOGUsiLOC4EQKqcT5MgAAL/fcmoAwPLtt8ha+IlQ7otGj4b/4tZo9PxzktUXi7fyUijzls0ivMvMOQEAb5s2yFqyRPRRCMTLMfNyUXpPuRJ9OCzAQtigR8ngwWj87LNw9OsvIsPSwkDO3DkSUJcMHSYAgBJsyzlPnpLAveCxxxA4r6n8Dr0OgXJ2jc7pgOHQIRQ8/rhoubAVTZoUGaSUeE2ZgqIxo+X3QNOmcAwaVOlzRwDAuHv375owbrfsryspFkFY6gEYD+yHu/N1adf0SfplELVjdPmV+mcC6//94ht4eNQQXNKqokYJy7RC4XCEMUCw0GDQZ4LNdF2YFI9D4T8CABnbvxQnsoHtngEAGtgFS0d3+RJ3u92iB8DFcG00ot36Y8cQtpgl0Em36M2vR0/irQ8WicheMot5zgEp2lyYeK7sIB9yXUEBcmdMR9GYsQhcFL8LQPRH8YXp78oCORr5pvDOF+u34KFRQ+K+BPrffoNt5QqhlCMYlPpFMhQka1AHjfXhzzmLhSbdy2gR+v94axbaqZTj66BbFU7JBf36LTuECl7bgoCWjRtBocvCiZPK6kiPHBHnCzayNnwtL0LO7DkwHP0NBU89JVkgy6ZNsK9YAd2pU/C1bVuWGbZa62QaHaEQnisXg6QjxH1mG9rrjdgY8KK1Vh8p8+Bb5C13Kb7z+6q0D6yJQTBjy6wsFen73XoDfjh4BF9v+h5/fmSkBKzMAlOYLtrPnlnlLdv3oPn558Hj9aLn9degfduLE75HCkJBZKdoZWn9+mvYP1sujhGsW9Z43GWOAPv2yfvH+PPhiB2goh9RE3PJY8YCAN56f5EEuh3bX1rhtDv3/ojte34QNkWsZ4tBMS0a6S+uDpAZAJCJwWwhr9szk4YLAPC/r7wjonydr2oXAUxpNUYrSDIOuB0tATdu3SUuBErJV7Ql4D+nzsHY+waIG0R0i2UJSACALIE+N3U9K5BXAwDqY3EMb3+4GP1694gJcCR6fciy4XO1ye/F0SDLbkJSZqJuemhAA1ZqrbAsZajJhmytFl/73Fjh84itKhsdPO40WtAzSrflYNCPBV4XDgX8cmwe73K9QcQ81XoeZPd84fNge8AHRzgkThexGl1AaAurdgrhdgoA4Ly5F/KmToXztj6wrVghFHxmxXPfegsFjz2O4PlnXx/uazh2FGGWtQ0ZAm/7K+TUsaz6sj5eAN2p00Lzb/z3v4tIJvdTGt1WXDf1gqtnTwm2NT4v/M3LglN1gB+4oJn8TntNzzVXy+8CEHz1pQAQ1m++gdbpkhI8JTtPXZ78V19B0bhxZQCBXoeiB8dHzs01D0sd+N5nqwwAoDaSUr4nbkkzZghLwN8ytr1sovdVOrfnu4GMq//vqQcj1qvK8SkQSicNvmd7dCmbQ7ZoxgDf189Pf0/Ksigmmsw7N51j+qMfi+9Qqv6bTKaEv31/9Llr6OPPAAAN/Qom2X++hB0OB1wuV5JHiHM3Zq5XrULWJ58AgfLljN4AZ/fuKB02NG3ZTSXTfufN3WP6QMfZW9hWr4Jx/wEUTpoorgU5c2YLEyDZ+nqPx4up7ywQ5Du6PIELYi4iaSdVZQsEYPjlZwQbNUYoOzsuNgI9zF92luDnUAAjzXZcX0NK7UfK7QJZG05jQC4m7ynPEMc75+najplCLkAY0DFYofAis5LT5izAsP69z6IVp+u81R4nECijhcZo9qVLYV+1Eo7b+gil1HjwIDwdr5JFMtkohY8+WitZ38rGoNhB5mu0+IstV3QgFM0HHcJ4xpob0QT41u/FLHcpeqhYAtXOTRo3IM2UC1ST0YjLLrlIqOL8O4M0ltpk2csW4my8V/7zuRkCGPTscg2KSkoFQGQZAcuKahsoYolUoxdfhKdLF7ivvhp506ZJP0mZDp53nrw7Ld99L9lN1ivXZIsuASBbguKZpO8ya8dGiv9Hi9eIQBgp8AzY+S6jYvjGbbvQ8sLz8dvxU6AQKmuIFUtA7ss/0yWA1PwOl7cRur0CADAzT8vAz77YIOdjtv3dj1dIiccny7+U7eYsWC4OH12vrSh6unHrTuzY+yP63nIDZs9fKtl/lolENwIA0SUAPr9fWAcEjxnw0wLxmYdGnMUAUI61dcdesQdkaQTtXrmf2hGA2/F9TxeFC5uVCX5W1fhMveouFdcVxXSTX8smWh3yyzU3SkIhHCt3odAgLHob4y1Z2Or3YoPfK39vrtUJcHAyVFaa0t9kxQBTGXi4we/BXLcTAYTRTKuDVaPFb6GAsHeo60HWFgP5z7xuLPI6QSiB/56n0eHXUEDKYHh8gg9sBCzYxlqyzrIBFTs/vQ7B85pCd/IEiu+9D/mvvhoBAPLeeFMC61huFtxX6/VIHb/x8M/VMgBCNitKBwxE478/i9K7B8PdpUtkqvlcSdNqJcA/K9ieNk2eMQUAqOx3w/ETsC9dEgHoeEgCu2QonHnmTzB/t000CgjiChMvEJCShECjRhHGgnXdOil7KKDmAD3WyxkAkXOGw7DymJ98gjOTn0y700d192A8v9Ptw+vzC6AXq5ER9Ny0uejd4zr0vaU7zGaTWB8rgq3cZ/vuA5i/9HN5vvns8709+cH7KogJxtOXzDapzwC/czabTf6fTv2s1HuWOUJtzEAGAKiNWa6n56AgIFkALAmoqUabs5y330YxqX9EtAN+GH/8CTkffABfixa/U56T7ABLBDZs3SmLRGoC/Pnhkbi+UzkFMIljkrKdR+X23r2l1p72hbrCogrUv0QPy0wjF9UTRw6qQLE6fvIMdFoN/IGg1NJVFnSQatjo2WehKyqU2sZAkybwXdJadBR8l14qwWK0PsG+gB/T3SWyiFME3NjvGwwmDDXbJVCjZR8zQHebrbjV+HtQQfCAtP4DgQCGqH77Uuqh3aIKf165R3xBKIS33aXQ0isdEAeAbiobwI1+L+Z7nLIPF5dcZG4LePGxx4W7TFb8EPQLdTxXo8UkaxbO0+oxz+PAloBPFqk3Gy1yvHjUBMhsod0XRf9Y/0v7MYPegPsH9UHvntfVelBX3X1CtWgKS+mKi8R+0nHHnfB07Ajjr0dED4D1scxcsRl/+AHGQ4fguOXmtNo9VtfHk6EgXnAWS4b7r/bcyHXgNV3pc+MagwnDTFa5j973OrHN70U3gxnjkqmHVzoTDgv7wfrtJpg3by5zuLgy8WeaoGBV2f+ffz0WsbDiqQkKPPvqO6KCHU/QVt3cJfo7M4TMODJ4YFkU66FrOtiP1cdoBgBZYu9+/Jlk06NZFBRifW3WfIy9t79k8gm4McBX3mXqrL/y5+uuao8PF60SRg6zg9EAAMEaqpFTv4F2fgQTWO6lbFcZALB243egA0g8AIC6BIDvDeoLkGFw36A+oivBc1GbgK3U4ZL3x5MT7j9ruqhhwPf4vXfddhZzgMwjjoMaCdUtrt9yO7DJ75GsPYP2fziLcSgUwFCzDbeXv5sXe11Y5HWJ0OqfbTnSF/4bNSqY8X/Imo0W2rLst/LvBGYnW7PRVKeTY5LRM86aJcdgI/Awpdze8lp+G0xWEXTlnDxuzRZdD+Ud4EIYj1iyBeStrjGI1x8/JiB60fjxCObkRGrwY5UAiB3q9OkofOhhEBRlo+guhfWoDcAyvNwZM0T9v+CJyaL+L9oqr79eJrTXoYOA9XynFj7yqJTHqUtrXDf0OAsAUFP4A82aI/+Vl+G7vF0E7KdDUSNS/EeNQqDp+cif+pqwAJy33ipsQTLxnH1uh6NvX2ELUm8gmJsrgsG06zXu3SfBvgJynGULWw4ACNvBaBRb37DRhNKBA+Uc9VkHoKrrzzXZ6q83yzNOkI/P7t//z2MiCsjf/vby2+h/a48IgMdSoClvfiCMggnDB8Ul0Frd/Zf5Pb4ZoN0fqf/8b6b98WYgAwD88a55ZMRc2JEBQCZATZUC8KNHJd9I3V752fmhzp0+TShziXpas69cpC5d840INbGGd0jfW2TRno7MnXnLFuS+8w7CJqPU5XGB4e7WLek7hWyLOfOXS+3sf/95kmTTlMYPZFV0VdmunEVhXbMazjv7giCFce9esSXSeL0oeOIJWbioG+3L1vrcuN9sx1q/BweDAXBp+IDZjq0BH77zeyWIJ335Qq2+QnD3fcCHma5SEAgYWJ5BIhWU9d6hMKDTlIEK7fUGdDeY8Y67FBpo0FFvwPagH5owhAZu0mgwzVUimShmjkvCYYwy2yUTdSgYwCU6A/YEfGik1eFMKIh+JouADtQTYMDJ89ugwdO2HOlrde3QL79hz4FD6HdrRavJ6vary9+5yITBENFvkEXpiy+IGFTx6FFlYlanysSuqAngbdcOxWPHVXDSqOn+v+gqxuFgQAIMpbSDlP+prhKhCKsbgZphZlsFQCmu/nm9MO/bB/OmjaCdltblEqDL060bnDfckJTqPTPSBIKYKVaXBSmBPgPQaIr4SzPfF6E4MkhIaWWmm04Diod9XGNJZqNyR4is5Z+h9K6BYj2WrOhoMqdX7xMNAPC3Hw8dkbr4iSPvPuvwrINnxo/CeLfc0LmCGwP1ARj8KgwAXpMTpwukFr91y+YVyg1YAqAE5nyP/8/Ls9A4P0fKpyhEqAAALAHgc674j7ND0SUAf5vyFkYN7ReTDRarBCBaJ4QsAJYFUOhs1/6Dch/FAgA4Vxw35yVaA+DUmULM/miZaFNUd/886yzC8VBQ3FPoLMEgvCgUlOx653L21kx3KciyIYg7xpIF0vT5bJIZwL93UbG8KMz5vKsIJ0KhCIiwyuvG5QZjBCRQLiTLtgjoKSU+szwOnK/V4a+2XNlku9+HNzylCb2Lc998Ayx/cgy8SwLqCtnu/v2RPXcuzHt2y/c/xPrjBfOl/IkU+9w335Lzst7e+OOPZWV4EyfBtG0rLNu2ico/nw1m96mhwgCcwTLfj7TKpeVeyGoTir/rui6RevroEgIG8ewnwQX/RRdVcB/g+Xl8+8oVIHhAFo6iYWTYtx8wGspKuC65JBKo0zXItvYr6H47Ki4uzl43VXxveb3Q+nxl7266pVDnxeGIMCMJ9pEZcK40BYClOwsZPGxk6Xyxfiuenjg8ovFRtsQJY/9PP4vzAJkzfn+gwu/nypzUp3FQ7E8R/kvHurk+jS3Tl/hmIAMAxDdP5+xWzP6XlpbC4/HUyBiNBw5I7R8/5kS5lcaPJQV8uNiN19Oa2SYiy8xGNT+/Ce4deBuuubLtWYsrLtxT9XonQEGRNm+7y0W0KB1oPIMJg15/Vt/UWaRKL0I4DAsFCpcsQeGEiRGvYpC9wQhblZWhONk/nUVi3XeL0SLZftJDKdJngQYvuYrRVKvHJItdsj92jTaSUeL5p7lLhVbKdrfJir4mK5QMFTNStEcjSMCgngE6ldBbltejcl9nOCSUUC5C6ZjOxSn/jdkr1qyu8rngCgNBhHG+Vo/bjWbM9jjR0WAUS7lWWj3uNdvwqrtEmAF/seXEJSrHDCDphHGJKtbI3Z7iQQN+5LwzG/qCMyh45FGpHVXcM3jkwvETpE7ctGsXisc9WLb4rIWmUPvzylkfZHKwlvhNt0MYHx30RhwLB2GCRkQCr9QnmE3weiW7xsCfLCFmvzwdOkRqZ9M9RAZ2fIe8+rc/V9Dl4CKUAADprRR1I52VWWAGn1R8f3LCfXHbdibTZ7pCZM+bJ/W/tSH2V1kfYwEApMT/ePhX9Ot9A9Zv2YmBfXrKAv3k6QK8MP09qccnA6CwuDQi9MVs/L/971QpEVAAgHfmLRWK/8Dbb5TTq8+lBgCol8IgPC8nSwAF9XbxiABy309XfFVBBJBWoHSMoS5EtAjgrn0/CaD81IT7JePPUqJHxwwTWrKiAcBMPmn/bVtfJMAC7xcG/fzesIwrGgCgOOWW7XvjYgDwvUlQ9h6zDc21ekx1lwhgS0CghU4PAm7POooqsAKUwJ2/x3pH/tNZLG4V1TFy+Cy/7CqV9/F9JjuW+5wgrPeMNUfe44rLS2XniXUfsZTOtHMniiZMKAM3vV5krV4Ff/PmZdaAAT/sn38By1dfQhMKyb9xLcAg2Eq7P69XbAEVNf2w3gDz7t3QHT2KojFjoHU5ZduzAmZVUM1sulJ/n8zzmNkntRmgxtGseUvwb0+MkfIrrt/+/e/TEAgG8eT4++S5jhV47jlwUN4bg+7ohXsG3pq0plNqvT/397ZarcjKyqqWnXTuz8Qfd4QZAOCPe+1l5FzEMPgnCMBMdVpbIICcuXNh+W6bZC6pxEuBK37UGcxaNm6S+rt4UG9m7ZgRandpK7H1Il1M3dj373YdwNwFy0XM6b/+NLFai6+0jjXJg/GjuGjl1+Bi8X//9dFqvXPN27Yhe96HKB4xUmiPsdpCjxOf+z2SvV/tc8MfBh62ZqGNziACU6Tsn89FZTiMwnBINALo9c6sPOtFX3WVCNWb4k+koxIA+FdHAUpDYTxty0YYGrzuLkFxeZ0p+3CN3iQUfgrB8RxsxCW00KCd3iCgwcUECcw2yVqxT1zIX2cwYZTZhoJwCO+6HdgfDGC42QarRiP9pODco9ZsKSFggEnQobL2+jsLZIEfLVSW5KWp9d1ok5X9wfsS/IvoZHlW2LppE848+WSZnRSfnc3fIvv991E8cmTE07omO8vgg9eC5RzRjSyQydacuEo0quojWUL2FZ/BtHu3LNpZCsFaXjpepFMwVMn+d2zfBu0vbY2rr2wb6RYV3ilM929PjD3r/cJgdtaHSyJOArHGwmPTZjJpG6VyAMh46CAKKAbYKHVL02Tui2gNAAb1bo9H6tnz87Kx5uvNmD1/mQS+tAGkkNcVl7UWui9LLlgnzNr4ntdfLeKLrPd/ZtIILPt8vZTlUPFfyYhXBQCo+x4NSsRjA8ig/rVZH0kZAb8JDODJ7mCZkFoDgMc6fqpAfqcA4Yy5C2U8SrmDWgSQTIGp78wHj812203XY8Tdt8t41BoADHJaXdhMtCc4R9W1I6Eg1vnKSgBYEvW+x4nGWm3ETlWh4TsRxnhzFq4yGKVMi0CswgiIPgdBW7KtqgMAFJ0P1vgTrKXmQGk4jGvKgTw6gFAQ8Oryd3F1Y6mp31kiIwCASom/ps6VOW5qMyBCf9PeFfaV8hwx0UEGAAFBlvHwfUHKP0E2pZEhRPcWvjtCoTKXjaH9bwG1nRRXkNR6ltmbM2AwGCT7T+G/TPvjzkAGAPjjXvvIyEnVcjqd8n8CAmlr4bCI15k3bYJ51y7oT5yQAIbZdFL0iocPl4V+sgt89pXq/wuWfS6lAD26XCU1nMzQJL0IT9vgKz+Q0u/5S9dg5VebpEbd5w/g8jYtK6jn8ggajwf2TxcCNpuAKLSTMxw5Ip7IJUOHih2gunHB967biWsMRqFrz/U6ZSE3wZIlok1T3CWgPoBRo0FnvREDzTb8FPALxZMBNuvt1/m96GowYSMXpCarKL2T7s3QmyyCC7Q6YQ5QoIogA8EABvcMBLlYJADARSprxJmBulCrw21Gi1BZ33E78G3g90BSCSC5+PyzowC+MCSbtdXvwSqfRxa31xvLygwGm2wVaK7qcbvdXrz81of/P3vvASZVlW4Nr8qhcyNZUFGQjGSQpIICIkmiklEBMaCi8zlz7zf3Ot+dufM7I4oBQREkKFklKQiYCAYwIEGCoCgZoWPl9D/r7T5FdXVVV+hIU/t5fATqnH322Sftd71rrRcTRgwoZrZYAZe07A7hcEhZKP0vv0oWLGXNamRNnQZns0KJh89XQJ899NNlUKDsjh62J4IA6+wWbHPZ/Y7g1BtPCtAdl8kwCvX/pt27hYFDfayrbj2h+do7dCj1IRikXcrOxfABd2D2/OUY3LeXPHeHfj4h7taklbdp0Ri7dv8IUri5eKU/B2VH1LozAx5c4oqDKklWEMugyfgwHPtZKpFUlgQglvEmti37GVC0/nT5V2j4fGeTFcD3NjPzfAdTNnDM4/aztIJHojAAAgGCXS4HltryilUX4L4EVxVwIbAvArYH3a4iJUDL/qwj91jWAECgxj9aFmLkUVbOFlXtXA4cPo7laz/GXx6bKOAY34/U/k8bd6///UntP0skt2t1s6zb2AgQbNi6ww8SEhAgcEh2H5kE9BOItVHyM/O52QI4qNUFCQQCdJR2zf7bTGGBhSrhqYyP5USTk8zof3tXkfrUq1PTP4Rg40/lBwLBNBVV5J78flBG9OqCVdixe6+cM5lQgcAG/RGemzUfR47/JmNjIwjCsf75sQnCSmMLV5Uk2nnh2jg5ORlkAFTldXK055PYLv4ZSAAA8c9dtdrT6XQKC4DGgGXVGLz6tJrL9HS3C9rTZ2D6cS8MP/wA3anTgMct9XOzHp4Od716UR2aWfNPduzBex99CovVjhsatsH3dAAAIABJREFU1sP/feIByb5V5caPwPf7D2PB8vVSI5vBRpd2LcUYkCVx6Kr96KQRRZBuaifpPmz8cR+0Fy4IdZIl4cQ0KN+CS4896i+TxHNnST5G6o+aUrHf7ZTMrUalEkM9akYpDzCpALsPYvBEQOaUl+RPQFeoS7xOo0NPvQFLbfmy4ORv1PPT8I/afP6ZzIHRhiS01+oxy5ojfRAQuOil2Z8WM5JSsdlB00ArTCqVaEqV49NDQONTSf34Cz6vjINsAzIKeKxA+UCaSg0HfMhUazDDlOp3nA++zgSCZj73Eo7/dkpqdBMM4txeW7dWRP1tVbtnqGHNeGMe6AeQN2iwX+PKcQbTxHl/aHJz4UlOrjC6K9kilJIkF7qBy0IFkFJknzjtch/10BnQQ2+KjxkQaAL45Zdy39tbtRa2EP0S4m2Uhzz/2hLJ9DLrxIUhpQAsEVm/bi1MHj1QKke8NH+5SItY9560djIDSEelmzWdq+k1QhCPVHE+08lJJgHyTp/7QxZ1VVlPmVgMx3v3VNx+oTL3Xzjtwgqor9EIQGrx+vwaf0WmFThC+qfQ9O+Ep6iRIOn+NHLl70oj+Po7AyLVZcmB/7cw/VTcbJTfkapa0FyaM61q58L3YqCOn7IrsnjouxJoiMn3qNvtkeoiDID/8crbAs62aXGZmcV5WbL6QwmKRwzsE/M08Z23aNVGTB071L8WCPYBCQYA+M4n4Pv4A6NkfclxsuIJWYb0BWncqKAsdCjgIHiAigcUmVQPjRkscgie6zvvb8alrBz5HhEk4b+xPCITQoEgM8fCb9Jfn3wAtWvWKDUAYDKZhPrPdWeiXd0zkAAAru7r7z97vuAUQ0AyAkrdWFpo3jwpj8MA396yJRzt28N5bYPLGX+vVxb3Oil91jqqAGbZ+5uFfjpyYB8p4cXyMq8uXCVI6o3X15dMeqDhV6nPoww74Idg49adQjum+VhgoMA5p7EV2QthqW7UN+bmghRh/aFD0J04gbzhw8PqhVm7+S1bHva7XaLvpFM09fa1NVoJ7kkrJR5OMz4u/g64XRJ8P2ROFUMoZn5Y5o+a/AmmZHzgsAo9lY7vd+qNwh6gVIAmUe848kXzTy8AZpHqaDTCOFjusOBLp0MWnDS36q43iNEfF500uOI4fvW6BVjooTdgp9Mh9NNueoNsQzYBpQtkMNDTIFxjWS5KQCaOHIAz5y5i/+FjUgue0opa12QKINDplhYiIaEbcVUO0uQc3S6oHM4iz4S4XivVAbp2QfL69UjZtAles1kMquy33FIhzvGbnTass1v915TVHPQqNZbY8/2lwXgKZJHwGkdTwYHb6078Kn4hYgJosxW8Nzp1grVTZ3hq1iy1Dwdd/386+qsYUoW7/lwYvvnOB3h08kj/e4S07+dmvSnPLLXu2Tn5+N9X35Y+GtSrjb0HjuJiVjZm/feTYmxXlVtiMVyVr07B2EJl9oNp+IEBfigAgKad9HohGjzdlCIsrsNuF26mlj5IRlWSxp8msTQkzPJ6ihkNVv2ZLD5CmhIrJTbps6G22+DJyIRh/z7ZWDEt5J+llGGhGSH/z31pDkw5FhkDuuPHxJyVIGxgC+yDgfk1rOBz6VKx/vkPZDUkr1srv1EKqfTNv0faN5Zzqcxrxcz732bNl/fnxFH3hF2fUSLA9ywz5z07ty2yDqKZKFs8AECwwSf7KQkA4HhZDWbcsP7+QF+ZP2bfWdWJ1aa4TosGAOA+G7fuwJ8eGV/k3LkepNyIwT6/SeEAAK7NyU67/db2Im8sDQOAQT+Df6PRWPXXQJV5014lx04AAFfJhY7mNBmEkgVgs9lKLwUo1Pmz3J+tbTtoL5wXd16VywVPZiby7xkIa/fY3drtdofoORX0khQxlpuhwRMzcXSQZWZu6rihpdKNKSBIpPJN0cxrtNsQNac+9YoIUKM9qQrajhmCxjc0KFYbPLg0oEatxtRx95baJLKCTst/GFZ+yHzxRZGAsDpA8uaPQaOtnEmTJDvO54plsLx6A3LHji11sBzu/OjlMKfQ6JFAkNJYL5zMAEo6GGx87XSIb0MsFQFY2YJl8Oxdb4W9adO4pUGluTZ8nzDz0/+OrmjW+AbpiowjmsZNGjUQ9Wpfg+fnLJGycNSTEwRgdmvHN3tlOzrFh5IIlGZMZblvYjFclrNZ9n3xmSGL6w+vF/cZk9BTb5SDKKyAfgYThhkKmG4vWHJwyOMKqc1XAANFYrW8UMcfDBYQSJhtyRWpFr1e+HtgU/wB+G80JOSzfaU2JaDOHTlSvFMY4Jv27BYAneX6tGdOCzhAphED/EAAQKlioDt9qggAELg95yWw0oByPFv3HlIJIfjvDOBp+vnHs89KtYDAv7MvAgfh9o31XCr7mjHYpXnonLdXY8TA3rj7jluLMPP47qTHE42dT509j02ffonRg+9C1w6t8Pvpc3jxjWWSjY8HYA1laloSAPDjwaMS5D819f5iBnkM0vktuG9IXzECjQQA0CeFhqIsTdq21c3FLgOZnwuXr8cz08fJ1zQUA4BrmNcWrsId3TugeZNGcQMA/FYlJSUJ/T9B/a/sJ6JqHD8BAFSN61BlRkEJAEEASgJK3QpBANb1ZX1fd/36UqqHbr6ua6+F64aCBXa8jYvZv704H9c3qCsfCwb/fMkp9Cq+fKeMHRIT1YlBOJ2bSfWiLk0pXxPvGKPZj0EHacgsFUhqMo2jqiqLIZrzqehteJ3JAhnavxduaFi1M7BxzY3Xi7SlS8RDgwaBLB1V44V/I3/gIFh79PB3qT92DKlLl+DSjCfgTS9qkhnXcUPs9KHDCpaYJNPjCXOBudnr1oIAgqUaZ5pTRa5x0uMWvwkzVHgmKV3YH7E07e+/I2X9OhgOHxYfDGejRsieNFnKcZV34+Jw4YoNsDscUoueBoBk5pC+Sm0ry+Eptd2pbaVp1SMTh8PpdAvVlAvHqvr8JhbD5X33lK7/M5Jxz4HN6y1SAjAYABCvF7tFqqzwGXvIlCrgG9tOlwPv2vJBufODphS00er9AIJS1pXbUbaz2p6PbU67ML+eNKcVk1gFVgBRnu3SnWHl7c1su/7AAQn2mW1XMvjZEyb4zVQDg/7AP3Nf0/YvZPAKQMD9SwIAgo/HfZUgn5n+9EWL4WzRQsCB4FbSvgQMknbsjOlcKm/Wix6Za52PPt2F1Rs+wcSR94jZHzPpDLhZanTa+Hsl6GYWfv3H24WNRaPN+4f0LWIWGMv5xPrOW7f5C9Hdh6smRGPCpjddL9ViIgEAoUqOBo6da1V+P+4f2hd1atYIKwGgVE1hEJABQLkj5Y1sLrdHyqXSaJWVFcI1Gv4x+68PqMYVyzwmtq1+M5AAAKrfNS3VGRFtzM/PF0NABsOlbsEgwLXXlrpLdsAXJzNx/IDc3q1DMToTEefZ81dIXepQyGvwIHjepODPW/KeeAkM7X+bfIBIBQ6uOFAmJ1BIQ/tg0+dYvfETNGpYTxzGqUVOtNhmQMnykwFSXXVtUi+ai/bkZFlEJm/8EBefego+1pQubPpDP0nVjYszZxatPx3bdJa4tQIABDqLK/XIKSt+KilNgAA21i2nZCSUsVjYg7DywYcfImXDejhuugm2bt3hrlUTSds+KQBAnphRUFasAhrff/yPYCDfId073VJswccFIBe1LANH1lCgUSDd8Nk6t2tZAaON7hCJxXB081RZW4XLuCsl/+i/UkelEc+V67QaaKASU1f6btRXa2DzeXGe0joAgwxJIGOA7XOnXeRYah/QQKORsrDnPR7xcqG0aqqpoEpMcFPkATXVasw0p4f1YKms+YrluMGU/lC6+cDAO23xYuk+d+QIZMx7A5Y7+yB1xYqoAYDg47Evggbpixcja+IEZL4+FwobIfg8Str34owZSF25SnZRKiJEOpdoKi3FMpel3ZYBPquD9OjUFhqNWhI5LLsZzJ76dOceKcHap2enuA/Jd96WL74W5p8i/QrFAODar0ZGGi5m5ci24QCAwKA/lAkgx0uTPxoGsgX7DwSfCAGF3t07CrsslAmgxWbD//xpmt8XIZQEgCA1+wlVwYbHI6jC4J/6/yovf4z7Sid2jHUGEgBArDN2FWzP4Dk3N1fKA8bbTF99BW9SEpw33QSf0Shl/5I3bSow+6tTJ95u/fuRprXli28w48FRYYM+vij3Hjwqxl1K4yKd+7Vp3ljcvQkkfPntPixdswnpacl4ePwwf31aotKnzpzHpNEDy/SlabHaJGNN3TqpZLd1bSflC1nzliYviRbfDJAJcPSX30VGkZaaLKCKUm4svh6r5l7GH75H0qZNuPT4DDGElOZ2iecGneOzHpoCdV4uTD/shU+rhb3tLWUWNLMU4GJ7PlpodFKeUWnvOaz4wmnDVHOqVJ9gW2rPB83LKANgFYhomubcOdSY/RLyhgyBrVPny7vw/F5/HTbKA8qgGkA0Y1G2YZafsiM6QfOZpTEgDTy5UHx1wUo/SMj7j1pNgodcSFJHStYAta9VpSUWw1XlSoQeh8Kc0UOFJ82p4tvCpvi5EFCjqWtHrR73GZMl0F/vtEmAb/Ex8FehkVaLYQYzGgUE9ITyuc1HDiuyfQVmq0kqNVppdRhiTEINVWinDlYNeMeWh5u1ejxqTo3az6MqznK8AICn0JzY3qJ5kYx/JAZAAgCI7i6g8z+18DOnjUHzJjcUWWsdPHIcn+36Tt6j8TauA3mMxx4Y5e+iJAlAaRkATEjQe4jfCfoIkNZPzwBWGwhugbp/AgChJAD8/sxb+j7u7X+beBKEAgAUn4DObVsUk0Ey4FeM/ypS0hrv9UrsV3EzkAAAKm6ur6gj0QeAUgCCATE3UmeXL4Ppm2/EnMyblgZH48ZQ0e319ClceuzxUoMAkV7SHHO4j8e+n37G/7y0QILF+nVrilfAwDt7iLt3IDoazpQl5vkI2oEgBKltlBcolHV+MOhd0P+OW0vb/VW3P7O01GG/+c5adLylOTLSUnDq7AV88/0BoQ9OGTMk5Mf3Sp0odU4OMmfPhrVXT1h79hL9f8qqlTDt2YOsRx+FOicX6YvelsoArCWv+/2kmAMGl4yM5/wVirIOLEd2OUAJ7ItZQ9YNl2oBKrWYkDUppCdHOiYX1Slr1yFr6tTL4EbhToH62kj9RPM7XaoXrliPfrd3jTpIZ+aKpav69uqCYydOyvtCyRQxuGYW5j+fmCx6V5oOEihQ3im8T8+evyjgQGXVtL7aF8PR3BeJbarnDMQjAdBkZclkZE2dAv45kPIfCQBISACiv4/OXbgositWapnxwGih+3PtOW/J++LCf3fvbtF3FrQl14psg/r2jAoAiOwBsAQjB/UWPX44CYACMDw9bYycV58encJ6AFDf/x8zJkOn1YQEADhoAhh8dxPECGcCGG4spPwz+08JQKIlZiBwBhIAQOJ+CDkDXKwSAGBlAKKLcTW61hdq/ln2z/DzUaisVuRMmBiXAWDgGPhCZAA/bvjdYYfGoJDZYNJz422sP0uGwMyp95cpvfzwzyewe+9BjLm3nwQIDB627djtp43FO96rcT8yNeggzDrBzNIqjdRsSiwIrvz3zCmokVmgWa8OTXv6NNLfmg/tH38Abjd8BgOyJz8An8kolQIst98uRptkBOh//hmks1565BF4atcu9emzOgRpx+EM/uba8vCtyyG05AF6MwYU0pCjObDm7FlkzJ+PrIceKjJWVgZIX/AWsidPLlL2Mpo+S9qG7whm9+/q1SXqrri4e33xGrnn6PzPyhK//n4G/567FOOG3S1/D8z+811K0HHOojUCALzy96elegDfqxVtxnS1L4ajvsiJDavdDAQb5ykO/LYOHYVKHxzQKyaB1PzTNDD490gAQKwmgIH9eTIyYjIBjHQuV8rF/P3UOcx+azlOnDwLGj63a920VJ5ITLaQlcVkCwN2pZXEAFBMXyeMGBCyCsC6j7/AXx6bKOzCcEE3/an4PaCfE4HgTZ99hSceHF0E+OX7nwaABIQH9+sVtgoAx8z17lff7ReT2VgYAPy+KMZ/Cer/lfIUVNw4EwBAxc31FXckl8slUgAaA8bVWMrM7REJgNJUFovQklFKNJKIMbW5fCHSNT+4/fr7aXFr/ctjk+Iyj+FHYNkHH+Pr7w7giYdGo2XTG8tUBsDglEEEdcU0f1m0agNa3nyjfAgSLfoZyM2zyIeW0g1KOoIbP7L8SJOeXRogKPoRVeCWXi/UeXmAzwdvMp3BVch48w15vrInTQIKs+6iD501S1gAzibFnYhjHfEPbifetOahFnXBIQz+WP7xgs8rpSSDS45FPJbPh9SlS2E4egSW3n1gb9sW3tRUKQ2oPXtWgA3EaChY0jEJvL3/0WfiMK3XF9dAh9uX5UjPnL8o+lVq/W++8TpMHj1I3jUEFU6f+wOTRt0jNFC+R27t0Fq6ysnLxwP3DQKzTFu375bjsgZ2RbSrfTEcao4PuZ1SdrSjrnplxxg8MfBh7XI2u8Mp4BPlKGq6AwLiOUMgit9JBioKRVkxantr2Tp8t+8wundsgwkjB+CuXp0FBCfgumjlBunD6/WBTuY04GWddjZmO3t1bSf3PYHzQBlWYPBChl2w5lm5Rre0aCLPxr5Dx4oYnvF3snD4PAWW6oz2+Qks3ReqDKAS7LM/AgDM+geaBioMAOOBg1K+T6kgoGjsg1lKkUr5BZYB5DEDjx9p31jOJdr5qSrbUSbJlmSOTjoWbtw/Hf1F7kPe64HGrCUBAOyL9+mC5etkv+uurStgLd/ZlG7+afo4PzAQCgAg4MtvCp83mhpyX7ITbXYHHhozGCnJSeIbw+QEtfusAMCxhWOc8n7/++wF6NmlnQAZ4TwA+Lw++8iEIokOhfpfXb2Rqsr9eqWOIwEAXKlXrgLGzRcXGQA0BVTK4kVzWGb9Mxa8Bf3hwxKc+IwmWLt1Q96gQcVovdH0F2objo0v0CPHf8PUsUP9IEBguRkG7l3at4rpEHwxf/jJLry9YoPUrGW5mvKi6xIlnrtkDY6fOI1hA273L7BiGvBVvjEDuI3bdooLezh9Gz/ENOJ5fPIomEzVa6EfePkl0H/hBeSMHQtn02b+nygZoKN+ft++8NSsJYwBEISLs1FP/Io1F/vdTvTVmzDcmCSO4r973NjnduIXjxsO+MSsrJVWjxZanZiORd3cLiR9+hnMO3cgd9hwOFoVPsMOB4yHDsGTng7XdddF3V1JG3IhSOM++oQwiImmnTn3h5R2YtAU7NlBvSbLWXVo00yYQ3SK7ndbFzicLmEF0Oiq1jUZ4vzc77aufloo32flzQi42hfDvLYvW3OR7fVISTvek/+25qCeWovJpstmmtHcA1faNqHMHyXgzM4tAgAotcnpoULNMYN3guEMLvQ6XbGqOuGClnDHCwYAQmmeA+c2VLCjUMMz01NLBeqGMs670q6rMt7qdC5ldQ02bNmO9Vt2yHs6uHxgJACAY+D7klJNMk3dbg+or6exX706Nf1DDDYBJCBGGQOlnCxFrTASCQrs3L1XklaUehI45vqS8lNlfRkOEHO63OIlMKBPNwHgwlUBeObhcUXOk9sqxn9lNaeJfqrXDCQAgOp1Pcv8bPjiIguAngBRSQHcbmTMfxNeown5A+4G1Brojx4VA0BvklnKmPmSCuoYl7ZxbKwXS01uSrIZapUap89dkKoAD9432J/55wKGL/BQJizKGHhu+w8dw0tvLkfndi1w35C7BKlVGqlpNP26pWWT0g67yP6K03ggQssPyGe7vgWpZv/x+GSpN1vd288eF+bZ8tBArcXjAeZykc47lKlZ8D782P/r9aWC3Idii0Q6Rln+TjOv+bY8CZS76AyYYEopM2MtdW4uMme/hNwRI4oAADJ+nw/G775D2rvvgNsRlMsfOBD5ffqITCDWdtzjwhxrHiw+H67TanHK4xajslCNJQDpSN5Lb4ztXAslRKa9e2Havh26UyeF3ZA3ZCgsd94Z65D92zNIZ6nP9zd9JqWnmAUdP2KABOvRtF27f0RWTi4G9OlebHO6VjPQnzZ+mAT+SvaTC8VL2bmS/T9y7Dc59pMP3edf/H2/7zA+/+o7AQjKgxFwtS+GlQulyFcaaLTI8Xnh9PkwLcC4MprrfyVuEy0AQLkUs/7TJwwrInlT6p8P7turiJa5MgAAzj+fW2ZZZzw4OibmTuC1q05Bc3U6lyvx+apqYybd32w2IzU1tUyZq1XtPBPjKd0MJACA0s3fVbG30+kUEID/j9T4IUpfuFD0yIG1yEn9z3x5Nmw9epZa/x88BmYE8i0FAAUpY6Ty8t+I3C5fu0VAAtZZJaUwlA6KwT1p5GxPTxtbRDLALP38ZWtl0V4eUgCFajagdzec/yMLO3f/KOcxdlg/GA0GQaEn3zeoWr/E//B6MNuai/NeD+4xmDHQcFnHH+l+u5SVg5fmL5drG65cIymqDMCmTxge92Ix0jii/f1dez52OO0wq9Xw+HySiWQwUlYteeNGGL/7Vnw2fGq1VN/I7383jAf2S4lABvyWu+4qMApcuACOVq2RP2BAXIdfbreAhn8M+zNVarTTGdBJp0dDtVayqwQEdrsc2Oy0iSFgLNeWpQCTPt4MNT1IzGa4a9dG9pixcLOMaIyABZ+nCxcLnq0PNn0mgTgDGWbg69W5BkeP/y61qR+bPDIsiySuCSrciYDe868tkf4pESCV9NNd3/rfR2QdEaAaeGd3KfVEwIq+BIEAZGmOn9j38gwQuJpvy5f7MU2lFvYKgbjq3qIBAPjtfPHNZXIfBuqllbnht4q+F09Ouc//nFQmAEDm16OTRsT9zFanoLk6nUt1fxYr4vxo+JeWllamvlUVMe7EMSp2BhIAQMXO9xV5NC6gLRaL/BdJCsDsYvqbbyBn7LhihmPUu7HlDRxYbvPAxfb6j7dj5fqtUot1SL/b0KRRQ8xd8h4mjhxQjLLLxfbs+ctxZ8/O6Nqhld+Uq6KkAJxbUoppIkYdGKlqqSkFzAPFcTzUuMttAiu4YwaJr9pycdjtkoX4pDgy4ms3fY5ffj8tUpDgsn8KpbXFzY1El1qZjUDHC9Zc0c430ejA2t4EABqWIQAArxfmr75Eypo1UFttsLdpI9KbjLmvw9ahA/IHDvJr6PWHfkLqqlW4NOMJ0dnH0hQGgMvnkzJizO7/6nFhgS1fTP+66owSZJ3wenCDRouFtjz84nZjkjkFHbQFWuGSmmHvXqhtNthbtYLu1ClhFTkbNhQPA1fDBgVeBlEAASzb9/fZC6HTajFiYG/J8teskVEEUMu3WEUvzex8eZThJPhE/SdBSAKQDJr4Pqpb6xqpQPDLb6ex6bMv8dSU+4UaOnv+CnTr2Dpm+VKkOU38fvXOQDQAAO/N5+csCVuy7OTp85j/7lo8/fAYP7U5HADwy2+npLQuAfVA2VVZSQBYNq5185vEQyfREjOQmIHLM5Cg/ifuhmhnIAEARDtTV/l2pKrn5OTAbreXKAXQHzuG1JUrpARZzvgJUgKQTRgAr89B/l194WhdYIhVVo2LEOpt33lvs5hs9e7eETSRCTT24iKcJkWRysnwPL/cs08M+qjb/fdfHxcTmMpqzFhSexlp3JU1vtIed73Dig0Oq9SsnmFOjd00DpS0u/H+R59j1YatGHFPH5FwpCSZBVRZvXEbrq1bW8x3KtsIh9nylXYL7jUm4YzHjWMeN55OSpNMZHk24w/fCyBwcebTRVg5fFbTFi3CxSefgDcjM6YhfOiw4gOHFcOMSbhTb8JpjxvfuJ3Y5igwb3LDJ74AbM21OqkGMMeWh+s0Gswwp0UtBVDn5yPj9Tmwdb0VnswMGH78EYZ9+2DrdRvy77or4pgJolH+o4Bq4XagqR9BotbNG0fsM5YNCPCRgZKRllpkDHzP0L9ky+dfS/WPf/x5umRdWbp05bqtolsNBrNiOe7VsC2fp/fsVsni53g92OK0o4FGg6eS0uD0AW8XSm20UGGo0YwuWgNesuXC4fPJc/ee3YJ9bheeNKfioMeFjxw2WArNK6eYU3CTRgcaWq532vCJ04YUlRq36YzoSSmLCmKE+aPbicYaHW7VG7HMno/+epN4YPDf09RqTDOlyLutrBq/owTEnI0bx2SGWRIAMOOvL4hJIBu/kbP/NjOkXC5YN83tSzIu+9us+aJb7taxjQDr3HbD1h1SopXmveE0z/Xr1sJ/PD5J5FrBemcekxrq7p1vweOTRyaekRA3Fq81Qc82LRpDq9Hg5Jnzwox8aur9kmQ4cPi4lCs9d+GSGMaRmdT0puvFmG7r9m/w3oefyfrJYNDJGqp96wI/mVCGd2SEfPTJLvzXUw/KPTTzudmY8eAoYTIFNhpHUh7F7fheI+i6eNWH+Pjzr2QzVmEZP+JuP7DE9yY183MXvyeJEDKiOBbeS5RwPfuP1ySxw/uVjC5Ksv782EQBd7keoPHfhi07BFDl/dK7R0f/Pffu+5vlnevxeMV3aeyw/iLFCufoX1bPbkX0k6D+V8QsV59jJACA6nMty/1MWBUgOzsb/H+4xpJjSR99VFDyz26XzKLXaBS3cmuvXsgbPCSqzF20J0N9Pz8G119bF6MH34Vr69UCF9fMVNCIha7HbFyEr1q/TSiD4Uz9AqUAM6eNkcUHX6jMGtKtlWZyzRrfgJtvbFiuwaQSHCxd8xEO/XxCPnzdOxUsoqpTO+Jx4XVrwYJ8sjk1qsxwSedP9sesee/KteLCgE7SQ/vfhptuaFAlJBSvWXNx2OPCZFMK3rdbUFejlQChvJvx2z1I2rLV72Ytxyt029eeO4esxx+HT62C4ejPgNMJ581NxCMAbheSN2yEo23bYqZ7BG7WOawSyFMCEEr9b4AKdTQa9NIZ0VlvwPOWHGT7vJhpTkNdtSbiaQtoOOc1uDNrIGfCeH9VA+3Jk9Dk5cHR7LLRYcTOqugGLO9EaQIXzWwvvrEFVRypAAAgAElEQVRMFrm3drwMknLBS9PAaePuLWJAVUVPqcKGRT0/g+1OWgO2u+wCOF2n0Upwv9CWj+9dDtRSa3DJ68G1ai2GGpPwui1XGCkTjSl4wZoNFVS435SMN6y5IlupoVLjN48bHXRGMQYkc2WXy4EklYqPDHwqYLopFWaVCrOsOdCrVLB4vaih1iDL50VLjQ7fu524Rq3BRZ8XA/Um3B2DpCnS5PE7mrZ4EXLGjIXut9+QvHGDsO3cDRqUuGtFMwA4mNNnL4inzsZtOwSE63hLc9x0fQOkpyX7g7F4TAAVQ7Wfjv6KyaMHluu3ONL1qIq/B1/rAhf6D9C25c3yTfzsy2/R6ZYWoNHj8ROnsGr9VvFSIEuJoHmrZjfKnDJIp+v9mKH9RLoUHCBzvfTfL7yJurVrCGBDAOCx//w3brr+WgnGlXVWQcD+KtJTUwQA4Lfi+dcWC3vjju4dZAo/2bFHyvX+6ZHxAlIwCcP75smH7heQgmNhtYpBd/WU/oMrV7DyCo9/7923g34qn+zcI+9UxTSPYAJBp6PHf0NuvgXtWjWVRBaBEN6XBDmqAwBA6n96enrcspiqeD8nxlR+M5AAAMpvbqtlz5QBRFsVgIsV/ZHDMH77LQxHjoBu5D69Hq7rr5ca5WW1gF+xdgvq161ZhA7Ij8DPv54U2i8bpQs0C6TraihTPQaNL8x9BxNH3uOXArB+6+P/+YKgyAQT+OH55vsDOP7b6ZDOsqW94AqTYUFhbVg6kzMrWd0Cf86TEz68bCkIiNnS1WpMNRVk3aJtrK3Oj37jGxrIYkZKXy1YKQsWAkFVqdFw7N+WHJAyf5veJPT/B80paBbD+cZ7Pppz55D52mvIuf9+OJs2leDf/MXnSF2zBtnjJ8BzzTXImPMa1A6HmOx5k5Nx6dFHof/lF6SuXImshx+WcleB7VyhbwNp/vT3Z0BUS6VBklqNQ24X7jKYMDQg8Mn3+fAvS7YYr0Ure0j+cCMMBw4UMw4lMGD46Se4rmtYUNWglI0ZJoJ91OY/cP/gIuWiStl1ibsrxmojB/WR7P/eA0ckYKKHyR3dOmDgXT1kLMye8V300JghVQLIKs85ibbvLK9XAnhbIfJ0jVqN370eNNZoMdSQhJesOait1mKqKVn8RZJVarTW6bHabkE/gwk3anSSwb9JqxVGCuU59LG45PNiliUHTbR6dNcZhLXC4J9A3Vv2fNi9XmEYMMD/2mVHhkqDpfY8nKP0BioY1CokQyVB/1K7BUOMZmENlFVTZ2cjbekSYdeZvvlank82e8uWyB0zFp4aoStZRAMAROMBwMDq6WljInoAhDvfspAAsG+bzSG+PfTKuaFh/bKa3mrRTygAYMGydRLoBjOc+A3de/AoxtzbL+S7hUExvXWYBAkMkJUyxix/ylKnLPfIb/H/vrIIDevXliooSgUmshgvXMwWxgG3+3bfIXz17f4iXhJcnxH87NK+pQTn/5qzBJNGD/QncAIvTCgmCgEAsgTIJAgO5ENVkmB/PIeFK9ZjQO/uIQGOK+1mSFD/r7QrVvnjTQAAlX8NrqgREDUlCyCUFEBz/jxM338Pe7NmcNer68/YKSeostlAhoBx7w+w39IWjpYty+TcQ5m8EXXmy52LZqUUCxHmEyfPyscuUiMy/j8vLZAMcv87uhbJMhBFfuOdD4rVXI3UZ0m/0wfgL/87RxyWRw3q49ciKxTiHw/+jLt731ptkF1m1ZbY81FXpYYDEAPAWEEAUhm3fPG1ZAvO/XFJMhxOl0vc1a9vUDeqzJACRJzwujHWmIzO5WQIxhJ5zBiSRkzLv6ZaHUYaK670GGUANAF016ol3gCa8+eQP2SoaOwzZ82C/ZY2yBsxEj6dDsnr10F7+jQMhw8j795hsPboEfbWZUDPc1K4KfR0YGm1Mx4PBhnN6K0zgsH/aodFDAFT1OqoGQCaC+fh0+pERsTxEEhk0KO9cEFAiuwHH4SjeYu4Hju+H0hfXffxdpz/45IAfHf27IQbr7+2wgA3Zkg5BoKUpKMqpQGZgdu1Z5+UIqUvycEjv4g/AEFO3usECGkOSvrqAwHVTuKaiCt0pzPip5EDi9eHOmo1btUZ8Z7Dij4Go1QSYeaeDBtS+JmZ57O91+XAHrcTo4xJOOHx4EuXHbfrjbjfmIyfPC4kqdRYZcsXVsFEcwpOeFzY5LAJYECWAZ9fZvr/lJSGQy4nLni9aKPT40VrrgAIaqjghQ+ddUZMNCVLuUG2s16vyGBK1Xw+pKxaCfPu3cgdMRK2Tp2gzs9D5iuvwNHkZuh/OQ7dr7/C0rs38vv2K1ZuNxoAgFVyeD8yIAxXBYCeFYGldcNJACoCAHh+zmKhb/OZTbTLMxAsAfj99DmRMTKhoFQYIcWfjMgfDhyROWTArtSm/+q7/bju2joi1Th15jyG39NbMuuBgTWp+wROWzW9Sej2CgDAzDy9VGi8zOMx205pJuvXs2oDt1uy5iO0bnZTMY8TsqF+/Oln3H1HNyxevVGy/6HK9hIACJYA8LtP1gEBUwb8n+zYDbI4gxkAyizRG+bDbbtEGjFt/L2yX3BJP5aFfWrKmCqXTAh1r5OpajKZJPufaIkZiHYGEgBAtDOV2M4/A9RYZWVlFZMCGPfsQcaCt5hul23p3M3MhJP/3dAIPpOpXGaRHy5S1biQVij/igyAHxMlG6wYGIarF68Mjv3RWb5n57ayAA/VqBlm1rmstPnBdcA5x/wQk7pHAINURwa41YENQKrubGsOfvW4pQRXTZVasnRnvR6h4FJ/G0k3y/khJVdZ0DidLsmSsrzb198fwHf7DuGGhvWEFTKkXy/RBoZqzFbPs+WCd6wtoIxdN50Bw43JxXTEffSX72GCB6T1H3G7McxohvLbZ04bNjhsku0mBfkBUzIueb0SlKhVKrjJSPH50DWgDOBXLodkJ7kPz50Zx+/cDtE4DzaYcdTjEl1xukqNqeYU1FJrsdKeLwFNPbUGt+tpvGcoUVuvslph+OkgVD4fnNffAE96OtIXvS3ynCyW59QXmPOZd+xA2qK34a5bDzljxsB5Y6NiYF5JDzINAt+w5gkFOrgpAVfEF4HDAeOhQzDt3CEsAJXbDUeTJrB37lJQ3WD3N/CkpiJn3LioxqZUAvjiq+9l4cuFKTWk1MWyDGBlP1fM/rNm9TMPj/VTZ/kekvrrep08/2s3fyEeAVxY06yQ9zuzZo9MHI7GjRpGnNLqtAFp+gzIWYaS2XYG3lsddtxnTBImAJ9B0vNpODmo0CPgRUsu7PChj94IPm9Wnw8jjUnwwIf37DbpgyDkaEMSrtPq8Pf8bOT5vGJMSpkS/TsaabQYYjAL+GBSqTHCmITl9nx5zk943MKGaaalnwl9CAoMTvlaeSapwAunrJvpm2+EzcPyuvrjx6XMJ5/zS489DteNN/oPFy0AwICeRoB8Nhj0kcbNQI9UaXrRTBk7pFh5wEg0/sBzLisGAIGw5Ws/xnNPT6n00q5lfU1L21/wteZa6J33NsnaKNgIlxLK195ejUmj7pFMPmUAvO5KtaTAoF/5c8c2zbFi3RZMnzhcDIyDAQD6l7CkaVpKslQ2IpjA76+yXTgAgO9mMjGjAQACJQB8t9NfgAyD0UPuErYnj0VvArZAD4DguSXgRWnnqMF3FmMOKKVZy6s6TGmvc+D+er0eGRkZ1SZBVJZzk+gr/AwkAIDE3RHXDFAKkJeXJ3p7paWsXAFfcrKYc2lPn4Hpx70w/PADdKdOw31NDVx85k8xu41HOzhm95klVxYozOrR2ZuZs8yM2BZfh38+UaxOd/A4uBD/bNd38hEsy8YP8qZPv8KC5eskwzd8QG8BMEKVLyzL41ZkX0r2LhNqPJucLkHrWY9HFsuklkfDBCBdm9rphycMCzl03pdZ2XlitMbFLHWEodr7Diu+cNpwnzEZX7jsOO5xg+r0ccZkfOt2FtMRK+NlXz+4nUIjJhAwqLB84V63E/NtefD6AI2qAFRg9o8ZykW2PNEct9bqsNfjgsoHPGROgUGlwlxrrgQPRpUKuT4fxhuTJUPJbCTpygfdTsk+XvR6xGWfoAPlE6kqtRw/CSqhJjMQibaRTlxj1izk3H8fnE0L9PQqp1PkAPqjR0Wio87NI8qCS9Onw5dUUJ0impbNRac9HwfdLv/4KA9oqNagj8GMG0uofMASgClrPwDUGrjq14MmJwdZDzxYIF8obBxn+rx5sPTtC2eTooZTwePjvUD5D0EhVgWhw77JaBC6PRlCzPRUdmNWy+v1FblPyVL456uL8MjEEfDBhzlvr8azj04oEvBcSYvUspxj5R3CIJuafDKK+LzUUqkFeNKpAIcPqM/7zOfD6cJsvPK1Uuj+NeWZcsNLvwq1RtgBzOx/YLfApfLB5QNqqNVS0pKAgXgBQAUrvNBDhWQVn2gVrlVrcMjjwnVqrZh71tdo5NnP8XoxxpQkVTHKpPl84PPhzUiHtUtXAcZokmlv176AqeN2QX/0Z7gaNizyvEYLAHCMBAFWbdgmARGZKSnJZskS83sUbKRaWgbAc7Pmyzuani2BTTECZCnfmc+9hGvrXpb6uNweCSr5ba9Xp2aZTGt16iTUtf75l99FFz9l7NBip0pwh8bJNMaj9IieOUqjPwATJgoDgKAk2XbU4rNiUeCxKAFQAnOuV/7x8tu4JjNN/AVoRKgAAJQAkNUUKGkKlgD8ffYCjB8+IKRcM5QEgOWaF63aiIfH3ysmgwSaKAv40/Rx2H/4uBgK0gMguHH8PG/OS7B0gKVjaVRINkxVNmTl9WHJP6OxjN4x1elhSJxLiTOQAAASN0hcMxAsBaDhH0uN5ffr5w8m/B17vZKVkABCxTCn7JuSuTh/MQsN69XG7r0/ibttPKXf+PEgvXziqHvCDpQBKNHjxx4oMO8qi5abZ8Ez/+9lGPQ6GXtF0pHLYvzR9qFk7+qqtZIZU+jjgSAAF9Y06iLFNlQL1CZGe9zg7RRdOgGHO/QmyfbTCIwmfSaoQuqIAzN5c215+NZFAQNE785MJMvgURtMZ/IjbpeABAzqGaAzMKFJ2XBDErgvHcdr0zzM64ULPkw0pci/0VyP22xxWmH1QTKUddRa9NUbsdhuES0z6fTXq7USsBA4ITOA1GQGJdG2YrWjSTPeuAHmbduQ9eijovsXQODll2Hv0gXW7t2j7brYdgQENjlt+Mpll8CoRyH1OpStpebSJajy80VGRMmQ+fPPkf3Ag4CW4onCJoHP67Dd2hX29gVGUiU1LjADmT8Ka+j7/YcFxDQZjejToyMG9+tVYR4AkcbMe5wO16TUUurCDNe44XcX2Y0L35cXrMDMqWP8VQZI72XZQzIHqmsj6EWtPjPzM5PSccjtxCJ7vjB5Omr16KgzYLndItIiPhH0Fums04ujP6n+zOK/a88XeUp7rR61VRpsc7EKAMP7AonOYL0ZSxwWqXDRSqtHfbUGW1x2YSkRLCAjh/IXPoMH3E5hAEw1pWKVI1+qCxCc43uA5U3LrPl8MH31JVKXL5fvac79Y8RUN+X993Dp0cf8VXfK7HiJjq64GQgFAJAST0+kAb27ibxo0F09hN3BRAmNc5+ccp8wALJy8vzlSpmNpyyR4I8CACxauVHeR4P69pR5CQcAUE7CdVRGWooACoHbRWMCyH3Xbv68iAkgAVuCtzQyDDYB3H/oGDZu2ynyP2b8//X6EgFOaV6osE64piLtnwkB+kBxDct3LNmD9w3tWwwAYFKJjMKqzABQXP8JACRaYgZinYEEABDrjCW2D1iDX5YCaM6eRfqCBcieNg2ezNhKipXVlHIhz5raXDQ3vek60Xcxu0A9GrN/LAdHDWPnti3CVgLgWJjdp/EW3fdDyQUYTLA8DcvslHUdYoXKTvo/SxuydW3fCl3atRQdX3VY1HPx/oIlF6SKZ6jUktHuVUitp5b2VVseTnncEjgzM39r0AKa80/JBxczgdmKWO8jZvk+cdkle7/VaZNs38OF5b++djmEsl9Ho4U3QEdM0ztm5QcazHjVmivgRb7Pi3sKAYA/519CnteHp5JSJVNI13FmAZWwvK3WIBT+BbY88Bhs/I36YVKHCRrQpZyBA13OOSYumBjQjDcmiUnZO7Z8HPa4cb8xScz3OM7mWj0eMaeKhIDu+5y7iM3tRtqSJWL+lzd0KIxff4XkrVuRM3YsbJ06F+zucIgTP0t3Wnr3idhlpA0YcLHyw3GvW1gWwdc2eH/d8WNIXb0aWQ9PhzelsGJCYRCU8v77EvS4G8ZGf6e/B8tk3Xh9fVnY1r4mU7Lv3+0/hDUbP8Gfpo+X7FZlNr4HWMLyjm4dhaFAzW1Obj5GDCx6DQIX1lzgkzHgKpTHtG/dFFPHDg1Z0q0yz60qHpvg45v2vIIKAFo9HjKnRl2qsjLOh4B66prVMH/5JZwNrxOgjtU68gYOrIzhJI5ZhWYg2AOAQb3Nbhc9e2ZGKrZt343Fqz+UwJfMuOkThovZMKUeXNd8/d1+WTv16HwLWja9Ud49BBg//GSXrKPo+K9kxEsCAAKnJBiUiKYMIIP6195eJTICGvwxEGeFFL4HAz0A2NfZC5fkdxoQvrH0AzkfJfkTKDshYDpn0Wqwb7Y7e3XGmKF95XwCPQDcHg+uv7aemD2HYw9WhUtO6n9mZmalS9iqwlwkxhD7DCQAgNjnLLFHwAxYrVbk5uZCt3cvMl97Vcy5RKvbvj2cTW6+vGiv4Fnjx4y0XxoE0hWebrUWm03AAJYPIjWsbu1rQo6K+3IhPW5Y/2LaWkVvRr2aUrKmPE+NWvcz5y7imx8OiIlOvdo18X+fnIyU5Ojp2OU5vnj75oKbQTD1un0NRgwxXD4fggDMkDOjxhzmWFNKkUCRTIl/vLxQjIWYDWC96FglEqQLv2OzoK1OL078Sx0WtOXC35QixmGzbbniZh+oIz7mdmG+PU8CbOrtd7gckt37ymlHf4MZDTVazCmk8pNFwFJ39DYgzZggg1KCjPpgZh8JADxoTMHHThtYEpE04jv1JnTQGbDIlo9v3AUAARtlBIqu+Jn8S1LnnBn/b112qX9Oz4LO+gKZwb2GJHSKMuuostukbCfNO1kS0NG4SUFZwEI/AGbgM+bNRdZDUyJS7SPdC/ler9CkNzhtAvCQFs1SayU2twtpixZDf+JXWLv3gDo7C6YffpCKIrmjRhfQnqMBOwoPQs3q316cj4fHDyvmiM1NCP5t3LpTwL9w5UIjnWd5/M732IJl6zFz2v3+Z5/vhnlL3pf3GAFPvu8oESBQqNTRXrd5e7V4X5THnCp98n3D55TyGjIIaOIX8b4szwGF6ZuMnaTPPpd739msKext24l/R+o7S2Hcv18qAPzxf56FtxKNwFhyNGPu3GJnYOvQEdlTp4JGwJmzZ8NyZ59izB1KevTHj+GPZ5+FNyMTKevXI3nd2rAznTVtmr+PcNvmDxpcBBThHF7zz3+CLCOlBW9D0LHGSy8he8KEkOyicL8r56bJuuQ/B+Xf9Md+DnkeTJYo51sJt1TikFfwDCSo/1fwxasiQ08AAFXkQlzJw6AhoN1qBasAGPbvg/G778SRmFkJn9kMW5s2yB19XzFn4vI6Zy6MWdKP2WG6+AcbfNFBe83GT8WRNpy2i07/9BCg4VarZjdJgHny9Hm8vXIDWG/+r08+6EeGWQ/3YlYObmlZshY5nvMlVXnXnh+xZPVHosW8UksDbnfasdFpxcXCbDiD4gF6E7rojSEzbcwUUxd/yuuWzHZgeUDqGWmOVrtmJnZ8s1dojGRisMxRh9bNpC5xsFY1eO5Zko+p90dNqdjvdkoWXaNSiaEefQh4fJMKsAfoiE95ScYHdAw4fT5cp9Ghp96ApbZ8AQr4G/X8NPwj/Zd/pgM5TcVIM6ZpGfso0B3T7E+LGUmp2OygaaAVJlWBDlk5Pj0END4V0lUqXPB5Rc9MtgEZBTxWoHwgTaop+JCp1mCGKRUZ6lDk+tB3IMvqMcuvO3kSjqZNJdgn3Z4u/FwIO25qXGi2F0DBL+Fmpl6aXghH3S6c9LpFU039tFtGXdC0UGE4qwQEmCqG65LvEfNnn8G8a6dsYm/ZCpbed0iQEGub/+5aMf0jeBSqiQHom8vE+boquYszoF+3+Qsx1+I7gO80mhlSo01QgM8DWUKBDu1kyvx77jsibTAaDOBzQx13Vdazxno9S7s971VKaPhM9dQZ8b7Tit56I4YFAJKlPUZZ7M8AMuO11+Bq0FDAOcOhQ/CmJIs0xtmoEXS//Qb9kSOw9OkTEyBWFmML7IMAQNKWrbg0Y4bf9JfBueb06RIBAAU4CAyIA/cLPIYSxOeOHFkEANCzZGjAcQkoeOrV8wMAyjECA34lQGf/yr4M8Ali0LSYIICr0WUzxUAAIRCA4P7sn2OWd1T7DiHZGOHOqaTrQM37zOdmS4ZerS5gdjFDTd+E2X+bKQyfUDXsuS4hKLhx2w4xEu5/e1fRugf6JgQ73yvjSE1JEld9golsZFdSR//qglXYsXsv2rW6WaQALKusAKWUYQZ7OpBZxbH++bEJaN+6wGcmXFm+sr4Xq3N/XI8mJSUhNTW1Op9m4tzKeQYSAEA5T/DV0H3IqgA+H9RZWTAeOCBZivzevQFDGWohS5hYGmPR8GbGg6NCBoJcTNNQixS34Lq4gd0GfkCzc/NlIT1x5D24tUNr+eiRTjZ/2Vqp380sHOlita6JPSgJdSr86H+w6XP5r3ePjkVKA15p99R6h1UC3OKe8BBtLbPl1PxH28i+IAhD+jZboGyCixQaDLECwD19emBw354RZRMMAt6y5WG/2yV6e9b4pt6+tkYrwb2iI6YZn1EFHHC7JPgmTZgSBlL1WeaPmvwJpmR84LCKPphB7p16o7iQMxzf63LiHUe+aP7pBcDsfx2NRhgHyx0WfOl0iGEe56K73iBGfzQ5ows5x/Gr1y3AQg+9ATudDuT5fOimN8g2ZBMQJCGDgZ4GUTfq/levkqw6F7QpK1fCm5EBd41rkLT9C7jq1kXWtIejNgCkN4GirQ4eA+eD50Z9NZkOZEzE2lj6jFUKjHu+hcrtgvXWbrDedpufsVBSf1ygvrxgpTCClMogobYnAECqKQGlqtZYlmvr9t1C6eX4WBkk32LDC/PeweOTRxWjq/LZYOM7b+v2b7By/VaMHNgHfXp0qlIMh8qaZ5oHrrDnY4wxWVg4u5x28eKIlkFTEeNWjDltnTvD1vVWOaRIAFauhHH/Plx8fEbMMpjyGnc8AIDiRWJv3gKmb/cUYQAowEHgeOMBAELto/SpgADOFi0kaFcAALIWYDIVCeSV82OWPxCAYF8K4MA/B4MRyrHiBQBocEc5jwLeBRvhBQMATGDQ3Z9MJn4L+fyz5N/ri9YI+1GpGhIKOAi+N7i+YwKCUoKHxgwWBhLfpe+8vxmXsnKEes9xhTOE5FhYVemvTz4g1UsSAEDpn74E9b/0c5joAawIFVD7KjEjiRmIcwYUKUBgVYA4uyr1bnS1DVVnNrDjaD584QbCLCH1cKzTTaPAu++4VUr2Uec2afTAmOnowcdh/68vXoMbr7tWQAflo8+5pacBpQAj7uldKv17qSc5yg5YX5uZfLcP/rrwdPBmXfif3LS+A27W6iQTH5VuHZBFDM2AwoE3nCfqBllRgSyQWOUBUZ5atdiMrJ2M+W8id9SoAtM/qxVJH38MzcWLcDW9GbaOnaIKrjkZBC+et+SIdINu6S20egFFGmt1wmyI9vqGm1gyi9LfXijO5ywBaOvWHcbd38Bdsyayp06LOE673YHZb63AyIG9cUPD0Bp/Zs3J/CFDoHmTRlfENbbZHHjxzXfFNbskYIMnw1rblA14fd4EEACIaedxj1OCflbvoLznmaT0mADJ8r5J6K/D8rqXHn64COtFMeh0Nm+G/LsHlPcwouo/VIAbiQGgBM6uenUF1AiUAJQVAMDAPbDv4JMJBC60Z04LA4DvRAKNOePH+9kMHKvrxkZI2rKlCAAQaKjKvrk/AdVA9gD/PR4AINjhnv2UBACUJGFk8E1/I6XcaDTrIO6zceuOYpJHAgPU25MpxfdlOACAIQbfqbff2l6+2QkAIKpHKexGpP6np6fDUEEJtdKNNrF3VZ6BBABQla/OFTa27OxsEAio7PbKWyuECltSBm/J6g+F3tazS9uoh8vAkvWH5y19T0rM/f3Zh/1BaKzlkKI+aGFZJhoCkub72Zff4Z9/eQTDB9xxRVB5ucCm3r6v3iTGdkqjAd9HTtbeLmg0g2OmO1JjEEcZBqUdzCYkWhnMAEt5koERAwsj1FEVAIBGaiMMSbjTYCqDwRV0ISULX/g3bB07wt6xE9IWLhTDUa/BIPKF/H794WjVKuLxlr2/GWmpybi7d7eQ29IDgDWz/2PG5CpTDSDiSQFCAeZCO7CGd/B+fEfRPXvkoD64oUE9YRI0b3KDSItSksxXxPskmrmIZRuyd1j60wwVsn1ejDAmoU8UspRYjlHabQnGZb44CzljxsLZrIBGrTSW3oXJHJf5H+91i7WASVJWLVYAgNn2lPUbkDVlCgwHD5QbAMBxhcvK89w5jvTFi3FxxgxosrL8Abx5x05Yu3eTQJ5Bfsa8NyTwpy9KSRIEAgVs9D0ocr0C5BDRznkoV/+SAABWKGKQ/9TU+4uZGCvvgPuG9BUn/EgAABlEdNS/+45uaNvq5mJDpjfJwuXr8cz0cWJm+8K8d3HfkLuKyKf4Xnpt4Src0b2DgKoJACDaK198uwT1P/65S+wZ4n5KMAASt0VZzQCzZ5cuXYLLVUA7raxG11qi5iztEqqxvvbzc1gmZjhYbziaRjnAv+culU2fnjYWdodDPrLTxt/rlxlQCkDpASlxkTTo0RyTNPf1H28X2i6rF4wefKdIDI4e/x3LPtiM6ROHo2aNjGi6qpRtaPr2b1uu6NZnmtPEFI9NYR7Gli8AACAASURBVAWwFncvvRGr7FbR1U83paCJtvqWLquUi1DBB1XkHpQjPGxOjZhJ5T3Ct0UkzwIu0NNWrMClRx4tCPrnzYW1122wt2mDlPfWADp9VEEQazszCKaOvulN1/tnh+AeF6Z0wf7L4xOLmX9W8DTGfDhm/bjIzrNYJdNGo1OyZNq0uOxLwuz/zt0/FpFGkSXD+Zg0amCV8jyIeQLi3IHSmaX2fHh9KCLXibO78tmtsFqH4chhkeO4rrtOjkM5TMacOcgbMjQug04+Cy++sUy+V4GGuArT7Lr6dWIGhYJ19xxnOAaAo3mLIoaAwVn6svQAiBcAIBigO31G3i0cHxkBuSNHiJGgAgCEMjYMxziIhwEQKwBArxDq7hWJXPBNSYYk331MfkQCAIKBhuC+CCjMeuNdKR1Yp2aNkAAAJQAEVRXTZL5nZz73Eq4tXHu53B5ck5kmlQZKU9WnfB6+qtUrs/4ZGRkJ1/+qdVmu2NEkGABX7KWrmgO32WzIyckR05jKagz+//naIkwZM6TYQp4frHlL35fs/5B+vaKih7Me7rN/fxVPTrlffANowEVUmyyCNs0b+xfZBEDefOcDcaYPNOOKZR7YL826lr63CTQr7Ny2JRrf0AAD7+pRZKysUfvzLydFglBVG7XuL1izZXgzzekS5NFc7wVLtpSzm2ZOxc0aHebZ8vCdyyG1uQcYzFX1dBLjimIG+NS/a8vHTpcDWhXk+lLrz/9sPq8YAuZ6vThRaA5o8XnFc2GmOVX+H65pT55E2jtLC8oBpqYiadtWaE+fRu69w5D5yitifmbv0CGKEQJKGcDkJJPUhGYZKZpJNm7UQMA9mmSxWgBLAj40Zki5aeVdLjc+//I7dO3QSspulbbx3cFx//r7GSSZjbLIVwy6CBD8ffYCjLm3XxFpA4/PklgEMkOVPC3tmBL7l80MsFoHS3aa9uyBu2498eYwHD0Ce4uWyBk3FogTOGVwtnrjJ5jx4GgxlSPDjUwz+s4QcI7lngjn8B8OAGBgHUjxLy0AECwXCAQj4pEAkMLvyciQrH/W1ClIXbkK9g7txXQxEAAIV/mAVz64wkC8AMCWL77G1HH3+tcAoRgA85a8hxoZaWJIzG3DAQCBQX8oE0Aai9Lkj4aBbMH+A6EAhd7dO6Je7WtCmgCy+tL//Gmaf50UigHANRaBib88PgnXZKaXzUNTzXpJUP+r2QWtAqeTAACqwEWobkMgAGCxWCr1tIia05G2e6c2kj3XajTYe/CoZM4H3tkTQ/v3ijpLHy6w52L73fc3Y/qEYf5MCcEHp8sVtsRgpEnhAmzFui0YN7y/GHx99MkuWcgHO5KHygpE6ruif2cw+Io1Fxe8bj8AQLf9r1wO9NebMKRQEvCF045ldovUuq+K5bcqet6qw/GY2d/jcUopxR9dDsnyh2q0K2yt1eMBU0qJHgGid359Dlz1r0X+oEHQnvwdGW+9JV160tNxafojURsVch/qV0+cPItzFy5Bp9MKyMZykkqjDwdNtGiYF0lXH+/1YsBO+uzx307hrl5dUL9OTVzKzgWBgXN/XBJafp+eneLtvsh+BAx3frMXM6eN8b/3mP3/z/9vrrxbWPKUbuIV1SjloS6YxmRsdocTZ89fRMP6dfxO5yxpyIoNZCjQYFUZH6/NR5/ukkD1u32H0b1jG0wYOUAqHJB5RWbWopUbpF+6kJOmXKdWDQlw2WiAyBrhyz74uFglmMDgJJSruTI/BHlpsLbv0LEi2Uz+TrCFRrGPTh5ZKhmJ4ccfkfree8gdPhyOFi3k0ATCzDt3QGV3wNG6Ney33ALEYvoZdIF5D9JolkAQy6t2btdC7vl47oVAHXyg9j0UAMBAmtl0BtZKNY/yBADiMQFUNPyK7l8ZL6cwEAAIR/fnv5NBEK4iQrTPGu9Jsncee2CUf5eSJAClZQDwnuD74tsfD8l7gbR+egaEuicCpY8EAEJJAMi4ZNLl3v63SUImFACg+AR0btsi7uRJtPN5JW5H6n9ycjJSUiLLJK/E80uMuXJmIAEAVM68V+ujMmBmaUCn01mp58mP0zc/HMT2r38QVLzTLc1x263tiwTnpNmTUt+pbfMSsx2UACxcsR5PTrnPX4ebJ0fUmiBDeRmGvfXuWlmsBlPjlA80F6FV2eSODvfM9jO7yzJwL1ty/eX3FFM4AgKL7fnorjPgfmOEuvCVekclDh5qBjY7bVhnt4KWjjdodJhkTJZKBK9ac3HYUzT0T1KpUUulxk1aHVprdVK5QBul9wBLi2a8MQ9wuZH1+GNIXbYMrrr1kDdsWLmUGGV2jCwBBufl1ciUYgaeJqIM/NnIQOCC+MTJMxJkxpKFDTVOJftPk0DqfpXGQPnIsRMY0Ke7vMc6tGkmrKhA+dLX3+1HZnpquZtphgM0gwMdxXiMPg4MKGiQSiCDYIBep8OUsUOKjD+cN0u44wUDAKECmsA5DhXMcIw0WuS8hZOhRbqfJJv+2qtEqqQ8p7NxY+QOHwF3/dDmlZH6C/6dJW3PnP8DLW5uJIH/3MVr5F7LzEiLtSv/9qEqAPDHUAAAyxoGZ8fjAQDc9erJ8ZPXFZTfC9Tcl7YMoAIAKBl+VgVg/4FgQjAbIHDylGoCgWaA8TAAGNCzDerb09996TwAlmDkoN6yZgknAVD6f3raGCxcsUFAs3AeAJQe0TNFp9WEBAA4aAIYfFYIYoTzAIgkR4j7xqwGOxqNRqH+V+W1XjWY5qvuFBIAwFV3ySvmhB0OB2gKSDCgqjUuCr/ff0Qy7aQDc8H93NNTJEsUrnFBzg8UX8AKtS7acoKlOX8G+j8e/LnIwpbMg/995W2h7ZYX8FCaMbMk3j63E2a1Gm00+oj6bmpwq2L5rdLMwdW07z8t2fjF40Z9tUbAHtaVuctgwlanDQ6fD820OnTQGdBKo0dyKbKVMqduF7TnL4gMwJtcCBZ5vSIH0J09A1v7DqU2M+Rh+Gzv++lnv6dHaYPwWO8HLsAjUW9j6ZMyB5PR4AcTmJX756uLxEeEWXcGrXMWrRHqb/dOt0jXfM+wvCAz5wQRHh4/rNyAgGgBAL4PmfUn6yoQqFDMzQb37VUkUKkMAIBzRxkXq7WQWq/Xx+5rkrR1CwwHDojkhWV0U99ZCuPBg1L20talC9Q5ObC3bx939v+X305h7eYvsG3HbrCKBIEA1nUnE0apOhPL/cXANnnd2hJ3YcCf36eP6P7ZAjPj/Hs8AIASgHN/pXqAMohQfgRK8K65dMk/1mAgIjhwD2YPBP6dMgbTju3Fjs3OFUkEZQQKMBErABCuKklJAIDi6zFhxIBiEkgG3+s+/gJ/eWyiXOdwQTeZjPQ8IvOGQOSmz77CEw+OLiKHUhhMlB0M7tcrbBUABQAgyPnEQ/clGACxPFhk/Wi1yMzMjJqxGmP3ic2v4hlIAABX8cUv71PPz89HXl6eLKYru3EMzHqs+fATbNiyA/fc2R0DencT+uumT7+U4YVzBlfGzkUzZQV39uyEdq2agmaDR3/5HX9+bCL0Oi0OH/sNObn50GjUUnuXBn2lRWy5MH/znbXy0bylZRPpn1IG0mPbt25a6v7L8rpQ37/Qlot9heX9ZBEESAA4yXi5Pv12p12MAfsazPjaZcdSmwV1NRo8bU4rdam4sjyfRF/RzcBcW57Q/G/Xm1Bfo8X7Dovo/NlSVGrMMKeigUYbXWfRbuVwwHjoEEw7d0igxNKA9patkP3Qg/AZ49PTMxt/+uwf+GTnbqFFm01GqRjwf594oERwMNohx7Idg7I5i1Zj8uiBcdGxIx2L2X8G3Q9PGOZ/h6xavxUGvV4yjQw85r+7VuRHZCCdOnNeaLw1M9MFNChrQCQaAIA+CS++uQwD7+weEvjkO5JUdrK0lPFVJgCwcdtOPDppRMxzpfnjD2S++ipyWJpTcf33+aD77TekLV4E3e+/w2cwwlOjBnJGj4azadNIl7vE38kAIAvli6+/x6c790i2l4EapTHRtkiBbahgPNq+r+bt6ANEqQq/93wfKa0kAIDb8FlYsHyd7Ee/I65/WB3g1YWr8Kfp4/zAQCgAgO9BgleU5DDJwH25BrHZHXhozGBhQFKGw3cktfusAMCxhXvWFAZSzy7tpFxgOA8AsniefWQCamTGz0KpbvcK/abS0tJgMsX3Tatu85E4n7KdgQQAULbzmegtYAb4IaEfAI0BK6sRDWe5K7rQpqUkC8X14NFfMHXsUL/mlx86fiy56An8yIYaMz+87OubHw7IQmnYgDvEcfv/vfgWmjUuWCxTz/rJjt2iX+ViOTmpdMZ2/ADTsfmX305LX8zSMKvEc9v06VdSkWDssP6VCgYoev/9bqcE8XVVGlz0eZHrKwgEa6jUmGJOQV21Fv+yZON3r0e2c/p8SFap8bA5RejgVaEplPaaGg0eNaWUaE5XFcYb7xjI1CBFv6feCL1ANeFbSXNy3OPCfFs+Lngvs33YG2G/2mo1nkxKh8XrxQaHFUc8LlgCAMFUlRpddAb0N5gjVgzg6CgDSFu8GLpTJwGNBl6DEXnDh8HaoSMQR11kAmzHT5zG1u3fYO3mz3Ft3doYNbgPOt3SQt4PLBvISiGxlAuN53pwHPkWG06dvSCa9SPHfxPmz38+MQk3NCwb2nfguBjQk2HA98m9/W9HTl4+aCL2zMPj0KB+bbCiCRf4DBaYKeT4Zs9fIZUFaHBKaQBb53Yt4zndYvtEAwAQTGX1lnB6ZAK8BC2efniM/50bLihhBnzpmk1i+mgyGfzjKSsJAOujt25+k59NEcskkR6f/tYCuOrURs648fBmXK70Ql+A5I0bkDX9EehOn4YnORnuBg1i6V6uZV6+VcAtBhjBjaXfYmUtJACAmC5BVBtv2LId67fskCx8o+uKvgMiAQA8AMEDmhIzSeF2e0B9PY39yHhUWrAJID0zKIvsf8etmDpuqP854lpu5+69eH3RGrl3mOSgAXH/22/1swLCeWY4XW7xEhjQp5tkscNVAeC7J/g8gyeKksKv3A6wesdpj0eMZYP9ZbRQgW4fZCDeqNFiuCEJqWo1tjtt2Oy044/C7xRlifQi6qG/DKzwePyerXFY8YvbJX2zv6ZaHcaakmUdo7RzXg8+ddqx1+2UhIY9TKKrhlqNKaYUNIpjfaPo/kubSIrqhktsdNXNQAIAuOouecWeMEsCUgpQWaUBuYD/9eQZcfNW3GVXrN0iHxql/jGzXXPeXi1a30CNbDQzRdM+ggf/+cRkQdqVxqCd2ZTde38qRp2Lpt9w2yhMhiVrPhRvg8mjB6Hf7V2K+BKUpv949/3B7cSb1jxkqgsyvoqjO/X9K+z54v5fR62R30gXX2G3IMfnBT+OY43JaKktMOgqr0YwYpktHz+5XWC9ega8zbU6jCnUqyvH5cf8LVsejFDJ+O41JqFvFakLTihljpUMC6dk20cXmijGMmdc3Hxgt+JXrxs2n0/kGSzRWLsEB/5o5oRj44LIxUylSoWaKjUIGmx0WGFSqUMu1ALHnaxSif8DjSBLaprz52H66kvY27WHu1YtZLw1H45WrWHt3j2WaRC9PQ1BGTBS+z58QG9h2AQDgKyVTgCRJUPLOuvNAZNm/+R/vYjT5y7g+gZ10aJJIzS58TopkcW/Z6SllCv1k94mnId8q03qdzdrfIOf+k+QlKZdbAQE6BZP6rDD6SoiH4hp4sNsXBIAMOOvLwioykY5wuy/zQzJighVsqykrOTfZs2XoKRbxzYSCHPbDVt3CAhDMDhcQENA6D8enyQAUXAwwzEyQOre+RY8PnlkXHR69kHTy+TNm2D6YjtyJkyAo2VLqCwWZL4+B/l39RUDwHjb6bMXMOOvswRouqNbB9zerb1UrikLxlq8Y0rsl5iBSDPAwP1VWx5OedxQUgUM0GuqNbLuYCPz7IzXI0G7Cj7xl3nQlIJvXQ58KZVpVCJVI3Bw3usV2PsegxkDC6sPfVnISKRfUT21BmaVGqe8bgGt+a2cVhjIb3LYsM5hASFv/nuGSoOTXrckNNg/wQc2AhZsk0wpJX5jQ507S/6lp6eXy3cn0lwnfr86ZiABAFwd17nSzpIBq91ur7TSgFzkrFq/TaiYSkks/hvd9VkLXFnUx2NAQ6T8+deWSB1lZs2Cm5I1o2SgdfPGpboG7Iu+BW+v3CD0OwIalAAE6mBLdYBS7vy2LQ9fu5y4z5gkGeXAxmz/XGsuzns9aKczYKopBcXzTqUcQAm7/+xxSanBbK8XGSq1LBZOeT2C2CughAJYkM7+s9uFUcYkvGPPx116E+6uIqUJ6ag/x5YrgXtXnTHmigkM0F+w5iDH65XFDUvz9dSbJEtSUivNnNAH4D2HVYABgj399Wa01172AuCYPrBb8IPbJffEWFOSnFu0zbxjB/Q/HUT2gw/FrP1nwEhaeUnZTmrnmUV74L7BSE1JinZYUW/H9yP/C5WJjbqTMtqQGfTXF6/GsV9P4ZnpY9G+dTPpme8b1vq+/db2kv2nfIC6YL6DlMwUM4RkUlEPrLxnYxlWRTMAODYGwi+9uRwbt+2QDCkB4ZuuZzWIZD8AEI8JoJItJTOMEo7SvKMN+/ZJ+cvckaOguXQR+sNHxDk/3rJ/yjUhcL1770GRs+3Z+xM+2/Udjp04Kaw20r4TpdhiuXsT21bEDCyw5YtkkFl7Bu3PW3Lwi9eN4QEg/XqHFescVjTR6PBMUoGUgP9G9hm/8Sw93KAQ7Fb+XZGp1dZopE9WsJlsTpE+2Ag8zLbm4qzXg/Y6A4YbzHjBmivv7cfMqSJ749pmliUHVvgw3ZQqjIHStETJv9LMXmLfaGcgAQBEO1OJ7eKeAb4o6QVAT4CKbqQzvvjGuxjS7zZ/dp//xhJUg/v2lAwXF/n/ePlt3N371pgom1989b1o4AIXwsHnF6kkT7TzQQnA//mfV1HrmgwxIWT9clI4qwo1jEZwv3ncmGhKQacQWdyfPC4BAYjLTzeloEkpP5DRzpvy8eYHurfeiOHGZAk0Az/qvfRGYSEwc8AAubZKg9v1RgEAyBCggV1VaMymf+CwylC66Qwy17E0Xp9Z1hzUUmnwbHJ6VCBMaefkXXu+0CQp7yD7Q6n8EDzunS4H3rXlS/WAJwMYJJHOj2XR0pYshq1nTxj27oX++HFcmj4dgWXIIvVRVX7ne4lU/F9/P4OTZ85LkE12gmLKV97jZOBKPThZEIGgCLP/pCKTek8dcKB5IPehWSINBAkAvPL3p8VUMNYWDQAQjQfAJzv3gM7lkTwAwo2vLCQA7JseDjRRGzusX9QSDs3Fi0hZ+wH0hw7BXas2LAMGwNG0KfTHjyGdJS+9XmRNmVIm9za/yZS8ZKan+eUtvP9YGaBOzRphQZzgknc07ktftAgXn3jCPy5uY9qzW6bYk5npN8gL3FcxDaRDPo30NKdPy/bKfvx3Ow09C5vixK/8PfD34DEFmvjRgC+wZB/357H1Bw74TQiDjQFDmQLWeOklMfVj4++W7t2k30AzQf7mM5lkLpK2bJVtA6sSxPpMJLYvOgNcYzAIf8qcJnIxBuHZXo9k15Vv9Ju2PHzjcvi/jwSYX7TmCDMgeG2S5fXiBWs2znm9fhBhi8OGpjq9HyRQRrDFacNqu0USCGTevW3Pl+TBs0npsslelxPz7XlIggpPJaWhVgmMukjXlWu61NRUmM3mKrO+izTmxO9X5gwkAIAr87pdcaNmBjs3N1fYABXd6Bx96swFjBp8p//QNLmhll+tVuFSVi7Gj7gb9w/tG1O2hqwBZkpK0gdzG61GU6SET2nOnwv0w8dOiB7vu32HRLN8263t0LpZYwEHKiuTyA/vHpdDPqR3hqHMM5NMKl4gYl+auYhmX360SUUnmj8jKbWI1l0JqPkhfzopTT7iy+wW9DEYJct+wO3CzBiC0WjGU5ptuJA56C5QPA41mGNmJig+DQfdziK0x5LG9IXTXqo5UQCAQQE0y3DH47afOe3iB8DzC9uYMc/KgmnvXpi2bxc/AJ9WK7XSbd26w05TtDj8AAKPp/huEOQjg2j4Pb0xYmDv0ly+kPva7Q7Mnr8c7330GWrVyBAmEY336PNRt9Y1aHJjw4i+JGU+qIAOlex/v9u6irv+h9t24vS5PzBp1D1SJ5wGZax5z0bwgk7yBFQ/+uRLMVqN5KmiHCoaAIB1yGnyRxPUcFUA+t3etUgd8XASgHBzVpYAwPNzFos3C41mIzXNhfPiju9q1AiOps1g2PcjTN9/D1v79sgZMwZpy5ezNAWyJ02O2/k/eAz8Jr/7/mZ0bd+qmFt8uPEGBtuKy73u9Ck/ABAcXAf+nd4dbLkjR6DG7NnIHj9eQAMFDFACbwbwDLizJ0wQECC4OkCwS39pAACV3SaBvK17D+QNHOgv8Rf899yRI2UswRUBeD6h/A+CxxTp+id+jzwDXD9873JgpDEJ9dVaYcNpAAEEaDLL79s/87OLsAKUwJ2//ykprZjXzb8sOeJLE4lRR+ncy9Y8eODDaEMyPnJaQFGSIp/b5rRhpd0i4wh1nMhnd3kLBv4EACprLRfLWBPbXtkzkAAAruzrd8WMngtqp9MpUgAuPCqy0b2fGX9S/mmAw2w63XBnPDBKMh1qlSourSarANCVf8TAPiFPh4tnulYPDWAflPV5c4H77b5DQmUlK+CvTz4Ao7FiMtaKJi9NVWCSQ205qeUzk9JDGrp96LDifYc1rux1PPNG3wEaDlLrF0qaQMBioS1PNOtcRHzitImMYZDBhO0uB9pp9QJWVIWmUAzpZcAWDwDA/RTmwyWvNyq6vSLtiHdO6B8w35aH9MJqAIrUInhO83xecEyvWHOlVODTptSwJQNV+fmoMWsWNPl5sLVrL/p/qQeuGJq5XKydFLMkQBkTS2D945WFYoZF5lCPzreUKyX6wOHjIu25rWs7oWDHQ6Evr3uUHgEffboLLCnG7D+ZUmQlfPntPgE++93Wxe8J8MjEEQJgUCKwZ+9B1K9TSwxKe3Rui+ZNbigxmxUtAMD3HY0A+a4jE4pzRZfxN5a+D71OV6RcKueksgAAUuyXr/1YysvSKyBSS1mzBvB6kDd8hP++1Z04gYy5r0tpSzr9p737Ltw0BhwzVioAxNP47WVgoQQXnLsFy9YJOE4PgEgtOItv2l5Qo54Z+VDZ9sD+lH3tHdrDuOfbIqXxAjPy3EfZNmf8eAFGLHf2KcIICAy6SwMAJG/dWoQNwGMHAg5JO3YW+z14jhIAQKS7pmx+p5RwBwFivQk/ugvA+mv4rUhKQ5pK7afhW+DDg8YUtNHp8Zo1F/QnCseYo6yAuv9IAIDCnqPGn0wCygjzfD60LfQuUoDuW7R6PGJOjfuE9Xq9uP7rdKWTEMQ9gMSOV9UMJACAq+pyV+7JEgSwWq3CBKjo0oBffbtPSvixEgAXsn9+bEKRTBGprHTeZsZv5MA+US3auDieu2SNOGcHL/J4fiwvyNI7M6eNiYlZEM1VYv/0MliwfL24/d43pK+U2Ik24xbNMUrahvr5V225OOx2iYs7TXRetOZKgNmZ9HRjshjuBDZFnxdv8BrrmBXNfGCWILAP5aPOfyMAQGPC37xuNNXopJ79M1WoLKGSiTeoVLD4vHEDADxXeiK8bs2DWgXMMKXi2hI8AJghKe2cKBUECF3UVav9Bkn0IuAiioZM/I36ykseD876PJF1lA7H5Sy/zwfNhQswf/M1jF9+CZXXi4vP/Enox7E20qBfmPeOZOFZMaSiJDaKbnzNxk+FicQgu6plgGhqSvr/tPHDJPBX6sWT5XQpO1ey/wRE/+vfb4i5Xo9ObZGdmycmqc2bNCpxPqMFAJSgftWGbVLD3OPxIiXZLJn2u3p1LvaeLS0AwG8Gvws0HwxsihEgHdZnPveSmDYqzeX24Lpr6+CpKfcXcVwPey86HMic8xqsPXsWCXK5vXnXLjDIvvT4DKl6oT98GM5GjeBLig+YJIOCFWs6tW0hzDGa//GakYFCL5tI3w8l2GYWP2PeGxKYp65YIQAAW8bcufLnUBIcRRrgvPEmP/2e+4QKoBXmQPaE8cIGCKbay33QoaOACIGSA2WOFSq+AkoE76+MQWElBFL1yTBIX7wYF2fMQOrKVdJlSVT+cACAImfg/oFSiFjfSYnti8+Aspagf41Cw1e+93qVSjLzddUaUDZwzOMO+71UGACBAMEulwNLbXnFqgtwFJSwKeBC4KgUdh6lgzSzjafxfU/TP5r/VdR3J55xJvapPjOQAACqz7W8Is6Ejvv0ArBYLBU+Xi4G6SbNxZyyeGWWj4E6S17Vr1NTFpJtWzaJKmBnEE6N/54ffxKTwdo1C7IyLM9HauwPB45IBoiZFW578MgvMBkNEUvdlDQxzOB89d1+LFi2Xha+lC60bXmzBAukEzMjVt4fDwZrzJzT4f/aQvp8kkqNz512LHdYxPm2mUaHyaYU0XSzKZlnBnwV5QFALSAz2ETrZ5rTxa03sCkMAC4YWKbnXbsFf/i8oCUeAQ6a+yhlAEkTXFRY6u5GjU5QfhoSvWe3CkuAzsS73A4wA0AK+//P3nuASVVlXcOrcuxEjiJJJauASBATwUQSVESSCQQdMb8z73z/fN+80Zkx4SiIqAiCSDAhyCDijAKKCUUFURRFoiB0qhz/Z+3uU1QV1d3V3dWRe+ZxgKob971179lrr73WIoIh0QhutWWhs96IJ7xF8EejUq14zefG16EgbrY6sDbgxc9hag4DnQxGzLRln3KcPGZWMnaHg2ijN4pNUTyIwtaF533FGGyyYrzFLtfgo4AfQUTR1WDC7aXXgYwIxoMuAhy8jhQ45Lb+FfBird8rzgfsX7yVlkd6Ax5xF6aMSRO9AU95igRMYOwqcnEgaPGKzy32TSW6yInDAh16msxC0fws6CtTSyK2VigI808/w7ZlM6w7dkDv8SDUvDl8AwfCc8EAhJs3rxIDaRj9HwAAIABJREFUgM8IsoWmTLgqveQtw08xsobefu9DsdljQt2lY/sa/z1X5xSShVBTCQSSgUXg4K6br0e7NicT5erst7Gtm/v8c9LjX3DzzQkCfxQBdLyzAfl33oWoNX1xzPLiQ5CL+hJ8jyjxPwJQBJFnTB5bruq4AgDCZNzwOdmjeyzp578rAgC4DNeNr/inAwAoCn6q86oOA6AmAQAeqwIOklsjGtv9W9vnk6pyr0DytgaD0PDdkWisxz9V0YFuQBT92xdOFBLk+5XvQn6vBiv/+8O0Lj7ZchD7roztVDYmWVlZcDgc9Q74rex5aMs3nAhoAEDDuVaN5khpCUgWgJ9VvDoYnAAxOacGAPtY2at6x5Rr06r6Jx8uE/tvdv8ofbz7D/0qNFQyDJiYs2+YFRUyBR5f+DKO5xeic4d2eGDW5AorLWWFhZRNAhb09GUVKn68tPpt7N1HBe8pVd5+OpdDqeeWkNEhDAAK8TC95ndv+71gSstkrpvRJOq724N+5Ecjwg4gMFAbLgCq5YBe9KkAADVhII2QSfKz3iIRBGIyezgcAun2FAikpgER/sJIFDl6HYojEUyzZWFr0CeWhqQBEgxhPGgtSHEhiuextWAqbQZ1eulX7GgwYro1SyYlHMPNdmmJ4P65DivhqUQU94dDokLs0OnQ2mAUHYX4CQ3ph1uCftkX98vzztbpZQJDIEOJHKpJUxOdXtSK+R2pj31NZqHpR6KAQQfRP+B5TLVm4fFSkaTkmFxutolgojGKtESP6AawyueWGBEsOtNgRC+jCd2NZrFH4v3AHkraNBKwmWRxoKmB3I3Uw3DkCJo+8bgk+p7BQ4S2S5q0+/LU7Tjp3NdchgAlAQCyaVi1rqvBNoSFL78hu581dbwIftbHwSo8n3dkLbCSHC8QGH+8TyxcLnZ7VNpntZ92e3zm1qd2h7qMr/nHH5D31FPw9TkXxRPGI+LMEivAnBcXIXRmR7hGjKixw1OAQEGRK2aNW9bOmGwb8vPla7oR8O8q6U+3BYDsgXhhvlTJcXILQKBHD+nRTzWqAwDUVgtAPKsgkld5ZlKNXfwGuuFUlf1kGn58gp8KACDw/oSnkKabUpSgKw4ZjWcbTaeI1ZbX439CxIOLkB8JVwxclxFvq9Uqff/VcQxpoJdSO+w6jIAGANRh8E/XXStrQIIAnHDX1qBKNfsy127cIvZHY664GC2bNZH+Wyr5Ox3lCI+lcZCsztNOSvXgM1lf+up6rHt3Kx6YdZOIZa1c8y6a5OVIglGdwXMxGY1o2qTE6kYNCh4e/vV4jQiWcR9KzZ8+uz2NJnwSDIgwzkCTRZJiJnJMhlf4XGDFOX6cbTCJDQ8VfGtjqAS/qZ6UwFMZACohJvX8BotDEnMe8132bKzyeaTSro6VzAXSBNsYjHjb58FUWxZe97vgLU2aW+kM2BMOidUdk1zGoSgaESr7vkhIFISvsNByz4SFnmLxClZK/NzP816XJOypKPkECZjUM5EPRCE9i/GiepwM7YuE0V5nwLFoGFTYIMjypt8jzASeg1WnR340DF6hux05WOwtlsoHwQDCcKzQjzHbZDvsmSTVMQ96HENYgBzaHcXHxACdnB8ZHk7oxFaRsbnTliWAT/JQsWbSz5gkt4dw+U+DfnCitTcckskYPZfL0gxI3r71s89g+3gb8mfeUdL/X43B3xBBu4ljRyTY3LFq2jQvN+N2gEyc39q4WdT/CSb+tP9QTBCw59mdxa0kGeyrxullbFXVhpSXky0xoUAgQdWn/vtBULBPDS5HAICaAaScP/7sclzYt2etuRtk7IRreEPmH6n2/xzoBhDJzobO44G/WzcR/qsq5T/5kHlfsyVj05ZP0aJZE4wecVEMqE7n9BTdXqnwJwvyJSfz8f308XT6+OWYhDvXvCmtAxTaS95mstOAEh9UoEB1AIDKigAm75sxS0cDQGMApHN3pbcMWWrCTEvS9lHvGL5nx1tKWmQedRcKcy5Vb74CDAh2z7Hn4JVSx5pksIDv5bnuIhELVIy5+CNNbiXku6syg0k/+/7Z/1/T7M3KHJe2bOOPgAYANP5rXC/PkJRDtgGwHaC29AC++Po7rNu0FffPnBRrAeC+KYJ0fq9zROU6E4M03nc3f4Jnl76Bjme0wX88ODOWNJAOO3/JqwI4VMdrmaJXBBR6ntNZVLeLXR60btkM9DZfvGodZk4eVyVhw/LOn8nxo+4CHIqEJQG92mKPeexyvXibPVaX/9tdIEkiEfWhJqtUe2uj8q/OQfUE8t/J3rwHWFX3FsETieJ2exY66I2xyjzBgm9DASz1uaQPUBfV8f8w1eZEP6MFrmhEkua/ugskIaevcC+TWWLBxPZqsx2fhvwIRqPiIkDqO8XwqF68LxyWBJ5WibQYfNZbjO/CQQEEJlkdaKIzYFvQhyEmq4jgKRsjX5TnkIXPQn6x1VOiRfQs/h9PIY5FTgJpivHACQvPgddCj5JzOFNvxB8cuXjD78Y6f4mtFRAFa/D3OrJghB7zvUVgfz5hGqMOwmB4MCkm3F60lCLJVgnGpCASEZCDky9O0uivrK43+ypf8rlk/+XZAfJoNovzgAtnG80CPKRzz5ARkPvCCyWU23AYtu2fw9ezF0LtKlZgT77nCdz9/YWVkhz5/UFQ7POd9z9G7+5dcN+MmzJOY+fz4pvvfkS20yHtQkym61v/f0XPRUXzZ4y6d+2Ec3ueFVtlz95f5Jn373ffDDIblqxehz/OuSXGUuK7YMfOPaDNH10PTpdBJ4vs11+L2f55LrsMvt69YfplH4zHjklLS/DMjhlT/ed1oIDiHVOvRZ/uXeFye7HmnQ+kFUC1qlUUe8UAODFnjljeJSfrXD++J1/14lMTID5RV2r6VNvnYJLPYTx4UP5MtgFUTgHq+OKt+qoDAPD4KmsDqLQH1LGkowEQH4eKYqx9X34ElDWtNxJJsABMBgD4nl3mc0srnB063G7LFmYbh7KdpQ7ObbYs9DGaodaPB9cJ5q/2ubAp4BOm2r32nFNa9FSrYR4FkO3ZYHtcuoMJP5N/m82mJf/pBk1bLmMR0ACAjIVS21BlI8CKeXFxMbyl/rqVXb+yy3Ni//SiVdJbyyq8Gru+34vPdnyLqdddXdlNJiyv2gEeW/AyunZqjxmTxwnb4JwuHRIEBynEdOjIsYQKY2V3TADg8iH9xWKKAAArb1dfPgS79uwVrQEKOikv7Mpuu6zllaWeQsxVYqZaArjeNXF2b0TYt4cCMUGeTB1Hutshcv+ou0gq+f3ZelAqTEggY76nBNEntZ1JJlsW2A/IJJYJKun/rNQPNlvA5JuTibGloAc1Dpi4s1JOjgOrAhFE8Q+/VyrWU6xOvOArRhPocZs9C//pKgA73wmQkB3B/VMngBoEVPcne4JaAWLT5y7EN2JLZBE6odJaON9kwUxblqggU/1Y9TnuCYXxpLdA/IfvdeTiWU+RUPiTz6GHwSw+xQQa6FPMuOwPB2Uf1G74qfTvFE5iu0FzvUFsE1lpSRUTToZI2e9hNAtjgpaKa/weAQBa6Y1Y43OLToKqhvDcyDr4KOiXVoZhZjuGW6x4xlMsl/MOe1bMook6AUu8LphT9FumvPbUA/jhB+QsXQrjiRMAmTjNm6P4uuvhO/fcdG8XWY4aAF988z0oMvfhZ1/hyksHYszIi9Hj7E4wm2tXmZmJMW0/qVvSvGluxn/PlQpMBQsrIcAJV18m7VCMGZ97u3/YJy0VBDz7n9sNjz6zDIMv6CPVf54fn7uLVrwl1qYESvn56TB0bjeaPDNflPNpX2n+/nvYtm3LeMVfxZJMu3kvrsblF/VPaG3hO4tWgHTCuXHcyDoJvVYdz1zYCaQohwX+3XTo8CmtE3x/bQv5RY/lUDgsrWcl5rInBxl+lL206/Wg0N4EiwPZej02B7zYEPCJpg8H33dU5b/InKhPwXfuq34PfgoFZdvcHp2CJlNbRncS0iXATUCbADlBZILVqQaZddSa6WQwoayKu7L8o1AuGXlkpXUwGkC2GosBbMnj+4/nS2cg1ulHWxzyzuJQGkZ6gvoGg4D5R8NhaV0k043v3y6GU98Bqj2geRmthuVdXafTKX3/mZ6rZe6O0rbUmCOgAQCN+erW83NT1oBsBaAuQG2MFW9uRNvWzRMmmj/8tB/vbf1MEvbqDCb2i1euE9V/ZXt1+NffZILLhDzLWUJLK0vxujL7Jk1Z2ZR5vX4sWPqaVNQoMnjNsCEJFNzKbLesZVXFnMkg+8tn2U++DJncMeFbH/BKpZkv1KvNNtC3lyJxVNivLC0uE8fMbTDJXlxaBc/T6aW/nBMDTjQ6JNHMWanny5yTDVU1ZxLLSQqr15wYcAJBmj2TeJOuZGJDdgEr3AQJSDWkI8JjnkJJ6Emf98RNsBg7siI4BeJUh/8x2eaxHYmEY9/ZdDqh5/NYOfFSrQGceLHfkH2H9Bw+Ho7Aiyjy9Do8ZM8VTQEeB4X8eA7cPs+BVo1crzASlgoFgQe2IxAo4HVTugGcPHHCM9HikJaDsmISjkYxj0rJ0SjaGAwykSSI0oytBoiiu8GEGXFJvbqenLxxonWW0SSgzFxPIfaEgsKIKIhGRRCR7QgcFJgsy1JSFggGkfvii7Bt3y7/DHTpLHoAvl69Kk2ZpnYGE1da8o0acRGuvHQQOnVoU+M9mey/JnuH+iGk/rPN4Otvf8SBw7/im+/2ym+Z7UL8s7YBiHR/g8lCgGQhEZAkgMLWhVsmjkK3rh1BoJUtUA/dORVkY7Eda8TFF6JNq2Z4653N+Lc7p8r9+uGnX4lV6yWD+gqrqTEOivvZt2xG/u0zYi0rhqNHpZ8+0LEjiiZPrpKIZVmxIrC1YOnrYucY357B5fn+e/Xtf+Ke2ybWiSaDBgBk9g5XDIxUzgPKupetYSqV5cyL7yC+GzmKSjVs+G4jz4uJMKvk1J4hgMt/xyfSZIrFA/98/yz1uuV9QFtgu7zH+Fzne0ovrV1M5AmYr/G7QSiBn+fpDDgQCYGCe9w+wQcOAhYc1Bki8KzmIny33mvPjrWJ8X33vLdYLAINOh36G824kaA/tYkCXnnv8N3C8+pkNIpgLo9DDb51uMx6vwcFUUL6JXo1bFsba3UkABfxV4zv/mXeYmGsEQxPh7HG9an2z75/zfIvs/e/trX0I6ABAOnHSluyBiKgrAHJBGBFqKYHeyCXvf4PUe1nzz/pt6ymc6JKX+nqjLIsp6iMzSo9t8/zpdVXfmGRVMWq2vNFNgOraawMMoFompeDmyeOim2P33NUZOuU7vkyEfxnwAsmpnyRpwIBFFWuJPEFqDXPF+z9juxYdTfd/WVyOVYjWDVn8slj47FfZLbgGrM9oRed4MZCbzH2hINSpb7B6hSBQ66z3OuSJJ81f1YDRphtMiGisj+TVFLzV3pduN7mxCCTRVT7KWjHiRUr/0yyTdDJJII9ifx8hMWKd/0+ScY52VDHRUX8twNe2TYnQlNszoSJCnvlaVlIIKGjwSTHSsr9vTYyGZDyHBhPVlqoC0BAguvdbHWilaEEKFATJ06OhputGG11yESmrJhwe7T3W+/3yqSKEyWlmqwmXtQRSB4EGr4IBaSCRGZFif9B4uC2KEw4zuKoUC/C+uUXiDicCHQ8s0Q9PRSE3uWW5CmSlZU2fZqVdv5GW7VompJ+T4r7J1/uxIo338XEscMxfOiAat+idBBZuOwNtG/bUmwHaVHK58LEMSPQJJeCUAbpq+f8l0KlVX1WVPtAK9gAQYtv9/wsQEVZx0i2F3v/Q+GwsJ+uuHQghl10AQwGPeY+twKD+/cWlhSfW9//+Is4nLAy3btbF4weObTenntVYktxP9tHH8H8/XcouO32hETfvPtb5Ly8HMfvuw+R3NyqbD7lOnzvLH9jgwDfZ7RtlbAMwRiK4vL9URdDAwBqL+qkudO9hlV7Ju1kvf0USVTBVxZ7ZxlMeNBRwpRULD9W/Knjw7a3+M/Z7kUwuaXBINtka9ot9ixwGxzKBYggNzV3JljsAkjzviQDj21kfA8+5i4Ugdrklr3ai1Dt7IkVf1L/Ncu/2om3tpfUEdAAAO3OqPMIkJ6o9ABq+mD4wqGK/jNLXoPDbsXR3/Jx/ehhmDL+yoz0zO/Y+b2wCVjxV4quTB7++Jf50v/q8/vRqxt7iSdVu0pP8GL3Dz/DZDJKAsG+4YOHjwp9mTaEf7r3Vlw9bEi1Q8qX+SPeIvhKX+oveV1SrU6mxTFR3uD3xCx0yqPNVfugGuAGVMWDFRFOlljBP51GfEuGOu9Y/UWnw8UmC4aabeLfXNlBwbTsV1fD/uFHAgJwhFq2RP4ds6qkA8DnBKvQH2z7Aqve2oRgKCQ+9p06tMW2z7/B3bfekNGKPH/LTHjHXXlJghsJE+eFy97E1cMGn5K4VTZGdbn80d9OCMOCuiVM/JX6P5+Xq9e9h3//3fRTnr9kEhAcuOf2ieKCQIFVPusa+jDv3o0mT/0dUaMR+bNnI3DWSe0Z0bJY9ALyZ83OKADAKv/WT7+CPxBIeNcR9KJWzfWjhmVc26I+XqdkLQEeY3ylnNVztmWY9+4FnRnie/eVVkC8JWG8JgIFBZvOnQvPkCHIWrMGFAwMdO4CpZfAfVWkN5Dq+OL1EMpbPxlIoT5D0yeeQMG0aSKuyEHBWL67ycqjOCyT8IJIOKGXniA4+9opessWMaVDQ2ZAsksN3Wsonkv3HNrhjjTbsNHvxTkmcwwkUPeBouiT7TbR6sCLPhdaUQzXUQJ00c6WbWpsZ2ObGllsjXEQJKXln91ub3BaL43xepzO56QBAKfz1a9H584WALIAfL6SynVND1br2VtrtZgzkvir4+WEnQJilw3uhz49SoSwCABwcj/9hmtgNhkTaMWc+HNSWx3RLzInvvjmOyxZ9bYg6lTY3rvvEO6bOSkjDADa0JHSTvodX9bxaH6qJJ+UvWPRCJrr9CnV3mv62tbH7bOCQmohK9OkRdKnmBTG020QTDpR2gLByR/ppEogkBPOydbK292JMvfTT8Fw4gSKx46Dt08f6KIRON96SybyJ+4uESyraPB3dOjIb3hv66d44x/vSxU6NzsLV10+GCMuHiBVaD43nlq0ClMmXCVsgUyNn345iHc3fyqsoOTB/vr2bVpWaNGWqWOpre3w2ffYsy/j0kF9EzRSmPgTICCzgCyJe26/Eb/+dgL/92/P4k/33YqOZ7StrUOssf1Q6T972VJYvv8e7pEj4brscsCgR87SZYgaDCicMqXabhbxB1/scmP719/ho8+/BlvV2rRsji4d24mFI+0Y27RqXmPnWp82nCpJzl2yBMfnzAHt+ZJdDuIdCJJtDlWCHWzTVpJ85SjA8/3t97+PbY9WifHfU/iQlobxQojK4pDHxxH/vQIckpdP/nfyuSWfC7fLtrwvgn4RpG2rN4o9LdNsAgIEpAniP+wqSGAFqMSd36d6b/3NXSh6OkqYtqzrTSbek55icQ2aaHFifcAtLMH77TkytyjPaq8+3UPVPRb2/LP3X+v7r24ktfWrGwENAKhuBLX1MxYBJv8EAWpLDyBjB560IbYZzH3+Fdx8wyi0aJYniTndAOJbDEh1Zd/r2+9txX89NEtowFUZH2//Bo8uWCb2WlPGX4W83Cw8/eJqXHfN5VKtzMRQKH9+JIprLDZcZLLCR2scT5FUE1hJoL99HxOJ/9pIjgB7ItmCcL7RjC9DQfQ2mnGLrfKJbmONLFsQHvEUiggUVZYJjBSX6gBQB4FuCOUN9lNnr3hFEv1wixaxRXUuF5rMexrF4ycg0LlzheH75eAR/Ofjz2P81ZfhwvN7SiX+ux/24f1t2xPadZa/vkFahmhrl6lBAGD12veEWaCq49w2AUVWwWlb2rt710ztrl5sh9X/tzZuwYOzJiecM5+fjzyzVJ5fk6+9Ek3ysqVV4utvfxAwgMKnDXKEQnCuXYtgly4i/Mdh+uUX5CxZLH9GTSa4L74YrjFjELVWDFhVNQYEiQlKf/XtD2IHSM0FxnTIBX3knu7QrnVVN52w3u5QALRPpdZHfRnpAAA8VnEToQMMwcW5c0HLQfeQwWj28MNgQu7v3kM+13s9iNjsCQl+PEMg3iXBunMXzDt3JjAC4m0SCUCUBwCkapWIX9+xZWts+5ZdO5G9YgX0Pl8CA2B/JCxCsmwBYK8830vN9Ho84MhBjk4fo+G7EcVtpe90trNR8FYxApKvpVLPrwgAUOJ97PEnk4CaA7w/zjOWzBuULV8qy776cv9U9zhI+Wf1n5Z/2tAiUNcR0ACAur4C2v5jEahtPYCaDD1FxWh99eux4xh/1WVC4WVLAKuMWz/dgUfmL5PPJo+/slpVevYus9WaAoOM30ur30bXjmdgYL9eGT09RV8nuXqo2SpK92QCsKJAP3n2e1Nwh/3v2jgZAWWd2MJgFDXlN3xuTLQ6JYbaKIkAKaYUL6SmAjkRyaoABJiuEteA1ElRvPJ1fEzZFtDkyblwX3EFfOdWnKyzuv/kCytx07grYnRoUqQJqN0+aUzMOYSgAK0BZ0+fkLEqDqvhTzz3Cvr2OgeXDeknjCA+K15f/y/pz05FkW/o9w/BDdL6rVaL6LAwAe1+Vic5LeoE0EqVTAsKJL6w/C0RZaQbQ9/e3RJOnS1kDaGaZjh2DE3/9lcYCgoQ7NABBVOnIdS+PRCJwPbxx8h643U5L2GxDBiQtn5FRffB1k92SFsYmRYDzu8poHQ840wBAp9/tRtWq7nKTgxPltLJWU0ms4egXhu9sV6BnekAAOE2bRKU85XNYNH118UAAMacavtcViX1qgWgYOpU0PaQI75tgMtzKHCBfydAkMxA8PXrK5T95JaDZLvD5PUVAJA/cwZyl7wEz5DByF65UgAL1QIQf6+oXn++lxQNX1nnmnW6mHsP2wZ+DIcwzmIXx5vkoRgA8QABWV1LKRKb4ubkXEGBC/FfP+4pxK5QEJearZiUxAT79Mtd+D9/mS9aRxzH8wsxc8q1UlQhQ4ojvsBClsv69z7E/73vNmF60hp51PCLsOCl1/H93n0y57pv5k3o2/scYXalEmamgPP/e3QhHpo9RTRZ/vL0EhEqpYgmCzhsaaLrSddO6VmX8hlF0T9a/mlDi0B9iIAGANSHq6AdQywCnPS6XC7RBODEpLEMngsrjLQI/OHnA3jiz/em/eJINwYfffY1vt79g6huK/2BdNdNZzkm/N+EAuhlssQUceNBAPZzx9vqpLPNxr4MXQiW+ly4zurEhwGf0N/pFUwxpdN9sPLPqs+nwUCCGCDFENsZDDHnCIop/haJ4DabU2wbkwcn0TnLl+PEnXed7JuORmHb9pFU1I7PuQfhlukxbDiZbNYkN6G6z4o/NTbO61XSq01QgNZ2tBNt2TxzbQDUCOEkk7/hvJws5BcWixL+ndMniGBpfRk1UdmlR/3Kt97FHVPGo2mTHLEHpNPJ7GnjRQOh5zmdZdIf3wrBSfjSV9eLTsPf/r+7G4RjAO9H6+efI5yXC8vu3fAMHITia8ch4swCxQGd72yAY/16BLp0Rf6sOzLCBKCWxX898YLEbs9P+/Htnp8wuH8fXDq4rzDHmjfNy4jIIhM4JpCkilOUlJVeCsZ1S2GdVlf3ciYAANfo0ZL8F4+6BvFV/eoCAGR95D37rGyXAEJVAQDvRUNg/mYn4gGLVABAqsr9B0k2s+5INNbjnwoAoK4LRf9YBFAaALy2pPuv9XtjwrD8jPfD/nAY1hT2rmVtR90nBAAIBKokPz7pTwYAyCBi4t66ZVP88e6bBQD47ycXocuZ7aTgwmcpk/uHn1os/+5/bvdTAAAFyG7/ajf+5w+zEwAAtoZRN4MOJdSFSUecVfX9k/6fzvJ19fvQ9nt6RUADAE6v690gzpaVIbYCeL3eBnG8FR0kJ/a06duzd7/05R84fFQomBPHjsjYy8Dn8+O/5r4AfyCIrh3bS8JCtLxNy2Zw2G0ZFSxLPl9WuZ/xFOG7cBC9jGbcbc+uKCSnzfcUU1rsLQZVkgujUXEfSK5unDbBiDtR9pou8BZje9AvbgMdDUZcZrbhg6APP4VCUgWiNSAnhpyU0jmArBN+dsoIBZGzeAnM+36G59LLoHe7ZIJuOPorXGPHwTV8eNqWaqwErdu0VZJuVVWmfd0nX+zCtOuvjv1eyfBhJbUmEnO3xwvaA2Zan6Sq91ltVXY5cX/6xVXY+8tBZDkc+OOcmwUEZvXu93dNE4tGjn59uuGb3T+K0CljxP51gjENYWKtLywUAcCia8cj4nQi98VFMB45AtfVV8M1YqT0/etdxTAc+w3Bjh2reslOWY8AC9kkFKel5sy+A0fEppEuDDeOHZmR2DHpe87rwrFIWOjkTAjpolKfRjoAAI+3vBaAQGl1n8vEb09pAFS1BYD7zVvwLFjBZztAMgCQTgsA2VARq02S/2TNguTrkKqyn0zDj0/MUwEAtG19wlPIZgnMtmUJaPtdKIizjSZhBcaP8nr8aWtLQcL8SPgUoUFugyAf7UYrAgCYuJN5eXbnDiCj5f6ZkwQA+I/Hn5dWo3itCz7X17yzGffefqPMyfg84fI2m1UYXtzfDz8dwE3XXpEAAPBYDh45hhmTx6ZdaGHiT+p/dbSe6tPvSDuWxhEBDQBoHNex0Z2F3+8XECAQoExMwxykpq57dyuWrH4bk8dfId7i7O+lIBMtsagRUNXe/7IiQvDE5faKgjkneS+uXCsVy3n/+281KvRE4T/2FJ5lNFdo3dYwr2bVjpr6CWyT+LkUHKGfcip7vKptveGupYQlA1Fgss0hAlIcvI+UZzM1AdQUsrvRhN+RWlzGKbN66vjnP2H74H1ZItCtG9yXXoZQ28rpYLCq/MTC5bhl4uiYyB9ZSfyvJlg1qU6HSS+tPdk+dPjocXH6IFV+yoQrpdWntkddVXb5/KRbS58eXYWWrqq35+N6AAAgAElEQVSArATarBZcM2yIeNtTxI7VuPo6mNBTp4JV2KjZDPvmzbBu/1yU/ukEQEaA3u8X9fiaHNs+/xrHjhfUa0vJmjx/bjsdAMC68xscv+ceqcLH99hzfWoAcCiRv1QAQDivSazPP562n46In+HQoRj4kAwApLO+c82bcI0ek1JEMD62ZGg84i4UZtWNVkesJU2xAq6w2DDeUvKsedRdKNa1qXrzFWDA5/Mcew5e8bnEbjYZLCCQMNddJGKBbCPg9/FD6QPwM7aQEEiIH6zyOx02jLj4Qvm4LAYAE3c+w3ud0yWW0BMAiKfvq+2yffKxBcsw57aJOFFQFFv+txOFWLFmo8zPCCbcOLbElnXOnx6F1xeQv/8vWQGl7QgV3bNWq1WSf5Mp5nlT0Sra91oEaiUCGgBQK2HWdlKVCHg8HgEBOBFsqIO9aOxnTa72k966+4d9uG3SmIyfGpFrCgxu+Nc28eYmTY19a9rQIlBfIqAmfOzvv9+ei7wyhP6+DwVlUnkgEsYAk0XsqsqXBATY+2//+GNYP/sU+oIC+Pr2heuqq9KmU694cyPatm5eZi80J5hMRr/atQe3ThpTLQ2P+OvB7f3x4fk4ejwfHdu3Edo7adudz2yLM9u1QZtWzeqkglRXlV1W81ilpiAjq3L0q6cDwx9+Nw1dOraX59uJ/MKMMqlq4vdBgb+8Z+ZDR1B7/Hh4+5yLJvPnwTP0YngvuKAmdplymwSW1m7cguZNcxNcF1ItzGrtaz6PVPELI2FsDPjQ3mAQezaCdi96i/F1KAAjdBhnteNCowVPeIvgj0ZFUO41nxtfh4K4156NXeEg1vu9cEcjoAXcDHsWuhhMMbDvvYBXGFKXmKySiOp1wEJPsQDKXQ0mDDJbsdznEuG6n8Ih+TxHr8cdtix0qmR7QToAAFX7DfknxFUklQ2gUvFn3FIBAGQI2D77VMKarg1gKvu/+OuirAArsgG0bdkcAydS2RaqbR6WinshvJFIggVgMgBAAdtlPjeCiMIOHW63ZYPJPsfWoB8ve11yvQhs9zGaodYfbbFjVGmST7bXap8LmwI+Ufun0Gvy855MOd5TeXqDtMg1SWqRo7YRWY2k65cFAPTv010Sd2qzkOKvKvqVAQDuuvk6KZpcfflgtGvdAo8ueDkGABBEoB4AnzvULUmH/k/QmMm/1vdfa485bUeViIAGAFQiWNqitRsBTliUHgArcA1xiLDY8yswadwVCdX+VKIz1Tk/xopez0tf+wcOHj6KSeNGYmDfXhm1OKzO8WnrAjXRO91Q48qK0JPuIuwJU/TJhgkWe5mWkUwcWK3Kj0aFZnpW6QQ01blbv/wCOYsWCZXa16MHwq1awbZtm3h958++UyqwFQ3a0HHEg2Zs2SGYR8rogcO/YszIi3H0t3yZHJ7dpUNFm0zrez4raBdKOioZCJlmB6V1EA1kIV4POgXcOf26el39V+GM7+8PtWolKvKW77/Did/9Tvr/a2LwnUBniZxsB3p36yotKwRVaFM77spLytWgIeuDyfYFRgs2B31iD9fBYJTkfpHXJVZy9Gkndbud3ohxVgfme4uklYeOMPSG10GHSTYnnvUUyW+7qU4PAn/9TFYRBlzkLRYLUIdOB8r9RHXAbFs27Dqd2M5SiM4diaCp3oD8aAQ9DSZpBaJ+yvFoBKPMtpSidNWJZSqhvXS3V17CXdE2CADEV//V8tXZZnn7LKviriz/LDodWukMOBgJo4PRAAN0ou9g0unQVm+ANxrBUbKiknR/3g/48IrfDX0UAhjxuh8Nh+X6pbIMVseo2gOa6/WnAMIsAM1f/KqIJisL0GQGAO9rWoWOHjFU3EPi51cEAP74l/m4f+ZNCQ4iFHNd/sYGEfY7VAoY9DynE/Q6PUaPHCqWr8kAAJcli/OR+Uvl2V+eACDp/kz+7XZ7RlpsKrqHtO+1CFQ2AhoAUNmIacvXagT48Fd6AA1VFJB2V+9t/Uz6L4kI8zz4AqOo1YzJ4zIST27zXx9+LpPhszqdUSeVwoycSCPaSG31TjfUkBVEIljkKwZF/jg5vMXqxDlGM1yRCI5Ew2D1/5dIGHtDQZlAMnUnA6BfGX3FrPY3ffQRePv3h+uaUTEVdZ3bLXaAriuuhL9Xeu4Y/D2xjYb9nqve2iSTyz7du4qGB6vynNwl96Vm6jpQM+S55W8iN9uJ60cNyyh7p7FUdt/etBWFRS7cOG5kpsJeK9shOyV79WrYt24Bs96iGyfBfemlNbJv3sOshNLqb8snO2Lif6ykbv96N/7PPbeIAGDyULav3lINXtrE0T6uq8GIcRaH9Hy31Bsx0+YUK1inTo/eJjNW+9wgdbyzwSQV/C5Go9DCKRRLO08KoD7mLpQ2sSEmC+Z5iyX5ZyX/eZ8LvkhEGAZM8D8O+pCnM2Cprxi/RiJSfbbodXBCJ0n/Up8bY612YQ1kcpwuAMCBcAhzvUViuUqWhhKlpTDr894S9oVBp0N/o1ncfZjoq9YsArJkfnQyGjHeYk9gYRAoIgiw3u9BQTQiji4OnR69jCaMtTpi4sHJ14xA0DJvMc42mnGXPTuB5UX9ipdeXS86IFTv50gGABavXCc6IEzcOVIBAGRVUcelRbMm4DP2r/OW4KrLB+PigefL8v/+v/OEdfXAHTdJ4aQsAIDAMI9p2WsbcP8dk1K2ZVGPhIm/1vefyV+ntq1MR0ADADIdUW17GY8AdQAIAlAXoCEOghjLXvuHqP+zKs9Kotfnx5/uvU0Ur2tjsJcx75lnTtmVt19/6TlUfsfu4cNOsQzipMi898eEvkf2GpY1FF2R35dFbVR9imobydRGfp68DNXemz7xRIKvcfwxlPW9OjfSOlXvpvrM/OMPKU+DFWO1bFWvT131Tlf1eOtqvQPhMN72e4QNQEHJ0ClGgJAJZ3+TWQQUy9JQ4PXPfvU1nJg1C1GnM+F0eA8n23uVdb5kG7FKyiRp7BWXYHD/3sh2OqTf/IbRw2PaAEeOHhfbTdJGOWHM9FCieOf1PBujRlyUkVaDxlDZpUAihRppG5gqgc30dajq9gg85b70EqxfbAf0BvjP6oqiCdeJ9Z/x4EFkvbUG7ksuQeCcRFvDqu6vovWoD6PE/wgIUFOC2grJQ9HDqQDfSq/HIJMVr/k9GGaxor3eKJX71gajUPgJzE22OrEj6MdnoQBusDqwLxwGqePKzu3bcFCSwFVel7AKptuzsC8cBK1lCRiQZcCKPyv9DzlysDsYwLFIBH1MZjzuKRIAQQ8dmE4OMFkx3eZEQaSkLfBIJBKjpFd0/ul8X1cAQDrHdjou8/P+Q3j0mWWYNW18zCKUcUgGAPispuK/eg4nAwCk77PY8uq69/Dpjl0isnrH1PHSIqlsAP/82EL8v/tnCIOAozwAgODaG/94H0d/OyFtnPE2pNyexWLR+v5Pxxu2gZ2zBgA0sAt2uh4u9QDYDsBJTEMcfGFQOfyLb74ThdpuXc+sNVExxosAgGPjuzFxIn4WTzssCwBQwEF8QlwZumIq5eLkZEztIz7hV8fD4zwxZ470YjLBI4jBvxdMmxbzWuYy8QBCPAChzp3HwUEhruJRo065hco6p+rca3XVO12dY67tdVltZFLKpEMNdpgyYSDFuLXegK5Gk/SXViSeaDxwADlLl4LXP5KbG9seVdbznvq7+Kv7+vVL6xRF6fnw0YQKM32laQGlkiYCe0+/uFr6RTuf2S6t7VZ2Ie6DffCLXlkrE81B/XtXdhOx5U/nym6Vg1bVFUMh5CxbCmJZrquvgt7jQdYbb8C8Zw8Kp06rld5/vm8oAEtXmMoAVIoe7o5GpdrOxPtdv0/E4sgE+FfAK/T8fkYzRpdqBDzuLoIPUQwzW7Et6IcnGsX1VgfCiOI1n1e2QZbPRIsDHYwm/LerAMXRkv5z6gas9LnRyWDEWItdetNtOj2uszpE/4PPAdrMURC0W6nYHC3lnvIWSevAg47aAdGreito69VtBNjSlUoEsKaOimJ/rPxT/E8bWgTqcwQ0AKA+Xx3t2GIRaAx6AHV5OasCADCpbjp3Lnzde8D2+WcJDIB0+xUrAgDK63FUIECgRw9J2hUAQNYCbLaERF6dH6v88TZMjLkCHPh3886dCSCIuiY1AQDU5fVuKPv+LOiXiiKpohSNoh5ARYl+mecWCoqNFgx6FI8Zi1DzZoDRBNtHH8L8/fcovOkm+Xc6I1V1n1UltvIwEWeVh8+kxxa8jKEXnhcTp0pn2+UtQ3HBjz7/WpT/yQCIFwTs2/scjLh4QEK1qTL7O50ru5WJUyaWZTtK3rMLUHDrbQg3bVqyyWgU9g/eh3PDBhyfcw/CLVtmYlcpt8F7c96Lq/HjvgNin5ibnYVhQy/AgPN6VAgIqPuESTZ78knPZkW/hU4vvfcmHeCPAm2p1B6N4lApeKdUehTdvzl79SMh0Mujld4g7ABW9t+gqJwuimAUaKrXg7RzAgaiBQAdPGC7j07cZPi/dnqDqNB30BvxYziEtgb2oEdRGIngpjgHkRoLprbhBh2B2gQAyARwOp2g7Z82tAjU9whoAEB9v0La8cUiQGpuUVERvF6vTL61kX4EUiW4FTEAVOIcbNMa2StX1ggAEG+zRO/j5BEPXBgPHxIGQNENN4jPe+HUqcIG4OCxBjt3gmPjxgQAQIEYBVOnynJcnxViWjzFj4oAgMbSO53+HVPFJf1+6D1uRM0WRNOYBKlkg3Tie+w5ODPJ/qmyR6F3uYQFYN2xA/m33XqynSUYRO4LL8A7aFBaOgCpqvterx9/eXoxRl4yEOf1PAsff7FTRPv+48EZaNm8NMmr7AEnLX/g0FEcPvobzmzfGk67rVKV24p2rVV2K4pQhr5nov/hVtg2b0HB9OkiRKlGea1WGdq7bIYWZ7QwmzV1PLKzHPLvb3b/iA8+/kJa0CaPv1L8zVMNCnSyV5+V+fsduSJeutjnAjk67Anvb7LgFZ8bRyNhqcpT0X+AySw94mTusIpPezi28/Q1mtFSZ8CmIF0AmN4D5xhNGGO24yW/G4fCIfQymkVYbmPQJz3iBAvYg05nAIIGO0MBYQDMtGVjld8l7gLZOr04FFxYhh5IJmOpbavqESC4S0FBtm7V1agtAIC6MOz7JwDAv2tDi0B9j4AGANT3K6QdX0IEgsGggADUBdBAgPRvjsoCAKy2Z721FvkzZsCya2eNAQCpGALxZ8XjyF2yBMfnzAHtmVQCb9+yFZ4hgyWRZ5LPyi8r/3kLnkkAAJK3X1aPZ0UAQGPonU7/bqnCkpEInBvfgXPtOkQtZqE8e887D4VTplRov7fK58a7AS/a6A0iOFWWyj8p7LvDAXwVDEgScn4lJ//SBuL1oPj6G9I6QXpKu9xeXHtViUgblecXr1onegD//PAzdO7QDrffNBZtWjVPa3tVXUiAz2I3CotdaNW8qahQV2Vold2qRK3y6zDJz31xEaxffAHv+eejcPr02G+AbgB5856G+/JhaQFRld97yRpkq1An4c7pE1IyRghwxfctV3U/6ax3JBzGQl9xiQOA0Yzbk0Te0tmGtkzdRoDPXo6y7FrV0XGp7UG/uEacbzRjqc+FH8LBcq1e6/bMMrN3MsJI+c/Ozq6131VmjlzbyukcAQ0AOJ2vfgM9dzIAqAdAMEAb6UUglQhaWQwAWlQ1mTsXShAwuUqfSQ2AqgIABANMhw5LGwCPj4yAouuvQ7OHH44BAKmqbWUxDsoDALTe6RT3mN8Pg8sl9nrQ6WD75BNQGDL/zrsQat0ahmNHRbDRe+HAlJoL8VvkZHFzwIsNAZ8IfpH+y6oRq4EUGSMVOQAkiAOebTCJJVm6g4Jsjn/9C5YdO0paQNJgJ1Ap+r/mvoDLBvcT5f8173yAAef3FOGomhr0tSezYM9P+6UNgIlcQZELVLBm/z+Vrh32EtZLZYdW2a1sxKqwfLhUy0Kvh2XnTuS8vEw2QleKQOfOsL+3CaYDB3Fi9uy07sEqHIGsQvDq4+07cfMNo9CmVbM6q0jy90yngOORsDAIKOJHC0BtNJwI7AgF8Jy3WBghdGCZmiTEyhaO78NB9DSasbjU2pFnd7bRhPZ6A74OBRo1AMDkX/X9U/xPG1oEGkoENACgoVwp7ThjEWDl3+12y3+sZGij/AiURTstCwBgYh3f419dACBZLyAejKhKCwAp/OG8PKn658+cgeyVq+Dr1xeBTp0SAICynA9kQj56TEJiWh4AoPVOl/Qv6/PzYduxA7bNm2E6eACh5s1x/IEHRXBPrmlebkl13e+HdfduONatg97rwfEHH0IkO7vCnynbALaF/Hg34BNqcHKTD0mVOXo9uhlMIj5GgKDMEY3CcOwY7J98DOtHH8F47BiiFiuiJiNO3HXXKS0gZW2HIMDqdZtATQAq8VORnxO+mhpsAdi1Zy9aNG2Cpnk5WLJ6HWZPm5BRK8BMHbtW2T01knyOUHOiaNy18PXtKwvYt32ErBUrhBXjGTgQRTdMrNHkn/ukyjl7/zd+8DE++XKXCFXy/m3W5KQ4Zqbug7K2w8SQQn3s1R9qsuL1gAeXm60Yb6lef/SGgBdrfB40Nxhwly0rZmFX0+dT29vfHw7hu3AQQ81WAUXLGzUZEzq0bAr4RIyVrRls66B4o3r6vu734B2/V46TbhAUiOTge5N/a2Mw4gFbNpyNlBZPa2fS/kn/14YWgYYUAQ0AaEhXSzvWWARIiyULgO4A/Ls2yo5AfB98fO97KgCAiTSr6UysVU9+TQIAVREBVD38qu9fHS8jEM8AKIvuz8/JIFDuAlyvPABA650GDEeOoOnjjyHQpSs8Fw9FJCcXTZ6ci8KJNwqVmTE1HT4ERCIwHD+OYKdO8AweAn+PHohkZaX182S/KAXH1KAo2JkGkyh/9zCYZCKZTmelcf9+NHnq73KNCVL4Bg6E54IBCDdvjpylLyHUpo1QsOv7oMXUv/3XUxhwfg/p185yVi9xyuT51qfKLhNNVihZaWRP+LS45CST51zRtsRtYv48BNu1h/XLLxBq1QoF028W2z+dxwPnhn/AsWmTMGQKpk6Tz2tj0Dnn869244VX3sKYkUNx5WWDahTEUufE3/IKnws3WZ1SIf4w4MN0WxYuSNG6Q3HB5V4Xvg0FQaYKE97uRpOsS/cANViNpk+9FToURiO41urASHPVGDGZjj1nIfM8RXIfUsx0orXyv1c6x7zh8+DnSEiEDkm5v9+eg5Z6Q5mHW9Mx+SDgwyq/GxMsDhRFI3gn4MUUqzN2HWn/uMhTjCCisOt0uNuejd8iEbzoLYZBpxObyAGVbNfK9LWpqe2xjYaCf/yvJoHhmjp+bbundwQ0AOD0vv4N+uxZ/acegM/n0/QAyrmSqRwAkpNexRIw//jDKdXxqgAATLI4nGtK7PcKZs6MHWF1bQAVAKAq/HQF4PbjwYRkNkB8eJSbQLwYYDoMgNNBFZuJiuOD92E4eAjhtm3gHnoxoqxs+P1osuAZuC+9rKR3ORRC3vz5CLVsIVV/VfksnDIV/q5dRG1fX1iIJk8/Bdc118DXu0+5zxrVZkGV8ItMVhESq2rFiH3WvMbB9mecUmm1bt8ubQAUkISh7El1XT8Yjx3PF//riWNGoNjtxtOLVuOGMcNx1WWDqqwBkKlzqqnKblWPj4JzWwI+2PV6hKNR3GfPQftqiklW+lhCIeQufhHh7GwUT7gOercLWa+9LmKAvu7dUXTTZHEDIDiWvWwpLHv34vjdd6fNRKn08aRYQYmh3XXz9WjXpkUmNlnuNl7wurA3HJCknwCNBTo86MgVdf/4wR7xBd5iFEQiyNPp0USvx8FIWNwBKAg4x54dq/I/4y3GD6GgiAMu87kwwmwTq8L6MHaHgpjnLZLEfWAVWh1+jYTFApGMCeqhnGEwYqjZhs4V3Ms1HRP1bKYB8532HKH5E5y9136yBWu+pxifh/wwAhhuseFoJCJACJP/QY00+afQn81mE8s/TfSvPvwCtWOobAQ0AKCyEdOWr1cR0EQBy78cTMzYm13eIB3eNWyY9P1zxFfG+e+qAAAqAef6v/3+9zE2Af+dSo9AJe+GEydih5pM009O3JPZA/H/ZhuDbcvmU/bNjSuwg20ECpgoDwA4XXqnTT/+iCbz58HftSsC53QTyzK9z4fj99yDcPMWyFq5AlGnE66rrpZr5Nj0Lqyffib3i/G3Y2jy5JMouu46eC8YIN+TCp31+us4MecehNq2LfceZPXsb+5CEQq73Z6Fc42nCt1xGdoGbg8F0EFvwEVm2ynJRFoPJ2qHMAdJ0xIwrW3GLUTV9OJoVIQKqzI8Xh/++vQScRsY2K+XbMLvD+Dt9z5EKBTGdaMur8pmM7ZOZSq7GdtpGRsiE+FRTxFa6PU4y2DCxoBXAAAmT7U5zN9+i5wVK6S9JNysWWzXZKPkLlksbJTjd89B6Iwz5Dudy4UofcKNtXucH2//Bh3PaIMWzU51XMl0vCicujccgh06FEQjuM7qwLCkar1iktBRgO0BE6xOYfmoz49EwrjYbJVEUrVi0VXgUrNVAAAyBNiXXh/GOr8Hb/g9ciiDTRYBPiozFNOshc6A3ztz02I71VZMKNJKsVa2AVDI8Z2ATywcfwmFkKXXiyvDj2FyABBr3epjNGOGPavC9oXKxKi+LKtE/5j8swVAG1oEGmIENACgIV417ZgTIuD3+4UJoIkCnnpjVKRunyoZ126vmo1AXfdOGw8ehH3zB9D5/PCfey58ffqwaVgq/MHWraWCSWE/CueR5s/knZV9x3ubYDx0SP7OIYDMc8+LoBmXcW7cCOebb0jlXb4/eFBcALwXXJBWQJnc026Mdfkz9EYciIQRRVRswq63OrHG78Y/A77YtkgNnmnLEhuyigZ92W1ffFGiX3DoIPJvux2+fv0qWi2t75/0FKEgEpbE06jT4RFPIdrojVUWO1uyah1yspwYPXLoKbTS2lRvL+vk063sphW8ai5Ee86VPrdQwQ+HQ+ITT3HInPL0Iaq5z1NWDwbFncS0/xcUTp0mbS/8/cQG9SiOH0c4N7fWE/5Mn2pltvdx0C8q8JEoMNxsFd2O5Bae1T432L9O8GaOIzshWVQJNVkAvKY7ggEs97kxzGKVKvvOENXlT7IDKnNsNbEsAY9doRJh4nEWe6WZCQQ4/+4pwq5QANdY7BiVBrOB9PzaiAlB8CfdRaJJwGvljUZKn88nI0l7x9EWB74PBdFSrxeXlnRatmriWtTkNpn8m81mqfzzT21oEWioEdAAgIZ65bTjTogAnQEIApQlCpiqEk4Fc1WdLhExy4N5716QBk9/eVY+lc1cfG85dxzfR67zedF07lx4hgxB1po1UmEOdO6SUElPrnAnV7e5Pdtnn56cM8btnx8mC9qRvu7rW3ECowEA9euHUme908Gg3JsIh2H5dhe8Qy6CzueD850NcA8fDvfgIWj217+gaMKEhPvKvmULHBv+IUJ+5j3fiz6EYk2witn0sccQ7HAGXKNGiyOA4bffYP75J0Tsdvg7dwEqqYrMHtjnvK6Yx7i6em0NRngjEakkkt5N6c+D4ZBQhElFPcWeKhqF8fBh2D/4ALbtn4uAIX/TFGHzXDRUdACQIVEqTvxJ/+VxsS+ZrSJ32LNFrLAq47cTBSIAWF97StOp7FblvKuyztOekqTkFlsWXve50dpgxB2VrLxWZb/J67B1Jnv1aqH8+7t1Q9GE6ypkvWRivw15G65oFH9zFwhd/EarQ0Tk4gcBQeqCmHQ6AdfeC3jxcTCA0RYbNgf9YjM3oQp99jURMzIYHnMXgloGVQUAuJ56P5yIRDDZ5pBWgvIG++xrKybxrAy2ALTUG0WngdoOHkRh1ekwx5aNdrXMvqmJ61neNpXiP23/tKFFoCFHQAMAGvLV0479ZMJc6gxAYcBUooDJdnPx/vIUu1MJuEqsmXDnLl5cQn/Oy0sQl+O6tDgLtmkrST4BAAIE8gIvpbsnAwT8nkkXbesUGKD+rQAFCvAxqU+muidT8FP1sGu3Qv2PQG33TrNaTz/y4rFjQWtHAcHWrUX+rNklVX9F01+zBidm3oGcl1+Gd+hQAbLUkHvt2WeRP2sWzD/8AOPBQ3BdcQWsX38F29YPRfgvqtfDffHFJQ4AGRhsBaBoGNsAJtqcQvun6jerUKSVzraXOAqs9rnEMeBKi10qbgmjVKPAeOQwPMOGI9SsWcm5z74zLUeCypyGAi2ORcJSeWZSQjG6xjrSqezWxrkTbHnEXYhgNIpLzDah/99mz6oy8JKJYya7Jnv1Kli+/RaeQYMFUBMNDW2cEgHVM0/GTyrdBkWJ54r8foXPjV8iIZxjMOFENIIH7TmSdNaHoSrxtC91RyNVYgCo86AmAnvq9TpUmFBL21QtxmR/JIxnPEUC0FLLYZY9WxgBZGaRzUFthmQgpz5cn0wdA0X/WPnXFP8zFVFtO3UZAQ0AqMvoa/vOaASUMwDtAWkVGD/SAQC4fKy66fVKT3ygRw+4hwyOAQBMpPg57c0iNnsCAFB0/fWx6ml8km7duQvmnTsTGAHJST0Bg1QAQKh1G9mfe/iwhMpsRZX9jAZW21hGIlDTvdNMOkg1Vgk8e/SzX3kFruHDJTk37/4Wec89J5R95Qahqvieyy6D6ae9Je4Is2fH+uMtX3+NnFeWI/+WW5GzcgVMe/ci4nAIgEAAK9DxTAEGnG+/LcACq+zVHQ+7C0QLIF4x/A2fG+sDXun3vb20wquqbhQLfMiRc0qvKc+fx1tw2+3CdqBCu+uqq0TfQBs1FwFFF94XCdWoAjht0h7zFCJLpxfxMVKQ2SpS5yMahWXnTmS/slz6/I/fe1+Vbf/qi8NBTcT0k6BflOIp+ne/PfcUFo9iANBWboYtCy/73PgtGpFrzbiQFaRsAAkYLva6QBCus8GEO+3Z+Djow2s+jwByZAt9GPILqEjAcJGnSPXoOm4AACAASURBVLZ1qy0LnfVGPOEtEp97thq85nPj61AQN1sdWBvw4udSS9JOBiNm2rJPZRsBIBNldzgorT8EBONbANi68LyvGINNtEC04xW/Gx8F/KKa39VgkucZ25nIiGA8KJ7HQS4BBQ65rX8FvFjr9wrDqIXegFttTjTVGwQASxWTJnoDnvIUgWACY9czhaZKVa8pW9jIAiIIQ8DzemsJ7f+joB9TbM5GC35S6I92f5rif1XvHG29+hYBDQCob1dEO55qRUA5A7AloLIAQLhNmwRveGUjV3T9dTEAgNskDZrLqqRetQAUTJ0aS6ziBem4fDy4wL/HMxCiVptUWYtHXSPrx4MHin0QL46nzkup31crYNrKtRaBjPZOh4LQu9yiZB9xOqXnmHR9+3vv4fh990nikbfgGeiCQeiLiuUzXSQilP2i8eNLlPw5aDW1YIHQlX09e0rPP+37XKNHC20+94XnxdaMbQK8R6meHzzzzISYUSvAsWVziWNABgAATqZ3hoOYaj05mVRK1LQHo5K4TaeTJOCv7gIUISpWWa2TrLKMBw4gZ+lSkNUTyc0Vlg8BvXiGQ/LFZ0+5ShoKI2FsDPjQ3mDAfY4cBKKITdCN0GGc1Y4LjZaUycO99mzsCgex3u+ViiDVzSmIRb2CUDSKtwJeoTQzeb3EZJWqGSt+Cz3F4rXNxGCQ2YrlPheuNNvwUzgkn+fo9UJx71TF9oLauNlZ2V3gLZI2DfZqq0FhNIq8qSRHxTBeGI7gAa//96EQxlvtMdG4VAkQadKkiOt1OlChnA4AA+NsALcF/VKVZNLEeDFu20N+ub5jLHbsCQclprk6PWbas9BCb8RKnwu0NaMKO63cuL0q9zFHItAXFcm9V9VRLxwOqnrwFaxHf3l6yLNfPBUAoKrqzfR6SZKf9Rbh10hEklnqPZBuT4HA4WabJKSFkShy9DoURyJiBbk16JPfzXlGM3gvMKEmZZ3PEornsbWAzxhef6r3dzQYMd2ahUc9BXLkw812OT7un+uw7z2VjSGBqLmeIlHGZwvK50F/AgAg1zDol31xvzxviubxXuczTIkc8v3wUdCHJjq9UOr5HVsA+prM4qJALQWDruQ3xfOYas3C456ClDG53GwTRwFjFPLsImhQ3uCxfBUKCrsi2aWB6/FYCMBS6O9MvVG0Nn4KByWm6hdO4U22Y6Vav4ZuoVrbLNuxmPgTANAU/2st7NqOajgCGgBQwwHWNl/7EaDvcUFBAQKBEiSdIx0GQEUAAJMiJvNM1OOr+tUFAHh8eQueRf7MGaKWnwoAiGcXlBVRJhbbQn6QonsoHJYJS4kk0cnBSTdla2iZRXshevtm6/XYHPBiQ8AnPYgczfQGSTwuSurLZHXjVb8HP4WCsm1uj5W3yaxIxAlv0dKItEB6FLuiEZlApBpUEmaFoj4nNJm6g6vdOx0KwnjoMPRuN3JfeEEOS+9xS89xwc23SPW+ybx5yL/tVkRy85D7zDNwjxyB7Fdfk8+CHTsh97mFiFosJUJ+FPoLBJD35JPwn3cu3JcPg2XXLmS/vAzGX3+VSr97+Ai4Ro6gbrkACt4BF2ZMPK+suCrxLzUxVsu5IiX9tbx3Nwd8+CTkF0swTrofsGWfYhso5/bU30FHCv955yF34UIUU+Pg3PPKvKS8RkwaLjBasDnokwluB27fkYNFXhe+CPplMn0iEkY7vRHjrA7MT0oedNBhks2JZz1FIgrI3wUZDf1KrcGYtJINwoSBP4uoDphtyxYPbVa0WfF0E6zRG5AfjaCnwYQvQgH5TTLpGVWPrM9SBZJJ0wcBL260OvFB0CdK8Ew/6B3+eShwSgzjFc+/DAUEBGFCMrpUCI3PkFQJ0CCTVSzJGO/eRhN2hIPQRSEuEqRik6pMgjhp4kXRqCRgTLB4fVklptgaY3w8EsbVFpuADtQTUMmZA7q0kqdMPR+St1NfHA5q6vxUgt9Ur0sJAKiEuK/JghssDknMWSW/y56NVT6PVNpVsknXDQJMbQxGvO3zYCo1IfwueEuT5lY6A/aEQ6Jcz980QR162vN3R6YKgaIrLLTcM8n911Z/Uomf+3ne65J7MlWPO+93JvV8XhEk5D2m7l3GjoymfZEw2usMOBYNC1hFzYo3/R5hJvAcrDo98qNhZEGPux0lVnv7wiEBA/yAgIhjzDbZDn8jvKfzoMcxhIX59LukmBjAez4izAIndGKryNjcacuKWSrGX1fVjkFdhWT3AsaLNo3bgzySk2OAyYKrLXb5PfOZdaHJ2iiTf54x7f6ys7PBFgBtaBFoLBHQAIDGciW180iIAJ0BCgsLQTCAIx0AgMuV1wIQ6NRZtsVl4renNACq2gLAxC3rrbXInzFDKqjxAIBqAWDlkvoBZQ1OFp/yFsuEQkmPMUFvrjcIxZKjqLTywaRdh6gkJ7fZsqRiQfoe/82JD4EDCjNx8hyvRsyJzVKvGyFEpUJm19GvOQQ3q8hxlcl/+L2i2E4ogZ/n6Qw4EAmJOBq3zwSOg4AFx822LLSsoELRGG7vSvdOUz382DHYP/kY/i5dEWrVCk0ff0wAgPw7ZiHQpQsMx46KHoX3/L5Cb2e7iK9/P4RatITjn++hYPrNyJs3Tz5jgk+WQM6yZWLX5xk0CPYPP4Rj4zslVn2tWpUbZss33yCS5USwQyIDINPXhpTbJzyFMplMVRlU1lf0y+bktzyxLNPPPyPv2QUiTujv1r3kN+ZwpDxkxTJg0sDByh97XrsajBhnccgxUfhqps0pFT+nTo/eJvMpyUMXoxFz7DkCpnECT6osBcLOMpoxxGTBvFIfbVakn/e54ItEJNFkgk/aMn8vS33FUtmjhZpFr5NJPOnAS31ujLXahTVQH4cSdmPicZnZJtV+PleY8NigSxnDBx0n/cTpac7nEYeiUTMRZFxI5SbVWCVATNAJiBCgIZDJdZko8VnCa0mKNZMZfrbG75FlNgY88EQB+ku00hsx0mzFEp9bruOnQb9UN9nH/JS3SCrDqVpLaivu9cLhoAZPViWd3AUTcQLJahxgVd1bBE8kKoBOB70xVpnnM+HbUEAcBviO0xFB00Ux1eZEP6NFAGfeQWQHMSFvrzegl8mMt/weuRevNtvxacgv2hF0EXjF5xagmlT2feGwJPAXmCxiMfist1hAIb63JlkdaKIzYFvQhyFMdvV6EOgmaOiL8hyy8FnIL8A3K/e32JwgaPk/nkJpTVBDMR7YtsBzIDiu59tWF5X77w+OXLzhd2OdX7EYozBAj3sdWTBCL4Ajn33iZKqD3KcPJsWE26ODCgdbJRiTgkhEQI7xFoewYsg+UuwW/sYYE4J0g5L0S1SrDX9XnmhUWAwcZGIQeKgyQ6YG761Mbpqif7m5ueCf2tAi0JgioAEAjelqaueSEAGfzydMAGoDpAMAWHd+E1P+j+/Rl2QgSeQvFQAQzmsS6/NX7QMEC5JF/5L/nWzFl0oEUAkSskVA+djHgwJqksyqPZP2v7oL8VMkJJPmkaXey5wAcSJM0R416eZna4XmaBDlck6WONTnnCTMsWejpcEg2+SE5hZ7lmyDI14ZmJWaCRa7+HJTg4GTA04+VK82aY3JEz3tlk2KgN8P6+7dsH68Tarx4hMejcJ37rkonDxFKviG4ycS9CQkif/Hehx/4EH5k/Z7oeYtEM3JEdAoa+UKGH89KkJ+TISbPvYoIvQvPnoMwTatUThteokqfj0ZquL0ZdBfph3Wt+EgDoRC6G+ySJWr3EGgiUBgBRM4BSy4I0wO9WCF+TW/R2zH2uuNQjcn24DAFSvz9CbfEfQLZZxJo0oe6FE+yeoEj9Gh02OV1yVV5+n2LOwLB0GAjBNxsgxY8WcVmonm7mAAxyIR9DGZ8Th7lCNhSQwiiGKAyYrpNqfYDXIciUSEBlzfBrUa3iutgNI7PBgFZpW2PhAAYwxbGYyIxMWQyRHjQ9sz9i3zajJh4XOMoMcfXCdQHIniPkc2otAlJEA8//OMFqHwvyCK6CXgAZMjxq6b0SSgAendfBYyWeMxMTXivTPV6hCAZpnXhe/CIUnyyMTgcXY3mqWXnMmSBazS1q7gXH1xOKipe4wV9UfdRVLJ57W4xeqUBJ0g0ny2gYSDsSSToDPfP0xi+T4i8MNK/WCzRZJvJu1jLXapSPP3ycSdQBGvM+8h/ob4u+N7jknuC75iNIFeRCP/01UAP6K43GyVVgHunzoB1CDgu4ttINQKEJs+dyG+CQflM4JLvE+4Di3vaEm6pdSWr62h5De9JxTGk94CEKy615ErrCBS+JPPoYfBjOd8JcwDgoGMy/5wUPbxfoCslZK/s82J4COBfdomUgMgVUyYrNMes4fRLIwJsqr47udzh8DXGp9b7m3S9lULA5+jD6QQVlRijATaCGxykBHwfSiQUryxpu6XutguK/5M/i2VdLOpi2PV9qlFoLIR0ACAykZMW77BRIBJqMfjEXtA55o1CUJ8qVwAWIk35J8A++1T2QDGq/anAgDIEFBWfunaACbb/8UHN/4Ykm0Mk20ESTM8UupFzsopk3AmC6yuUziNY6G3GBReIlWSkwlVvSAzILm3UVVDWYVUIMJGvxfnmMwxkEAdK9W3SaFkn/NEqwMv+lxiz/Z7R0nvK0WQOLmpa0ptQ7hx2bfe9InH4R5yETyXXCL9w/G9/bYvv4Ttgw9w4p57YuriXEdR//VuD/Kefw4RqxUF06eL4J0S8jt+/wMIOxxoMu9pBLt0LZdRUtexYvJMCjeppbVlLaUmumS0qKThXb9PLMrIBGAfOo+nn9EsnubUCHjcXQQfohhWmjywQsZKIivMr/m8knhwYj3R4kAHown/7SpAcTQiv0uKjnGSTnExJi/s2bXp9LjO6sArPpe0GpAGzLSTiSwn32TRsDpNTCO+cl7X14v7ZxK2zOvGeSazKPEv9bul/5r920zKWNFl1Tc+hj+GgvJsYILNpIq90nRQ2Fbq7sAEZV4plZ8sgvgEiDRr1X7B2LDXmgDAbdYsvBPwSgLZTm+QHnE+AykSx7YRNQigqJg+6Doh1WImbZ8HfaL9wOfkAHNJm8G1FodUhWtr1EeHg5o4dybZi0ur4Hx/kK1Gujqr4kw4yZJh0s7BSj1ZEaTxq6o5k1i+x17yuaCPQhJo0uyZxJt0JS1qBJ3ZcsP7kyKABJoIvDGhJ4PIE9cqx/YPUucJQhE84H9MtnlsfL+q76hBQnYPj5UtdOoZpdo22CJEW9Dj4Qi8IENOh4fsuaIpwOPgb5vnwO3zHHJK39l8plDAj8AD2xEIFLD3XukGsLWF4COfJ2w5KCsm1MMg04gshzYGg7QEEkRpxlYDRNHdYBJNEp6/EmO8SFqLbMIu4OA58twJozzsKsT+SAik/U+3OkXI8LNgAHfbG2/7Hvv+mfyT/q8NLQKNMQIaANAYr6p2TrEIEASgNWBxcXG5UYmv2Fc2fPGCf7Txq8xIrv6rdStr9Uf6K3vxmHy01RtF1CjeXomv9IddBQmsAJW4c6KSiuqq7NgUnbGs82IF50lPsSQ9Ey1OrA+4QfUFCrOxEqGorGXtp6zt+nx+PPn8Cny583tZxOcP4MjR4zijbSvoqZgG4Pd3TUP7Ni3xl6eX4N/unIq83BKLOL8/gPX//BDPL1+D7V9/hyH9+2Da9VdjxMUDYDQaseFf27B45VpZNhKJ4peDR9CqRVNYLVRIAIZddAEuHng+lr/xDu6fOQk220nK9adf7sLWT3fgnttvhNfrw58few7f7/0ltq46n3N7nIW7b70BX+/+Eff/+Qm0a90idqoerw+D+vXGXbdcD3vcthW7w3/++XCNYO89IAn+U39HwS23ImK3I++Z+dKGEmx/hnxP5X9S/wumT0O4SVM0feRv0t9//MGHxPKOLSrGY8cQbN1a1P0JJpm++w75d9+NqLnkfOvjYEJHOu3ZRhPusmXXeAVWMQCYZMcnDS10eqk4MqHwM8mgz3U0ikOl1fiS6TJidH9Omo9HQiBJl0AY2QGs7LM6HtRFpQKtkhgCBqIFwEQEJS0NBPD4PyavVBYn/ZmiW6wqsnrICfpNaXiE1/Y1ZTWSaAWv1TehgFRHDTqdtAsxSWNSZtNRUOxkDJlAMQmiIBtj2sFgwlCzBUu9LgEK+B2THgr+MTmLT4D6Gs2SyHEbJTGn2J9RKqMb/FRN90gSw2ug9k8RNUNUh1ydDseikRg9mjHlvuLbB6hwzsowEzImeGxnOu0dDmrgpuL7Yzkt/sL8zUCu80VmC64x24URoAYr3QSxKd7I38wNpSKhXGe51yVJPq8PAbcRZpu0khBku9+RK9T8lV4XrreVUNzJrvg2FJT7hpV/JtkmlOh18DfHz0dYrCAAyGSc94Y6LoJVbwe8sm0CDlS+j9ewYSsJLQsJFnQ0mORYCejca8uW/v9U58Bz5LOOugAEJLjezVYnWhlKgILnvSXioAQ0hputAkASpCgrJtzehoA3JkJKJlIJHwLobzSLPoditDD+8zzFcozJg8dONsSecAA7gomKQjzn+x3Zp7iv1MAtUiebzMnJEbs/AgHa0CLQGCOgAQCN8apq55QQgbKcAeIXaugAACuUpB+yBYATBU6o2MNM8TJOZBUN342oVMhIM+YkiDRJxQhIvm2UCFNFAICqnDJxIpOAVRyKMrH6x6ESOVZfWO2o6vjx5wMpE/L8gqIEAIC6D88ufQM52U5ce+UlkrwXu9wCBphNJsyYPFZAADWYxD+64GXcOHYEOp/ZLvZ5WftLBgBSrRt/jvHLq895jAteeh1NcrNx47iRCSEhZZ80/hOz7wQsloSWD9ewYZLsh5o3R+G0qZLQ2zdvhmPTJhx/4H5EHE44169HuEVzeAlGpZi80A4wd9EinPjd3Qi1O3m+Vb0uNbUeJ76khHPCH69FUVP74wSZvfoqadgdCkh1kqR7TppJU2bFjb8lTgmp6D+AvcUBr1D9WcXnvc5El8lpS50Bm4J0AWB6X2JTN8Zsx0t+Nw6FQ+hlNEsCsTHok8SDiSp/u2y7IWiwMxQQBgCtx1b5XWJNxiSEjBxWyevzUEnLN6GgAIOs4rLfvqXBKMm9iiGrnFYdsDMUlOT7dnu2VFtJ1Sc1mT3R02xOvOH3pEyAyC5a5ndJzz8rxny2MWki40DZrfG6ElQZYraI0B+fU2Rg8Dh+joRiid3WgF+eW6SVcxmyCXiNlU0b4605HNTnu656x6a0a6htw8o7AevTZRAgI2BSopgE+e1RF0FJ9/L5xd8XAYH94bAAbdRIqLD9qoEGkGr/muJ/A7142mGnHQENAEg7VNqCDTkCqZwB4s+nrgCAmoip6vWnyr+i4SvBJVbVlGUa2wZYWYz3LI4/HsUAiAcIWGVZSmphigNnRUGBC/FfczK/KxSE6o2u6jmnCwBs+eRLqfrPnjb+lESfTIExIy/Geb3Ojh1GXQAA3PkPP+3H6+v/hTm3TYTZfLKfWyj7S18S//BwqTCfVO1/2COgQNbatXC+swHhZs0QdjhhPHFcxP78PXumF1oKSAWD4gbQEAZ1Jyi41dAG/bIX+opLHABIhT8NBLMa2jWq7PFqDgeVjVjDWJ7vzPV+jwCmZKzUpfhjXUdMtTGwZYBAGgFNsgnZmkR7wcY+NMX/xn6FtfNTEdAAAO1eaPQRCAaD4gZAPQC6AzT2kapyryyXlDgRhc5oq8Qe/1QAALF/ii6xAhkvJEi64Fq/N0YnZCxZLWNVgJW8++w5CZWTsrZTlWuQDgDgsNvw+MLlGDV8CLqf1emU3bAa//5H23HvjBtjlj51CQCs27QVd918XYK9EL3DSeMvHj0mZrknVfslS3D87jkwFOTL39njL/GnKn8DSearct0b4jpKHJMWc2QQUMSPquDaaLgR0BwOGu61K+/I2ZNPxhwt8L4MBdHbaD6tf6uK0UcBQbYhbA76scrnQvtGTvlX9wgBAKvVKqr/8UzBxnn3a2d1OkdAAwBO56vfCM+div9M+NV/TPz5GbUA1H+N8LQTTilVZT+Zhh+fmKcCAJQVG5t6aW9EMa7vQkHpx05Wwy6vx59iSBQkzI+ETxEarOx1SAcAYL/eX+e9hAdnTY7pAcTv58Cho3ju5TfxwKyb4HTY5auyAICffjmIpa/+Aw/cMRk228lqeaZaANim0Lt7Fwy54NzEUESjovYftVpROGWqfKdzu+HYshmeCwYABsMpAEFlY6ktX3MRkNaFUquuoSYrXg94pM+Y9lvaaLgR0BwOGu61K+vICeo86i5AC4MRZMzxGk+0OjHUXD9tNmvjChC8/F93odgBz7RniwApiwG+aCSlLWttHFNt7oNzCH0p44x/KiCAf/I/9V1tHpO2Ly0CNREBDQCoiahq26y1CDDBT074mehznC4Jf3ywlXr0b5GIqJeriYxiBSgfYK7zqLtQBI9S9eYrwEApZVOVnCJFyWABgYS57hLLJiqn8/v4oaoJ/IzsAAIJVR3lAQBz/vSoiARyUMhv7n/cnxIASNYL4PJlAQAU6vuPx57D1cMGY3D/PvLi57Jr392Cg0eOlSsC2LZ1C/zx7puRm5MFAgbJIoDFLg+GDDgXd99yfYLAoIqN7aOPYN69G4WTJp1a3S8FCLhswW23p+zz53ne/+e54DkowcQQWRpxsXnt7X/K7q696tLYJdl/8Ff8/YWVWLdpiwAkV146EDMmj0ObVs1jy3C9BS+9hqZ5J/3b+WV2lgN/+N10dGjXWpYl8EaxxKdeWIUtn+7A+b3Oxq03jsaVlw6CpVRsMZWIIkUZeax/+N009O3dTbaVSkehqvdRTa/HNpkVPpf0yPJ38WHAV23wq6aPWdt++RHQHA4a5x1CF4KlPheuszrld0pLyPvt2THngcZ51qeeFYGQ9wJeELDvY7KILWZBtESUtI/RJJamLfXGRi36V9a1JiCghAD5J60BFRigwAFNKPB0+aU0rvPUAIDGdT0b9dkkV/eZ+PMzjrpK9qmwnvXmGtg++hB6fwC+nj0laYvk5dXJtVBK5t5IidWYsgBMBgBkQktVckRhhw6327JjvuJbg3687HWBQvu32bLQx2iGWp/WW7RRkgQPwGqfC5sCPhHwuteeI0rZ8UNZDOXpDTKxoqJ2VUdtMwB4nIeOHMMTC1+RhDgUCqP/ud3R5cz2yM1xxgCAqogAquT42z0/45aJoypNNTR/9x3YKuA77zwgTtBQxZYAwOJV6zBz8rgYwJAMfiQDAHv2/oKnX1wtzgUdz2gjvyk6MMxf/Coemj0FXTuVuA6kAg6SrymBuZdWr0d+YTFuv2kMspwOAU+Wvb4BJ/IL8btS4KMs8IXH8sRzr+BP996Kls2bNigAgL+VveGAJP3PeUss7h505IoQnTYaZgROB4eDhnllqnfUfD/R5pHCm4XRqLgPTLKeXq06irFEhp8aLKEQrD9cah9I8dFZ9iwRxdQGMfeToAALA2wVIBhgNpvl7wQJtKFFoL5HQAMA6vsVOk2Pj8kH1fuZ5AcCAfmT/1YJv0r6ays8pGCb9/0M8969orTuvvRSIBREzuIlMLiKUTjxRkQdduQsXQa9qxgn7rwL0Trwjy2r4q4s/2ij1UpnEOusDkYDDNCJsjVtuKhITtrf0UgErNOPtjhAxgDH+wGfqGrTa7m9wSD2TEfDYfEkphLwTFvqyYFqD2iu11ebPpgOAJCOBsB7Wz/DA3fcVKEGQFn3ViZaALhtr9ePR55Zisnjr0DHM9pm9FY+fqJQAIBZU69NCwAgU+DhpxZjyvgrY4m+OiCeL20T2VbByn06AADXWffuFjx059QEm0Pl0EC3hZGXXFgm+4K/f1pAXjqoL3p379qgAACKXu4NhwRYYxWN4lnDTgPxrIzewPV4Y43V4aAeh7zGDo3uEbTQ/TkcFFcOAt7JLW41tvN6smGyIGjZ2cpgFHcO3t8cI802XGG2yTuetoinW1wqc3niGQDJLAEFCmgsgcpEVFu2NiKgAQC1EWVtH2lFgMkBk331HxN+NRStP60NZXAh+4dbkb1smVRZQ81biM81vdipxk5v9WRPdtMvv6DJ359EwdRp8PfqlcEjSW9TB8IhzPUWCXXv3jgqY7yXML25lRcwE33amDHBd0eZ+OvQyWjEeIs9wduY1X4uQ6VkJjWcItD6rJfRhLFWh9iYpRqkQy/zFuNsoxl3VVMFPR0AIC83W0T+duzaU6YLwBWXDsSFfU9em7Kq0LUBAPx13hJMHn9lgv1gele6/KVSxao8BsBXu/ZIkn/fzEmnVC8YH7on3Dh2JM7u0qFCACAQCOJv81/CVZcNTnBbUEf8y8EjWPTKW3hw9hSxx0vFoODv/elFq3DZkH4i5lhTLQDcz7Hj+Xjn/Y9x5OhxEWS0WqvnjkD7ONKKI1EkeHZn4romb+OJhculPYXMFG1oEdAioEWgshFQLL1LzFZca3GALEIyl/jOVzbCld2mtnxJBFTSr7QECAbwP7IFNEBAu0vqOgIaAFDXV+A03j8TfCb7VObnn/x3XST67LXOfnU1mLxHcnJQNG4cvBcOlN5qqq87334b+bNmS0Xf+uUXyF65Cr899BAMJ44jb+FC+Lt1g/HXX2E68P+z9x3gVVVbt+P0kg5KB6WpgIgK2ACxgKgIiqigSBGlWBHw3uct77/l/bdZECwgqChFEVBBigpY6EXBQlMREKSJQCDl9Pa+McM6d2dzTnKSnJAEzvo+BJNd1lq7rTnmGGPuh8EfkBrtBbffDm/79km7ugyq9h/6DXXOyYma1yXt4DXkQIkCAAxYaQR4QbMmom9n1poZ7ikz58FqsWD4/XecUh6wNBq/doqSxQBYt3EL3v1wKf721HDxCkhmKysAsGDJStHda/0AtP3h3F3U4nxce9VlpQIAsXwWtMfi9Rk35R3c16cH6p1bOyYAQAnA2x98EmUQ6H0UAsEQzqmVhbEjBqBF08ZlnjolwaDfQauWTdH/9wAD1QAAIABJREFU9u5o2bRxmaUYZT5xkndIAQBJntDU4VIzcJbMwL5wCHnhELINRkkaMElwrz0dV1lsmOjOx6/hYIVZe2fJVJZ5mAQEFBhgs9nku5MCBMo8jakdKjgDKQCgghOY2j3xGeCiWwX8DPqZ8T9dzXg8F2nLVwg933P1NfA3by4Bvm3zZmS/+SYKGPR36ADbDz8ga8Z0FNzZF+4uXWDZvQtZs2cLpT+cmQnz/v2oNWkijg8fLl2vNX4CPB3aw3fZZVKOLZKWJo7tbPx3RRqD1mUrNuDjL9aCrLxbbrga3bpckQIARtxXzDgvnrHf3EWfSbAaCoWRke6UTPtNXa88JcirKAPgb+Nex47dv4jBnrYpI8Cfft53igkgA9jzGtXDmOH3FTPYq8j9ot2XAMCylRswYuCd0YVFLAaAMvM7djxPto0HAGhp/7FMADnHNPmjYSCb3n9APy4CCjd27ogGdc+Bfv5oAujyePC/vx+Jdm0ukF1jMQB+2LlHQJ0/PvEAzqmVnfDUEWh8Y9YCyfyPHNgXtWsVNzNM+EDVYMMUAFANLsJZ1AX7po3IefXVU0bs6dARJ0aMgMHjQa0JE+Dq3g3e9h2KbZc9eTKsu3fh6NNPI5xTCxkLFyJ9wYdxZ+/4yJHRY8TbtrD37Sjo1St6DH7nz/n3v2HKzY3+TL8Nv+m1x4/HicGDT+kjd4r3ezU20/Hc6BjUz6y7dsYcR6hWrei2p/s2obxhiqdAvEcejCFteNaVh1/DIfndhz6XyJbIyKJM0BeJgGUAH68ga+90j7mmnk8BAgQDUpKBmnoVa16/UwBAzbtmNaLHypRP0fkZ8FPHX+ktEoHll72ImMwINmqE9GVLYd22DcbCQngvuxwGVyGca9Ygf8AAeDpegZzJkxHKzkZ+v35RN/X0pUth//JLHBs9Gga/DzmTp+D4iOGyaDEUFqL2uHFw3XwzvG3aoPYLL8B7SVsU9uot+xv8fuS8+CICTZuioG/fcg93y/c7Jbjpc8t1uLp925hO8eU++GnckcF1KBw+a0GL0zjVxU7FgHn9pi14/MF+0Z+XJAGoKAOAz/vqL7/Fps0/iI8AGRXxSjFqARcCALHYFyfyCjB55jzcect14kkQCwBQPgFXXtammKSjtDn/cedevDVnEf74xBAxJ9S3WIBSQaELf/7PqwIiKbr97r0HxKeAzByrxYwH+vcSUIOLOQIwrPxgt9mkCoOqkMD5qV/nHPx2NBezFywTk0SCeiMG9ok+I6zEMPXdBfhx114Br668/GKMHHRn1EtBmSkSHDyRXyCsFgVwUd6izj9r/lKM1YBlhw4fxV+ff00MHWPNux7k4bxoASH9NSh0uTF97kdYumK9TOFNXa/CoLtvjY6D14dVIF6d/oEwcMxmkxhMUrJACcinq76Uyh2UXjRpWE/mafA9t6HF+Y2g77v2GrEff/7PpGgVCi14FYv5oh13rexMAad6de+CyTPmYcfuvTKvY0YMQPtLLhKwrLRj0L9i24+75f18+EiuAEg0tSRDhvv+Y8Kbwupp3LButNucC4JOnLMnh91b2i1abX9PACBt2afIHTUq6nHD4Nx08GCJAIACDrQBsXY/7YBVEJ9/zz3FAAB+x7XnJaAQatAgCgCoc2gDfhWg8/hqXwb4BDHI6CMIEGjWPCaAoAUguAGPzz6zEdzQAg/qAPHGVBUXVFH7uepqZjLjYUem+PWopnx9eG8aYEArsxm/hsMoiITF7G+wPb3Y9lUxhrP1nLEAAc5FiiVwtt4RlTPuFABQOfN6Vh1VW3ZPq+FnwF/ZlH7TkSOwb94MV+fOUi7Nsu8X1Hr+efgvaoXjI0bA8dVXUlOd9dSZ0WdzrlqFtKVLJKuf/dZb8LdpU+xjbt21S/ZRRn7ZUyaDiwECAAgGkTNpEgKNG6Pwjjvg+HIDsmbOhKtTJwQbN4H9u29hPnBAFhshegaUozH4eeWtuRg24A7UOadWzCO43B5YzGZYrdXblXfT5u+x+svvMOqh/uWYidQu5Z0BBvRsvXtcGz1ExTwAZuCe3jeKHj+eCaA6Pg0W35y9SALby9peeMoQ6AFAff+fRg2FxWyKCQBwJwIYDPYIYsTzAEjEkFDfAc5NIBgEn7PPVn8lQfb5jevLPcpyh/p54jtsxnsfSVWDf/7hEQEAVMWE0cPvlbKHDHAZ6LJ6wh03dwXBgVhBLPvLsfTteYMEnDz2h0tWSrWFpx8dJEDft1t3oH7d2lL9QAEru/YcwOB7eopMasrM+ah7bi0BB+d/sgKNG9TFJa1a4PV3PkSj+nVw+81dTwlifT6/VFX4evMPMoaKAgAc7zOvTEfnKy4Vnwa2z1dvFBBIGT9S4sLqGaOH3SdBMoNfekn0vunaKIgSK9iOJ/VR15Hzt+/g4Sg4ob0H9Pvqx00A4B8vvikgA8EclrokQEADTAXulHYMghXL123CFZe2QVZmulzruQs/lftHyoP+ZZwADHx/qwU77/kxfx2Pzle0O+sAAAb0tSdMgLd1Gzg2bSzGAFDAgfYZLQ8AEGsfdUwFAqjvvAIAyFqAw1Hs268ADmb5tQAEj6UAB/5bD0aoc1UnAOBoOIQX3Pli7MdW32jCI45M1DvpUE+NP8v9rvR7YTUAIx1ZuNhcvdcT5f0e1vT9WFVASQYUQyB6f6eqy9T0y1tl/U8BAFU29TX3xNqAnwtSpeHn35UW8IfDsH/7rVD2Q/XqwnVtV0ScTti2bEHWrFk4+runJEBn9j598SIE6tZD7pNPwvzrIUH7GcArpN907BhqP/Mf5PfvD8eGLxFOcwpAoJpaIHAfQwRIX7gAx0eMLMp4+HzInDcPtm1bRSbAMmyWXbvgXLEcRo8XgebNon0r7xXmApcBgdFgkACFWTKWnmOWSWWV9NRfyimY0WJgozJMzFK9NHU2ck/kgx4Ct3XvggF9ekiQwev2w869yMsvlG6aTEYxosvOTJfz0U3f6/VF/11eoKGyzNvKO7dnw368tsxM02WfAbtqJQEAzHAzOBt8d8+YVQAWLF2JPz4+RO6deEE3Kw+wqsH/eXQQ9u4/hE+Wr8eTD/UXDwbV+H5g9rd2TpYEqiXJLwgArP96q9zPyWQAvPTGbOzZf0iy0Qze2WiCOOP9j/H0o4MlE8254DhoKvndth3Y8M02AQyu79RBpA4vTJmFq9pfLAGwaoePHMOzk2YK86HQ5YkLADAQHnjXrdHgkM/uhNdn44ZOHWICJrxuZEPQoPDAoSOY98lyjB52b7QiAwEAghI8P8s4UlbCrLgWgGCW/mjuCez8eT8G3HlzhQEABvrrN20FARBV8or3nZqXy9tehGcnzhBWBAPmeK08AMDK9d/IWBQ7oSQAQD9uAgB/f+ENuUYEe1TbvmM3FixdJfNKRkdJc8f3pLaRrUXTUc4rwQAyDPj+vKvnDfJO5bxMfXehALZkbNRkBkCsALc0BoAKnAMN6iNzzpxKAQAYuGuPrb/ftMwF86GDsiYg68++cRPyBg2KshnYV37D05YtKwYAKBDjxKCidYJ+TaHOV50AAPZprd8rhqSKe5llMGKgPR3tLEXvZIIAL7vzsDkYgNVgkKz/lZaKmaAm+o2l5wDNBrcE/eI7MNiRgdhWwoke8ezZju9cygWUZECVJUwxBM6eeyAZI00BAMmYxbPgGIrSz7+Z2Wewzz9JNe6LRKS2uWXPHlj27hEjvojNJhn3cHYWDF6v0PidK1cgYreLE7+xoEBc9/OGPohAvXqoNXEifG1aw7FmDXIff0K2q/XiBOTdf38UAFAZAW/HosyV84svcOyp3yGcXaQjVgyBY08+ibSVq+DYsB6h2rWLmfyFMzIQyszAieEjotKBZN0GzCYx8NEGKNQ7T5C66A+hft1z5N/MJrW/pNXJLOIKfLFmk2QgucBk0PLym3PxlzHD0KhBHfFbmLvwM+QXuvDQfbcLIPCfV2bgktYtkJmehp179smxuEBe/Nka5GRlgDXqszLS8NV33+PRIXfhumvaS9DCoO3Lb7dj6w+7BDjocuVlaH1B02L0NJ5v7/5fhQJ86LdjeHhQX6Eppz5QybpL4h/n+59+lgDm6ccGFyvBVxIAwKMxyCb1nPsxMOazzsCY9xFp46Tis8UCAOjvMe/j5ULnJl2d+7729ofweH0YNuB2odozG8uMNe9lVgAg9ToeAMAM8z8mTMW1V10uQEY8DwDSqhm0l0XHT/CMBpG33tgpOolF/Z0vmfQLm58XBQB4v7464wM8eG9vMSUkfZ2/f37y23hiaL9i59WWLmQAGI8BwJPqvRYYqBI04M8ZRJJeTtkAz89st9frx/N/GYWvvtse3U5dCwUA8F1MAKDnyXGp8x/NzRO5wQP9emHS9Pdx7x03CeOBwTqBg65XXy7zwPcOF5bsQyyfh4JCN27s0lHeL+wf50pbTYPHIGiz+fudUgFi+nuLJfvvcMQPKOIBAFr5BKUDQ/v3ln5yPti39DSHSA7096P2eLHGzfebFtxRN0B+gQvjJr8tWXwCpiXNnQIAyMLiO5VgLdkDHdq1ijIvyM748pttIokg6LJywzdoe1HzKKBV+W+ByjlDWQEAgukZCxeJZ45t+7ZKAwDYr3hZec4E+5E9fTqOjRoF0/Hj0QDeuXoN3J07ydqAQT7lfsz850x+tRgAoD8+gQI2+h5oW3UDABjgT/UUgJVJbDDAh4hU+qHjPyv9sJwvywATBLAYjBKI97NXzLso0TuP7IPVfi+cRiNCkQjGOLPQ2MS6RKlWlhngO5GsAAUG8B2eAgTKMoNn77YpAODsvfYljlwb8HNhqYJ+Uvy52E9mc2z8ChkffABm5lliL1inDsxHjyJv4ED4LrgQtcaPhyEURO7o0QinZ4iRXy1q76+8Cq5rrhFNvvuGGxDKykLaZ58Ksp/z8suyf+D8pgIQ+NpdisKbbpJui47/hXEo7NULvpYXoNbEVwRccF9/A4x5eUj79FPk39sf/ibnofaLL8J78cXwXdouavInC4q9e5A5dy5yRz6MSHp6MqcDsQIUnoA0ZFJ/u197JWjexr+5GCUdednKL3HZxRdi/6HDuL1H15hl2FStd2Z5SQFmYMdMZL06taP9VxpWZj9Z8o2NZmn/8+xkjBx4p5iyzf9kuYAG7VpfIAEeWQY3dO4ogRobNdYsA0fHeLaN332Pc2vngAvm3z08UIKmWIEfQQNSx5kxZP13aoS5qFYyiNzjeXB7fAJoEMAg24GBVqr9dwYWLVuFhctWS/a62XkNi01NaQAANyZ4wECYxoXBYAjU19PYT5st1QeHNO1jRvaWG64ppmVXTvuTpr0PBo8Ei4b0uw23XH9NlBXA+yCWiaI/EBQvgZ7dOolpY7wqALyf9OMs7X6IZ5yngA3eewwSCXos+nQ1WjZtgqs7tJXnsiQAgO/JcZPfkeegvAAAWQBkbxBEUfe99rqVFQAga4B+BwQFKA/Q+i3sP/gb/vPKNBw+mivPMwGIe3p3iwIAnMd4HgDxAABm5wnwVBQA0IInZF6wagRBSMoi+B6k3l55McRiAMQbd1kAgJLmTnuPkT1D4OWBfrdFmR9PDusvIAKfH84Jnw0CCwREazIDQK+75zzEYwD4WrcpZgioz9In0wOgvAAAwQDLwUMiA2D/yAjIv+duMRJUEoBYxobxGAfVDQDg9TksUoA8+CPAeSYztgf9kvnPMRhxucWGQ+GggAD32NNwo/X0fE8pT3jenY86RiMuMFmwzO8RAKBJCgAo7fNV4u8Z+Ct2gLbcID0FUsmXCk3tGblzCgA4Iy9r+QbFoJ+Ldv7NYEw59vPflUbtZ8Z99Wo4v/gcuaOeFKd90uwZlAdatJQPcyy0PX3+fNh+2oHcxx5H9rRpCOZkw0hGQr36cHXpIgsPZvhdN3YTV3/b9u04PvJh0e6nL1oo3gC5T46WzL7B7UbayhWwbt2GYP16cF93PYING8rPaRJYcHvvYkZBAiK4XHB8+40YCUasxd3fyzf7/92rtADlluuvji7kmSWk9pgBAzW3LOXGIIIBzFMj7z8lM6qO3arl+QIAjLi/j9CcVYvlHs/fMQBbu3GzsBL0HxLuM2fhp0Kfdbm9+Pcr0zB8wB2SMdaay7F/zHQysGLTBiNFWugVePPdRaJ1ZpBIHwRmLVV2V7vQj5UR1mcTD/56RAIHMhEYnNFMjf3SjpcB6I+7fhENN8EVMij4saQ0Qgt0cczMOjIYTbWaPQO8Bwlu6BkADLyv6XCJ6MP5/LBixO5fDkpgx0WVenYoAWD5wK5XXV6Msp+oBODAod/wyJC7TqHOM8PNAFVfvYHSCvbnD48Pxm9Hj8eVADBQJluBQJ2SAFx8UTMYDUbxgiit2kVZTAApAdi+4+diOne9BIAMjkF39YwCibHumkQkAHwO+Y4jsELmAgElAkNNmxQBXLEAgHjj5vz+6T+TpHyklspP0HLW/CUCnB08fFSC97LMnapqwf5o2QP/O2EqOnW8RIBWAqE1GQCI5/AfDwBgYK3V+FcUAND7BWjBiPJIACjxC+XkRE1+Wd7X26E9/M2aFQMA4lU+4LXWVxiojgAA+/mp34O5Xhdam63oaLZirs+FQpYWOtnoDzDamYUcjUlgZb7lP/N7MMfrwp32NBwKBbErFMRTaVmgRCHVkjcDXMtYLBZhB/BvfscUGJACBJI3zzX1SCkAoKZeuST0W2X5ucDiH2b5lYkfF3Onq9F0L2vqG0LZD9Ur0otmzJkNc+5xMfJL//gjmPftL0a3E0fe+fNx7He/h/Pzz+Fcvw4RuwO5Dz+MUN26yH7jdQnMqe0nKyDjww8RttlhOnEcwbp1ceKhYQicf37JQ4xEkDnrHZEd+Fu1Ol3TUSxoVidVFGXJfLVrJcFz75u64OMv1kWd0tVCmMHzC6+9I4tvZstV4zV97tW30a1LRzRr0jAmFTaeZl+7UCfIsOHrbeJSzsxw3XNqYdWGbwQcoBaWFGBVDo59Yok2sgGYtX/htVno1b0zmjZuILpmshEYkJPFsHzd18jOzJBAnHRZPVVXDwB8s/XH6Hk4Rj399+8vvC6+CZe0bikA1hdrNmLVhm8FgKCWnVTrf730lmQSKWEgQEEA4/ePDsSGr7dKgEM/hE++WIec7AyYTSYxtmOgVpJLOanuW3/cBZ8vICZhZFvww0sJBK+B8lhIfYBP2yNV7ERkKzCAH9q/V1TqwHuJ1/RPTzwg98rYv02Qa/fnUUOjAJQWmKuICeCKdV8L+ND92iukXzTPW7piA/7v6KFiSEgfhUeH3C1SH95LNPfb8M1WTPj7WLmHmG3m80E/Asou4pkA/vFfE3HxRc1BU0be78kEABIxAeS7hKCe1gRw/GvvSkDMvuufWfYx1s9YMYHMCvoNkKovXg0aeYseAChp3AoA4PuHQCNZFgRYnpk4Xa4Jn22+R0o6Bst9rt24Rd6/9LfQ9k/r/WC327B87Sa0atlUWFY13Q9Fq4PXOufHAgAYSDObrqrn8LpWJgBQHhNA5QukdP+qv+yrlgEQj+7Pn5NBEK8iQtW83WKflXr759x5OBAOob8tDZ0sNqwIeLE56Ee6wSiBeO3TGHy/4s7Hj6EAhjoyMM/rQn2TGSMdGdVpys64vnC9wQSGMhPkvxUYwL9T7eybgRQAcJZdc5XlZ8DPzL4K+vnv0qj9DOAYwKiFWrKmjtT/WuOeF8o+3fvZyApwrFwpRn62HT8i4/33cWzsU//V6fP369YKaEBDPpry0OVfzPyYrV22VMz5TjwwFJafdyNrxgzkjhkrGf/KaifCYUHafw4FEUIE2UYTulrtaGUqm7MuKfcMfhmgcPHIxuzRO/OWSEDidNgkkOZik27TpCezcSHMIJXZvlnzlkiFAFJ4VaDJoGXK2/OjQU4sLSwXqaSsjhlxX7FM/zdbfhRK/j29umHitPck80eqPmn9dPlngMLgiYAEm9agS2mU+XMVRKksKzNuBBQUi4EBDaUMF1/YTObg3jt6RDOI2oU+tcbM1Gkpyjt/3idSCLIhSGMn5Vmb5VUZSi7yefx/vvSWUJXV/PHZIEBQ55wcoRizxSoJp2U8cJGvb9yHjuutWzYVajyNvyiV4Pyo7KK2PBuvy/8b/4b4NXCuaPxIh3hqv3k9amVnSbComAs0kePvqGNXBmzsO68FgxPFUuDzTBCiJA12ZT0L1f24ZIcw0CYIxEb/C5biY0DI60cA4OHBfaM0c+29m2gZwHgeALxWBLnIdvntWC7aXNAsKo3heVg5g6aAvH4N6p4rmv0lK9ajR9erhHEQrwxgv97do5IJ3qN/G/ca/jp2eFQikUwAgP1MpAwgfULI5CFzgVp+AnKUUagFZyIeAARFCMrROPL5V9+W66I1t9QDACWNW0kACFC+v/hz8VTgd23koL7CMFBlAEs6BiUnn636CtPf+0j2JUPpkcF3oc2FzWKWEFTPQk0HAGKVAOTYYgEA1l07T8mOlwcACDZoINOXvqCo/J5Wc1/RMoAKAFAZflYF4PG1YIKeDaB9r2nNghUgUl0ZAOz32oAPM7yFaGI0Y2xaJqwwVMlrOi8SxnOuPAQiEVxndQj9/yFnRpnXSVXS+Rp2UiVr4X3Nfyu5C4ehSg2SGUBQIMUOqGEXNwndTQEASZjE6n4IFfQzAOIfRe0vq4EfFzDUd5LOmMymNeUjZZ9NywowBIOoPe55uK/phMLevWHKzUXOyy/Bc/U1KOzZE5ZffkHm3DkouKMP/M3/W9NX9TEWwJDM/gcjEbzjc2Gd34cg/kur4zn4ib3EbMVDjgzYy1CuhQEKg1gG19S6s764ClBI9R39lxck0GfJMRXg08Tr/MYNJGhhho4u3Fw005GbgSiDa2bRmBFnkEO3akoAtIAOr/Fzk2bi778bEQ28lSGb6FiP50vArg+8CU7QWZva8c/XbJSFPj8o2j5pAxC1EOd2Mz/4JMpi0GZZGQjRqIzZznAkIsAE+8Xx6XXopDxv/XG39IEUaFL/CVa0aNq42KVWwQINzFSfSwK0OE908OYCXwXSDFpoCEc2AHXtlA3Q40BdB31Qw/+nsSI1zHv2HYrKJQgeEOxhUMN68Ko+O6no/DgTCGnXpqWYjL3zwRL8+cmhQluOFTSRvUA99/N/eVICPrIW3v1wqTAqqL//06gHZF9mK5lxJoWaxnzaxr7w3lJmf8l8RlLHKpqB8pQtLGnu4smFUvMdewZiAXqpuSp9BhjYpi/4sMQNSYcv7NZN5Hds2sw4/788AIAKwLn/0aefLirFe7LF8iNQwTvXCKrpafr6wF3PHtD+PwMmx+pVp5xbvu0ej4yVMgIFTFRnAICU/2ddJ3A8EpZygBfpSv75EcGLrnzsDQdxfyVWA9gXCmKcOw8ZBiMoqGM/7rEn10ep9Dv67NmCzwl9tkK1asW8j+VeNhhEIqDYAQoMUAmGs2e2zq6RpgCAM/R6a4N+pedn4M9/l7dpA5lkvxhI2Wc78eBD8rc2aA82aIjazz4DQygslDu2wuu6oqBvXyCBurXU8tNI0HPttXB37lze4cfcj9S6KZ58bAkGJNinoU0fexqamsxCcZvjKcT+cEjcdR+o5DI3LL2WkeZErZws6SsziHTyJ3ugYb1zceXlbaJBH7ddtGy1uJtrs9gMsg8fyZXsHrPWpO+zBBwBiIF33SJ6eQa/f3xiiNTQJjhA/avPHxCqMTNiz0ycIW7hzPSxWgH/ZkabDIKffzko52RQypJp9DCgllpl4fUBjcps0zGegTGPpQAAjjGWSRmdvLktzdwIdmgbDcSyMtLRsP65Aq5w25JarGCbIAndvwm+hCNhkNJNAIDj4nNBJgJBECWD0Gb+tL/jszhtzmJcevEFWLHuG5FDkN1B5gPN2LRZTgb4ZAYQ4GCZMoI5lFyQ5cEs9puzF4q0gODHeY3qyXUiy4IUZWZhCUDQo4HMAdYpJ6BBQEc1gjOsj87rXZNNypL6cFfCwVIAQCVMahkOmQIAyjBZmk1LC2xjBePlO1Nqr8qcATrvf+H34i57GnroDP9oBDjZkw+KPz0afwDKBe6yp+OtkyX7WEWgj92Jbpr9CR6Q1r8jGERfze+W+z1Y5POAWf86RhMedKQjNxzGm54CKXPM1SgrAFytKQO4PuDDe16X7NPMZBFpwNdBHz7wunG7zYmfQgGRLmQbjBjhzEAdoxlzvIXYGPSjgdGE660OOV6K1F6+O0kLBhAUUFKBZK/5y9e71F7JnIEUAJDM2aziYzFYUll+lemvaNCvHVKsbGiyhpz+0WLYtm2Llu6jKz+z+jTZ87doIaUAaeBXeMcd5Tolj8eSgpQHJKvRSZcfMn6wSPLvbUvDzbbiLrpEuye48+VD94gjAxckAFgkq3/lOY4KUFjGihnhXw4cRpOGdaMZbt5jNLIiCMCgvPl5jXDdNZfL/9ORPTsrI0oN/mLtJjkGs/2sgd2965UY0KeHMA7oQP7Yn57B4HtuK8ZiUGZa+lrbHIsWHNB6C6hxMtBWvgA0Kft6y494ZHDfKCWe2W+CE6Me7C+I95S354lRIkGIeC0eAKA182LWnMdlcE6aPuUJZEIopowWAFD/JvBAfTQbARBVP95iMcc0ZyQg89ykt6WEY35hIZav/VqM5AjATHzrPfS+6Vp89PmaqKeCdjwEADgfIwbeKWDBe4s+kzmhBpoBPxvNGmnySKDo8Qf7lefWSe2TwAykAIAEJqkSN0kBAOWb3BQAUL55q257feRzY57PjT42J261OYt1jz9f6ffgXns6Vga82B0KwgRgoD0dm4J+fBPwSRCfGw6hkdGMp9Ozo0H2t0E/XnMXgEBAb5sTvWxOfBf043VPAcIRwGQoAhVamy24xmLHNE8BDDDgErMF34UCMESAYc4M2Fh21Z0vyRQyJvMjEQyyp2NdwCvSyuYmi1QxqG004Vg4hJ42h4AOTLZkGoxy/jQYMCYtS/paWovFbNFmygXYysktR7feAAAgAElEQVSBdfduUNYScTjA8tCqbKTWK4Ln0vpCGLwe1J4wQZJOGQsWCGPE37xFMWaMnrESy1RSz7yhdMXbvshDpaT99ZUxyHypPX48TgweHN2/tPnR+wYQBNBKBUrbP/X76j0DKQCgel+fUnunDfpVpp+6/opk+rUnZRaZxksM5HbtPYAly9fjf0Y/WMxJvdROJrCBZc8e2HbsgOu662K66tP137JvH44//DBQTZzY1QfOH4ngtpMfPf1QKQ94xp2HvaHgaS2zk8CUx9wkmQEK701tuULtCXl/sqQfnfWVHpigFTPn7Vq3jJZA0+7DbHnHS1tJZvylN2ZLDXKlx+Z2ZC9Q6kBWAI/PGvH8f2r+GSi/v/gL9OvdLWpA9ua7C8XojWAH+8Bt6EVwe49row7h8QAArRSG5QkpOSCYwONRukH6vupbLADgyssuxpYfdorPA9kQyo+B44jlzaCVT6hyYixTRnlC24ta4KIW/61dr7wCGOzQ7I5Z/7+OHYaG9etg8/afhLFALTnn5o6br8O+A4cxd9FnUnJRzV9575/UfqkZSM1AagZSM1A1M8CkBIPrdQGflNR71JGJXeEAproLJCAuYJIoRjJCyQOyjUbcYHVItt9sMIhJnwMGjHfnoa7RjBGOdElo0Djwd2lFTEO2Vz0F2BTwyb8VuDDVU4gNgSK2wY5gAAQJGNQzQD8WCUtJwrtsabKvKxJGXaMJx2lGjQiGODLkZwt8btlmmd8NdwTirVTPaEYPqx3TvS5cYrHiq4AP5xvN6GdPw8uefGEG/D4tKyGPg1hBcvb06Tg2apTITRR9XgXdlLGw6hRBAAIDWgBABdiBBg0lyCcAwN+zKfmKHiDg7z2du0i1KxXMq//nfuwfm/b3qjylfnv9/+vHph9Lee5QJRNQzIAUGFCeWaw++6QAgOpzLRLuiQr6GeSoTH9Fg34G+gd/PYrdvxwQnT+p46Qr8/9pbnRJq5Zofl5DyWwOuPPmYiWUEu54BTZ0fPkl0j75BMfGjEEkvXroxdRHjx+yp5xZMTX+v4VDGOfKQz6KkGxKAdj4od4Y8GFDwIdGJjNusTrK5BFQgakscVcCAHStZ3Bd0Vaa6VhFj6/fn/W46eJPx202Pid79h3E+k1bha3Q6Yp20Yw3f0+H9dkLlmHxp2tEy899H+h/G27r1jnKGti+Y3c0267OxzJyW77fhavbtxUJADX1NO9jjXtWRpg6a6FIJMiGYNMCEwQDeE5KBuh/wH4xUCcDgB4A7PNfnpuCpx6+X0wWVfvlwK945c25+NOooXIOZvTpPcB2e4+uot2PBRzw95yD2R8uE8kAfRLIXqD3A93lCZYw+CeDgNKCZAEAXq9PZBj0L2CjPOHX347JmIzGIhYOndw5b/p+87p8/MVaAXDI4ujcsZ2wFViWj8wFgpDT5iwqeo7CEXBueM1pgMhWUqUGLRjD+/Nv417Hjt2/RPdV831pmwtkvrb8sAtj/zZeDCVVI1DEcoGPnbx+5b2Pea0JrLICAOeGgE4sU8nyHr+y90v5D1T2DKeOn5qBss3AYp8b/GM3GCXjfq89DVlGIya682XNQeO/3nbnKfT/+V4XPg94JXtPI+NABHjYmYEWJousUch0rGcyixcPPQToEXAkHJKsPLP9L7vzhQ1QGAlLMoTsgj8U5qIgHMGYtExEYMAkTz7ywuGo9eBlZptQ+Kd6CuQcbPwyGGFAK7NFQANKKQkgvOCmaSDEYamjxYZB9jTkRsJ421OIH0NB3GdPg9NgkH6y1OGjzkyRENhgKHFdlQgAwH4pjwfl++Bv0wauzp2iAICvdRvxgzB63Ag7nMUAABWw8zha/wn7tu2wkvU6apQwC9hi+WTw57EAAH3f9funrV4TPb5t+zZkzp4No9dbJgZAvLtPMQMIBGjBAAICqepGZXtmq3LrFABQlbNfhnNrg37l3l/RoF97ei7YGQhwQd38/IayUKeBXJqzOKWdGmopRXdp6zL0PgmbBgNFb39L2Rz1k3DmuIf4t+uE1K9VlLdYG1LLtsTvkY/wWGcWWG93a9CPmd5CHAsXfaCIePMYPXWUvMrse7xjq9KQySgLUxEAoCT32mTPSyw2gjoHPQ1owqh9DjiuI7knRMbAxtrkLNnGQJQMgvv73iKgmWpaVgWp9vM/WYH//PkxAQHYWIaMhowPD7pTAmW609c9tzb63969WJkyBp2339xVKgPwPPR0IIOAQTFBBPotjBkxQEBBPsd0J2ejfODlN+dK0L9zz34BBO7u1Q2s7EAZBN3PCSLQV4BN66uQrLmOxaTgsfWUbF6LKTPnC5PizluuE7kIgR2CAVaLBcPvvyMKznD/ePdYvPPpAQCW06TLfizJCY8fy7mdfZw8Y55IW+7t06PMU0SwlSAM2Rms8sHr3LJp42LjKvNBq2CHFABQBZOeOmVqBuLMQGE4jOc8+cgyGIRm/46nEAMc6WhsMovrflPR06dLZl/bSK9/2+PCZRarOPHP9LlwmdmKYY4MkME4wZMP+gNYDQZ0MFvR256GXcEAXvcWyPqFevvVAZ8kN9b7vbjF5hT2AUEHnoksAq57yBw412iStQ7BAAb3o5xZoC8BAYCH7BlY6vdgRyiARkYTulsd6GCxYZqnEF8GiwACNsoIuB+Zl78rzIU/Asn4bwp4sczvlRKHV1qLZAZ32tJwxcmkS6xpSwQACDVoIAG4aqosZP49d0cBAP6OZSS5rQrqlQTgxKBBIhlg0xpMcns2bWULAgR6BgJLapLyrzerjFWeUru/AgBYijN7+gy4O3dC5pw50AISyXiYYoEBXJOkPAOSMbuVe4wUAFC581vho3MxzwWnlt5fVvf+CndCcwBmP71evzjQn+3tWVeefKxi6ek4N/ywzvS4RJd2vdWO/vZ0vE+k3e+F2QAxtKE+br7fjb42J27UmfKc7fObiHvtmTBHDGLptdCiaSMBEVid4IF+vcRXYd2mLQgEglL67ObrrxapAjPgX2/5QQwMySBgYwaZ4ByzyCw1yOCMgT1LCLLUGT0YGDzTEFKVT2SmnYEo2R48TixfhWTNb6IAQCzvBvaBc0SmAIEKyhdUqwoAgOcmO4qACa8BjRgTbXx3E8xg5n/kwL5RkCbR/avTdikAoDpdjVRfEpkBAnp//s8kSW6wsXoMvVEIesaSv1Eu9fHna/GXMQ8JOEuglqV3CQDu2L1X3psEXWlyq0pI6st/Hjp8FH99/jVheKnqNyx/S6kW2UQEbu/qeUOFqq8wUHchItn7hkazZL8/9rkxxpkl+ngmIm62OWWtom8EBxipP+bIlOQEs+gmg0EM9Q6HQ6A8wGEAvBGgoclMah0OhEnGBywEEyIRnGey4FqrDTM9hQIU8HfU89Pwj9p8/pvMgf62NLQ3W6UKAI9BQICJkGYEA9IyscRH00A3HAYD6mnOTw8BU8SAbIMBRyJh6QfZBmQU8Fxa+UCWwQgfIqhlNGGUIxM5JdS4TwYAwMpUDOYLet0GbVa/ogBAxO5AzpQpctxYngOJAgCeLp1h3boNWsBCeQgk8syUZRutZ4BiBigTwbIcJ7Xt6ZmBFABweua5TGdhhkhl+VXgz7+Zna3qxsCDEoH7+txc1V2p8vMv9LnlY9WAHy9HJqifYyPV7nO/Bx/63GCVgAvNFim7M9tbKNq8NIMBQ+wZ8CCCWZ5CNDab5eNbljKBVT74VAcqZQbiBcqlnYzvDC4myVTgR5iBMSsB8GfZWenC2iF4wNKKbKx7r29cAJOSXxnsnkQAAPb9hddmoVf3zsUqIKh+cvHOBTlLWarsQlUCAKysQMClLJmOH3fuxVtzFolERF+GkeOMZVJHBsSf//OqMEvUtaGZIyUWlG1YLWY80L+XVOrgNeZcU7Zgt9lEbkGTyz88PgSbNv+A+nXOkVKQlKGw9CTlEiwvyooebPSDmPruApGZhEJhXHn5xRg56M4o0MT5fnveEixbsQEn8guElZGR7pS+KYAq1rXWBkGUGOmZF9rgK1YgpmdikNUyfe5HICDNdlPXqzDo7luj41BmpWTK8Bkwm00i6WAVEXp/sCKJXpZCQ1JWztAHcNrnpKQAsrRxM/iraABJpsq2H3dL5RVWayHLh1IiPt88/z8mvIm/PTUcjRvWjXabc0HQiXN2tlf44PWjJ4piOZV03/FZYOBev25t/OmJB+R+YaUU3iO83/nM8L7+98vTos+m/h4gyDr+9Xfx9eYf8M8/PFIMAOBzQ7YT2WPacr6lvetj/Z4GflxzqPJ9zKqv8HtxvcWOr4J+UHXFNQrlhiU1rlfe8BRgazAgevtzjCbR29c1mSW4p6SRWX2a8dkNwLZgQILvYc5M5BiMQtWn8TE1+YMd6Zjvc4tjPysHdLfahT3AVdJ3AT/e9hWK5p8SSmb/65lMwjh492RJZSZO0g0GdLbaxOiPGX9WUmI/9oSDAix0sdqwxu8Tb4NOVptsQzYBpQtkMKg1WbwxJwIAcN+SJAD+k9l9bqM9nvIAKK8EgOfNmTwFzODTj0DPAEhEAkAmZdjukOBf71lQnvusLPvwW6QkAlowICURKMssVu62KQCgcuc34aPzI60y/aT2qz9c2Kda9ZwBfixpOvNjMCBBfRuzVQxzvg8F5EPJpj5EH/KjFvBJ7dsB9jSsCHiFVscyNyMS+FDpZyDlXls974mK9ooLyDkLP5WSfTVJD17auBMBALgw0FZT0B+Tkgv6Fjz18IBooBcPAPj5lwOY+f4nYszocBT5brAlSwLAhfslrVug8xWXljb0Yr+nBISSEno2sKwjg2xKSMgkaFDv3FMAAH4XyOyY8d7HEkAQAPhp9y945a33BAg5r1H9qHklPSEYSBAciBXEMtjh+Pv2vEEyljz2h0tWik/D048OErnFt1t3SMBDCQp/T0bGrj0HxIOB7AWOu+65tcQ4k1IWAkaXtGoh14U+CZSolBYEVRQAYED/zCvTZe5v6Fzkhk0fDvb1948OErCCZTMXf7Yao4fdJ0Eyg18ySOh1oUCUWPdkaQBcSQFkaeMmAFDRAJLSvOXrNuGKS9uITIbXeu7CT+X+OfDrESnxyQz1sAF3RLW4ZBWN+et4dL6i3VkPAGj9WHjfxAMAGLhPmv4+Lmx+ngBnY0fcJwDA3194Q6q98FlVjT4xC5auknc2ATnts0eAir4qO3/eL95JWgYA+8Jrppc1lemFcnJjZUhMjT+1+xsDfmEDMFhn8H2rzSFa/VQrPgOJAAD2bVujzv9ajT6PpDf5iwUAhHJqRXX+2qx9IiZ+poMHo+CDHgBIZH9WEFCVBfT7n857gSC5HgxI+QWczisQ+1wpAKCKrwEXVdqAn/9m0F8dsv3aqeFCmxmjPfsO4dBvRyXbo/cHqOKprJLTEwSY5S0UlD2gYWgQue5qteM2q1M8AOhmy6I09U1mAQdIb6Px36XlrFebyIfLsfErpNxrq+S2KPdJmZ39bvtP6H7tleU+RmXvyHcTjRUZ9DG4oNnhrTdcg57dOkXLRer7UBIAMOp/npfFNRuN/Cb8fWzMKiOxsuPxAAAGiX8f97r0iVlfZiO47aJPVxcFSsPulf+PZQLIagnM+HFcDPj0JoCs2tD5ykvxxNB7JGguS2P1ij37D0k2msE7GyszzHj/Yzz96GDJ2GtNEb/btgMbvtkmgMH1nTrg8rYX4oUps3BV+4uLgQ+HjxyLlpIsdHniAgAMhFmeUmVhCDpPeH02bujUoZi0Qo2Jcz555jxhOhw4dATzPlkugY7NZpXgSTFGeH6CEmOG3ye06pKCoIoCAAz0ef9pmSD8jqp5ubztRXh24gxhRWiNNBO5J0sDAEoKIPX7xgr+KhpA6r0qtny/U94XDC4JBpBhwO8yKeXclvPCSiGUAJGxcbYzAHjPsvIMGSMlAQC8dnyHsMKKupf5jopltMoqSeMmvy0gDCu0qO2P5uYJ04ZyLoIJ9BohAMD3ncfrl3//i6yAk3KEsrxH1LY7QwGs9PvEBO8Dnwtf+L2obTCKBp6MAGrpqcm/xFxkkJpqZQcATMePw3Q8F6bc3JhlAPWu/VoPAAIEZAhwLcaWaBnAWAkebc/Vuq60MoCO1auiFQiqEgBQfed3Rw8GEBhIhudU6t4u+wykAICyz1mF92CArw/6q1LXrwbEfh0/USDO/9S4suwfa4j/vO8g6tTOQYumjXFh8yZiXMUsitIfV3hCzoADEAigK67SxZEWR6rb7lAAE90FoskjxT8UicBpMOIRZ4Zk/8vbEgEAeOyUe215Zzi1X6wZYMA4d+Fn8o5QGna+N+ik/+78pTj02zGMeqjfKRT+080AYN8P/noE4197VzLBwWBI3lktzm8skggFAJTHBFCZ+LFSijJhTPRuoW7+gmZNcOuNnaK7EFBh6Uhm0plxVEEGF0uvzvgAD97bW/wgCGTw989PfhtPDO1XzD+Ax6Ak4Ppr2ksAGI8BwJPqTR4Z7BA04M8ZRJJeTtkAz0+6ND1fnv/LKPGSUNup4EkBAPx+EQDoeXJcJQVBZDwwWOf1YIlONmaxuTBUWmyWD1U6bf6eoMuNXTrKdWP/OFf6SiXrN23B5u934tYbOmH6e4sl+69lf+ivUTwGgFY+QenA0P69pZ+cj5ICSO3x4gV/FQ0gFQDgcnvkOSR7g3R0lvBU5yc748tvtokkgpnnlRu+QduLmmP911uTBgDUVC293sQ4FgOgY7vWErg/MuQuofiXBwAgYEapD58HMmPUe0YxAOgHQC8XsrwqQv+f7XVJpp8GfHfQLd91AofDYVl7UEdPDwAa8qVa+WYgls4+0SNVJODm+k6b/VfnrMgxE+336dqOQT/9AfhHyw5ISQRO1xUAUgDAaZpr5eLv8/kk+Fd0/+pE8WdGbNL0DyQLxYUmsydEwfmx58cw1co+A6pUID/QpOC95M7Hr+FQXOPARM+QCACQcq9NdDZT2yUyA3yHkfb9wpR3hAHEYDAnKwMP3Xd7NGPPqglsemO8RACARDwAPl+zEU+NHFCqB0C88SRDAsBjezw+qdZwf9+b0bRJw0SmT7aJZ5ynAhEG8AwSGSCQrdCyaRNc3aFtdL94AAAD8HGT3xHjx/ICAGQBEESg5r/OObWkv1rWRVkBgHhBEINYyjn+88o0HD6ai8z0NLmX7undLa4Zm/a6xQMAmJ2nP01FAQAteELmxbgp7+DRIXeJLKKkAFLd46UFf8oATt00sTLIJc2d9majPwSBlwf63SZzyL4/Oay//H3lZW2kBOktN1wjmWkafiaLAVATtfR8RiZNe19YQeqZ1QMApP7znqRUpNl5DYvJWcgA+NN/JmHsiAHFqobQ12PW/CXgdaXBKuf+4ouawWgwilmylqWklQCQRfPcpJnCDGjZrEnC7xDthkfDIXHXJ6uQ5feom//U5wWt8ajfH+vMFDO8VCvfDKQAgPLNW1n3IvirwACr1Qr+KYu3TlnPl9q+aAZSAEAl3wkq268N/PkhqimNC7V35n0ilNWyapKJVtaeMAHaMig1Zdz6fpZnLLnhEJ6XUjgRjHVm46dQAG95CsCrf489rUKu/8kAAFLutTX1bqyafjM7PHHae7IApnEVGwMuGoyRvq7KDsbqXSIAAF2xafJHSvMjg/ueUu6PgTGBB23mt6ylJpMJADwzcbpkX+OVEIw1D8y2k42gZwAw8GaZRxqMcZw3db0Su385KIEdF0IKOKAEgOUDu151eTHKfqISgAOHfhMwVy2uFHWeGW4GJ8tWbhBXdJWFYYlK9ucPjw/Gb0ePx5UAMFAmW2HkwDujEoB4QVCs+SqLCSAlANt3/FxM566XAPxjwlQMuqsnLmxxXtyHJREPAH6/aSRIYIXMhZICSHW8koK/igaQseaOgAgNINm0zIv/nTAVnTpeIpIPVv9IJgBQE7X09M4Qqc1jg6PsRf19N23OYmHcqCpH2ntEAQBNGzcQTwyCZHw++B7g88xniNv/8V8TcfFFzQWopEQoHgDA9x379PYHSzB25H0xTUFj3bx0hZrhKcTRSAgP2jPkbyYW3JGIGPHRXJiu+tuDAWEG0DivyJ441co6A1UFAJS1n2fK9koiQDBAAQFkB6RYAZVzhVMAQOXMq2jvvF4v/H6/ZPuLanPXHEM/9pVGStQPcsFV6PYIlY21uR+6746EyleVJ2iupMtR4cOWZyxE5cexxA6AR9OysMHPOrUe8QLoaLFhbyiI3yJhZBuMuNOeJjV2E22JAAA8Vsq9NtEZTW1X2gyQhn5eo3qnGN9xEW02mUosDZooAMDFMo0ASZMnHZxZMrKQGOTQcV5vmFVVAADfje9+uFQc1+kVkGijIRgDeEoH6AFAVsU3W3+UwI2+A/z/sX+bIAZvfx41NPqe1TIHKmICSICFwUr3a6+QLtM8b+mKDfi/o4eKISFZDY8OuVsAHmZD6fOw4Zut4stA13Jmm0knpx8ByyDGMwEsKQiqKACQiAkggZ4Pl6woZgJIOQgDYvadLREAgJ4cZFbQb4CZ+pICyESCPwIAFQkg6ZGxduMW9L6pizwb2v5pvR8I1i9fu0nkevXq1C5mfpnovVrSdjVNS79n30E8/+rbUk619QXNokPTAwCscsTnUHl76AEAgmHD7++D9xd/LpIYMp5GDuorAJEqA/i3ca/hr2OHC4OArSQAQLGqeB3JpEok60mXfZbRY3k+VhhiBSFWJOLaghJESg2p+f8y4JPAn8yAlAFgMu761DFO5wwoiQABAJvNJoBAyisguVcgBQAkcT75MmfAr832V0dDv9KGzAUWF6n8uA255zY0alBHPm4EMtZ8tRlvzV6EPz85NGbmiy6pOa++Kqeg4YnR6wFdUG1bt8jPlCMp/61HV7lv9rRpUcdVy+5dqD1+PAweT7Eua49RkgkKd9KaqUQcjuix+bvS9i3LWOLNqSoVqKCf2jQjY83eSATGCNDEbEZBOIyQARjrzEL9BOl6iQAAKffa0u701O/LMgMq06gP4BT1mgtjviMOHT4WfWeo4ycKAKgF89xFn4nemkGpKjPHrDgzA9pWUQAglgkgj6+MAH/6ed8pJoCBYEiAEBread3AE51LehMw0Cajgo0lGVmKjxlFUu4JADBQ0ZZj1EsHSisDGM8DgN8ouvi/+e4i/HYsF20uaIbfPTwwCjSwTCRNAfndalD3XKEnL1mxHj26XiWMg3hlAPv17i7Ual4fXuuSgqCKAgDyHUmgDCD9a155a64wF6jlZ7k8ZQjJYyTiAcD77/ePDhQ/gtICyNLGrejfFQkgGVR+tuorTH/vI/k+k3XzyOC70ObCZjHHo+5JfRnFRO/VeNudaVr6ROYjlglpIvsle5tfTgIAvggQRESy/DdaHXjJlY82FosE/4fDIawO+OAAkB+JVNhzKNljSB0vNQOJzoCeFWC3209ZByR6rNR2xWcgBQAk4Y7gYonZfgb+NTHbr5+CWfOWyAPWt+f1MRE3OlPTwIZ6Qq3WV29QwgCf7qfK+dR86KCAA3QwDTRrXgwAYJBfa8IEWA4eKAYAaLdnP3lMpW0vrQyKtmQL66jGKuGiHFzjHUvVcC1tLCXdRrtCQSn5R0feukYjxnsKcDwSQi9rGi4zWzDJkw9W1x3tzAQ/7mlGI1qVYhCYCACQcq9NwsOdOkR0BvheYGZaS1/n+46BUacr2gkzgBlm0tz/NGpoyiS0mt072mxnMroWz88gGcc+E49RXQLIis7tmailT2ROqvr67Q8FpexwY6NZAvwLzBYpQcx/ZxmNcIcjeMCRjg4Wm2T/3/e6JPv/ns+FVmYrRjoSZyolMh+pbSo2A9W9lLNa86pR6hNo2gQZt1GVCSo2KyXvTYaMqiJAIICsgJQ8oPwzngIAyj93ku1XNH9F8a9u5fuYbaJRV6LlqphZoUMz6wiTOhir0QDrxamzMfjunsW2iRWUMoN/YvBgeNsX0S61WX/tv7mvY9VK2UYBBGQAlAQA6M/HfVWQf+zJJ5E9bTr8bdqgoFevU4ZR0r5Hn34aaavXQJVz4YtPsRHijSXR22hjwIc3PQVSDvD3aVk4Egphsd8j9P+NQT/4+wYms4ABWYbyK/eqSrt2NrjXJnqtz7TtyAxisH91+7ZSfz0QCEqWfvtPP+OPjw+RGtgsGUczrHNr55xpw6/x40kBAFV7Cas6gEzW6M8ULX1Z56Oqrx/LCb/ndUm3GfBnwoD7HemY6ikUEIBVhbhuoARgz0mwoKfViR9DAVA2kDIELOsVr9ztE0niVGUpZ64hvR3ay9pdvxbXJ9dirdUrc/a0rADKAwgGJCKfqcw+1cRjpwCAMl41ZvuZ6WfgTzd//n910/aTpkmdIMtdZWWki/5PgmO7TbSDJT0o/MixlvCI+/vEBQ2Y9Xv5zbno1b1LMRmAPuiMpZvXvvSypk+XfuXfczdyJk+Bq3s3ZM6enTAAECvI5Ysoe/p0HB8yGLUmvQqVwddf5pL2PTZqFDLnzJVdlIa+tLEQJEik8UP9vDsPoQjwsDMDLUwWUB5AUGB9wIdGJrNQ+PaEAnDCgN72tIRlAdrznw0AQGkSEgU4qRq8oVq1ojVx9eBT+oIP5b6zHDwk5XfY1H56ZLsk5FvfJ+2HMZSTA9YF1t6T+kVAabIUvSyGchhX505yXNYp1jaF2Kct+7TYvZzIfRpvG75b3pm3RN4RPn9AgMIBfXqIR8g/Jrwpbul6R2uCo6mPc0VmPTn7pgCA5MxjeY9S1QFkefut3e9M0tInYz5OxzG4PtgQ8MIfieB9n1t0/SIhBNDb5hT6P6sB0PWfwT8bqwFMcOXjYDgIliQ+EQ5jTFoW6iQoMUx0XAQlFnjdONdkwmOODOnDmdgIoBBIudZqhxVFcxyvJToniQAA2jWoYskyqaW++VxL+Fq3Efas0eNG2OFE7qhRMHg9p6w1tGsR+7btxRJcPI8+qI8HAATrN5Dzcb2uEnvcP17yp7LvB8UKIBtAsQIq+xo71jAAACAASURBVJxnyvFTAECCV5KLWI/HI4F/dcz2c2G+cfP3sJjNoldk9n7XngNo2rg+Nny7TVyCN3y9TdxpWeM5XiMDgI7UI+6/M67RnyqNNOrB/sW2KS8AQEo/m7dN62IZ/9IYADURAOA4P/N78IHXLfo9h8EIfyQMFk8zGwAzawZEij7gNPTpZLFhSDmoe1UFACT4OCVlM+0YY0lI9B/YeOCTtlKFouUpnwk986M05LsiAID6aCcqS4lVEzjWR7gi90IiF4rMALqud2jXWmpa8/1IH4Dl6zZh+dqvxahswv8bGzXFSuSYqW1SM5CagTNzBs4EIOR0Xpki1mAhLjSb8Ws4jK5WO9YFfDgQCiLTYIwmEvR92h0K4HVPIY6Hw+hiteE+e3pC3T4WCWOWpxDfBwOyDmHA29pswQB7OrKN/2Ulfhf04w1PAewwIC8SFiPjHtbEEiEJdaQCGxE0mejOx5agH9dbHehvj7/mjXcazt98rxt7wkHxbcoxGsWniYBKvFaWOUkEAKiqUs4RuwM5U6agoNdtIteNlcjQJxw4J54OHaNJswpcvnLtSoNA/qFpoMPhEOPAlDyg5KlMAQCl3GrM8jPwZ9a/ujn5U27g9fphsZjw2eqN4nD86aovcVPXq2RULPm0Z/8hZGWk4aef9wt1VznTljRsmvxR68vFvP4BUq61/Ig/0L9Xsd+XRwJAnTrb8RHDwX9rKf+lAQA1UQKg5p1MgC/8XuwKBbA/HEQwAinhc58jHVuDfqzye+VDw4890X6nwYCrLHakn0T4y/WGPMN2KklCEivbrh2+2pcUN/vGTdGPVqx7Sm2bN2hQqch3RQCA9E8/LRGV18tSYl3O0w0A8H3AMoA0QOP754u1m0QacO1Vl6HtRS3w5uyFuPLyi2O+S86w2zE1nNQMpGYggRlIAQAJTJJmE28kgufceULj5xqhttEk1H+yBveFQujnSMN1FnvZDhpn652hACZ7CoQxwHPVMhpxIBwC+1DPaMIoZ2Y0y/+qpwA7gwH0s6fhbW8hbrI6cKvNmZR+VPQg9Fya6MmXwP1qix1DHYmBH9r1GZmaeTRDNZrQxGTGtVYHmpuKm9Dq+1mWOUkGAFBZpZw5LrJyuS6nf1ZpTMaKXq9k7s+YRVUQIBBAVkCqekDsGU4BADHmRbn5M/Cnzp+Bf3XT9n//08/49bdjks132G04fCQXR3PzcPDwEVx39eVoVL8ujufl49cjx8T5uCxI2JFjx/G/46fKIv6WG64RMy/KHHi+t+YsQl5+odTSZR1bbdNnJFU2VaGC+oBemYwoirX+96UBAGU1AYz1Eks021raWMr7AmOw/5qnQIx9Rjoz8YXfg0U+N0x8iZ10+Q2dPHh52QDl7Vt1308F27EkJPIB0xhO6seiN3VUEo5YAbT6UJ8YPEiqUpSEfOuNc3heRcVXoIR+f2WSqSQxSnbCfZWkJZYspSwAgJIzcB+tFKKi17ig0CW10fku6HLlpWjWpKEYgyqg8NDho9HSfS63R8ABvrNSH+RTZ14vLVFbqPenYrnoqZfcjveddfeuqMQllsGU9oxaWUu8bbXVVrivXp7Cn+m3ieWVoj1vvN+rsZmO50bHoH5m3bUz5m2azPu4os9Bav/EZyAFAEBkf18HfPL35WYrzDGA/R2hAGZ6CiXgv95qx9ueQuRGwlHqf88kB9uUEUxw54Pli2+02nGXPV3OpX7+azgkCYn77ek4dFLKWNdwsm/eQmEI0ICwOrTFPjfm+9zSlfKsm1SlhToGE55Oz5Z5KK2VdU4SAQB4zqoo5cxkXMbCRTg+fLisX7RrZyUBiOevVdo8na7fM+bhHxqaKyAgJUUsPvspAEAzH1y0MtPvdruj+v7qFPiT5s8yfF6fD83PawS314vjJwqQV1Aogfr6TVtwaZsLxJSrfduLEI5EkOYsHyWLtF5qfafPXYxdew8g3emQslQsC9WtyxWwWMxSn5vH14ILWo1yrDKA2oUnF6180VCzpH/JUKNEXbYKjlSApq0CEGtRql+Q6he32vOXRW9d2liS8VIjfex1T4Gg7SwX2NuWJlUBCApkGo0Y4cgQo58T4RCyjaaEPkrJ6Fd1PYYCAGJJSNjn0gAACYYbNCiWdU8EAIjnK6ECMe1HuzTkPJYsoTIAAG2fYrEckn2N123cgiXL1+H3jw6Skm2sn71j1y9S0o+l1X73yEC0v+SiMgGTye5jacczuFywHDgAf8uWwGlg3hAAoF+Deh+yf9r7MR4AoIADbUBcFjPOeKwXLf1UnUP7flX9YT/173C+r2mYSvqoatr3bSxfDfaDjbrSeMat9OfQPh+lXcPU71MzUB1nYG3AhxneQgQjEZxnMotDv1Y/XxgOY5w7D0ciYWEHXmmxoqPFjpfoH0QTQIMx6aX9aDBI/foFJgtGpWUW07qrgJosgKfSsvBdwI9ZXhe62eySZd8WDIjJYHXxAHjBnYftQQorgT42Z5mZCQRmXnLnY3vQL5UUeiUAtqz0e8s0J4kAAFVVylm/zo5lAqgt2a31J4j17q7qZ5AJBwb/ZAMQDNCXE67q/lXV+VMAACDZbWr7GfjT4I5Bf3UK/HlzsD9frNkoQXhGehp8Pr+U4mPgv3f/IRhggC/gR+sLmp2We4koPh2/H3vgbqSnxaZ9xTLOOy2dq4STnI6xLA94MdvjwqVmi0gB+EGm1q+WwYjhzgzR+03xFIjDbzerA/eUQ9dWCVNTZYdUABI7oJeQJCoBIHtAa8yXiASgJOS7JkgAtKwC0vuS3egS/q+XpuHPTw4Fa5//5bkpuL3Htbi+UwcJ+AkIPDtpJu685Tq0a3NBsk+fnONFIsh4by7Sly2Dq2tXFNx9DyJWa3KOHeco5QEA1HvJ27oNHJs2FmMAxAqW4/lGaCuesHvaBWCsfdQQ9As/tVAkawEOR7FAXo2PWX49iKbOx+Pq+6LOVVUmU5V60VMHPytn4COfGysDXlxnceBjnxuNzWY85ihy8GdTGehLzDa0MVuQZTCgrtGMZ1wn5B3KjDRp7UwIJKMVRiJ41nUCv4XDuNeeJmZ32qaqF1kMBoxxZuFzvwcbAn70tjmwKuATFsNd1WQ9QgbDOFce6GVQXgCA+ynmQ244jPsdaSIlKKm95Sko05wkAgBURSnnWCxGNW5tKUB9ck2ffEvGfZnsY6jqAfQHcDqd4hdwNrezGgBQxn6k+qvAvzrdDLnH8/DJ8nWSMbv2ysvww6696NaloyBZLO+3/9Bh/HLgMC67+ELR9peF5l/RcZKNwEoAA++6NW65wNMRNFd0HInuf7rGQuQ/3WgEwQAa8ZxrpLtuphgEkp5HGl5bsxVDaQwYicCDiGxzNrbSJCT6D6zWwE9b5UG7HXX4qiJAvPI3JSHfFQEAymoCGAt1T8QDoDIZACwR+o8Xp6LnjZ1xdYe2WLpivUiH+J7Qvp82b/8JqzZ8i0eG3HVa31uJPieOLzcgc84cnBjyABzr1sJ0Ig/HH3oI4ZzKK28Yj32iAvlYDAAVOAca1Jf+soQpQZ1kMgD0xpf6OdQCF+ZDB4V5k9+vn3hr0DdDy94KNG+GtGXLigEA2ncrjx2PuVNTAAD6YbAiRrs2LWE2maQ8JplyY0bcJ3K6bT/uxpSZ80S2V7tWFh4feg8uanG+gPr08Pngo+WgXMZms+CJB/uh/SWtZMpjVXFYse5rfPz5WvxlzEPw+vwY+7cJGPVQv1OANSYLmEDgdiwJTBBu+tyP5Plko2/QoLtvjYL5TDis+eo7vDr9A2H6mc0m6QvlhDQBfvqfr+CCZk1gt1mReyJf5IZ/eHyIlP/kWmrW/KVYtGw1TCYjCgrduLFLRzw57F6oKiKfrf5K1jU3db0S9/e9BTabNeb4En1ea9p2XwZ8mO4pRDerXZz5Z/lcuN3mFGCfTQWxYQMw2pkllYAI/I935+EKS+KGfonOi9LMcyXBAL+xTuuuAAkej7+f7XXhl3AQF5ksIkv4nTMrCl4kes7K2k5l4m0GA1yRcLkYAKpv9ESY5C6A0QCMcmRKlaZ47VlXXlLnpCLmvSWBtqXNuz77r7Y/3aX+SutnRX6vfAK0QMDpjJ8q0vdk7ntWAgD8QLlcrqijfzInNBnHWrXhGzRpUA8/7t6LrlddLh/RZSu/xDk52UL3z8nOgMvtFc1tVd60XMTc0KkDWjRtHHPYpytoTsacl3aM0z2WeT43mCXgh/98kxlfB33wCRXQhiH2dKwOeDHP65YP02POrFLNaUobX038fUkSEkU91qLZWvRa+3HVeklwHhjQsJkPHJC/9XTlkpDvigAA7F9ZZCnsm951Nx4AoPUA0M5DZVx3MqqU/m78a7MkaCBzSdsYJDFIGDvivrjlRivSN/Yhv8AlARc9CcrSqDnPeflluG+8EQU9bxOgLX3pEjhXrULegPvha118LGU5dknblhUA4IJM6TRt27dVGgBQGmCkZZRojVydq9fA3bmTyAB4X9NUipn/nMnFy7Pqjx9v4VuTAADtvc1g+rW35wtQT4keq2NccWkbMdrdvfcA5i78FKMe6g+P14c9+w6hbavmQlFlkE6QfUCfm9G4Yd1TAuR9Bw7jr8+/hvp1a+NPTzwgAMDjf34OLc5vJME4g2q2ooD9ZWRnZggAwOoyz7wyHZ2vuBQ3dO4g23y+eiNWf/mtSHb4zFDCs/iz1Rg97D4BKZSMp/dN18rxKen5P48OivoAffTZGjn/nbdej2+2/IjP12wUIILjYBliggkEAMgOyi904fK2FwmrkWsIvhsIciS7TGWynsvKOI4y9jsWDmGEI1Oo9/zZ79KyotI+mtDRiZ8GwJ0tdmwPBcDtH3JkoJ05uWwkAhLMYNP0b6wzWxzvtU0xAKwGA4Y7MvCO14WjkTAYDrPfDU1kMBTJGOhdMM1TiCPhEJqbLHjUmSllDFn5iCwBVi9YG/ThUrMVt9iceNOdL8d60JGB5kYzxnvy4YtERGrwgdeFLcEAHrCnYZHfIyAI799mJrPMm76f7PMr7nz8EAqggdEMOvlrJQCULrzhLUAnix19bU6863Nhnd+HACJoabJgmCNDKh2QEcH5YBUBNnIJaHDIYy0XnyaPVD4gePOgI118Gp5z5cWck1pGE15254NgAufu4gSvXQoAqIwn79Rjcq1CICAtLQ0sJViVMdXpGfF/z3LWAAD82NDRn4E/df5cIFanxgUx9bF1zqmFhUtXwWzmC9ggATY/5AQFOpzMBFRE21/RMTMzQRNALlQWLF2Jvj1vOGVxX9FzpPYv+qi+53Phm4Af3kgY/AxRKzjIno73fS5ZGFhgEKkA7wd+GG+yOUosUZOa19JnoLRgp/QjpLbQzsCM9z5Cy6aNcVX7tsUm5vPVX2Hnnv0Yfn8fyQo+M3GGBAU9u3WqsEHgsdw8eTd1vqIdClxuybQSLI0nVdJ2zHTkNzF69DVrjrzBgwBzEXigQIHCnj3h6ta9Ui5yrMxLPA8AVftZGQLqs/TJZACU9kzEAwAIBlgOHhIZAPtHRoBechOL1RCPcVCTAYCpsxbId/KS1i2L3Ttbvt+J77b/hAF33hxz4cmg+Jxa2WLIqw2QyRaYNP19XNj8PGza/IMAaQzAKb1p0rAuOrRrFX3m5n+yHEeOnZDngNtt2vID1m/aitHD7xU2IRvZkC9MmYWr2l8sz+GzE2dIlZ8mDeudcq/HMvEjAECWAJkE+kBeCwBoD8YxsEoI2UKxAI5Keciq0UE3Bv14010UdPewObDQ65ZA80QkLPp7BwwoNIQRYsRLE06gmDlfMofCZAOTDnXjAAAqq36O0ShB8hRPPg6HwxLMHgoFhW5Pg8DuVgeov88LR5BlNKAgHMZgRwbWBLz4ORTEZWYr1p80P2RpQZYopHkepQVc22QbjOLe39RkxhB7Bp53n5Bhdrc6pX88P/fxRMJSHplsCG1jpQQyJdMMBtQ3mbEp4CsGALzjLcTqgE/OxfNy3JRWstwh11zK5HCqpxDrAl6RX7pP/o4SgPYWq/g0hSOAyQDxP+A4Btkz8IL7RMw5udHqAMEccwQYk5YloEEiraoAgET6dqZuQwAgPT39rCkheMYDACrwLywslMC/umn7SeXfu/9XnFMrS0podWzXGi6PR+hxOZnp2PzDLtisVllEX3rx6dPLMmvw08/7sPPnfWICuPn7n4S6SJdvZvxbtTxfFiy1c7IE9U+1ypsBItFrAr5iJ+ACgcE/HW5Zi5dAAc2BbrU5EjKsqbzeVs6Rfwj6URCJoGMluwyXFuxUzujO3KMS2Jz5/scYO3JANABn1vOFKe9g9PD70LRJA8z/ZAV+OfCrZB5JNx4+4I5yswIYVCz+bI0YlYo3isGAiy/6rxFdiTMdDCBr2nSYc48h95FHEUkrqh2tBwWse/cibelS5A0ciHB6RlIuXjyDv3gAAANrrca/ogCA3i9AC0aURwJA1gx9OFQpKUpuWHLT36xZMc+NeJUPOKmxDF1rggmgXgKw7+BhnNeoPh6673Yxz2UjkD534Wf4dtsOocAzYOe9y2dh/ddbcV6jejjw6xEp5XvXbTfKN1YbWJO6z2eFpTYV24AAADPzD97bG598sU7Ox2z72x8sQY/rrsK8j5cLADDj/Y9xSasWp4ByNBHe/P1O3HpDJ0x/b7Fk/x2OU13dCQDoJQD+QEBYB3yGGfAT4OMzr2cAqIdl0+bv8dFna0UaMXLQnbIfxzd5xgeypmCrV6c2xgwfgEYN6iTlGatuB2Gwz1J+DIhZ8jfNYMS+MD2ogKI8N4RiT3BgbyiEi8yWSmP6qQC/ttEQkwGgAuL2Fhv62dIkMGeW/DFnJuZ63ZJpVyWK+Z3muqSByYyPvG4McmRgnq8QnpNBcz2DCT+FgmJ0zDkgsJEfCeMRRyb2hoPifXSzjSX3LHjNXYCGxv868fM8b3gKJWCPRclXzEkG8v4IJIjvrTHx+7frBPaGQ2hsMOFIJISgeClk4EOfW5gJHIPdYMTxSAgZMOKJtCxM8xRgbygoYABXYZQV3G51yHG+DfpF+pADI44gJMDN47o5McEg4yOzIB0GKavIuXlUZ/xY3e7Ps7k/ZwsQcMYCAAz0FdWfGv/qFvhv37EbDeqeKwtffvDvue1GfPnddrRu2Uxo/g3rnSuIPj+CVdFWrv8GW3/YJTq/+nXPkf7oy3dxDMvXfi063lSrvBlgTV6yAfix+j7oF1dgvSkNP0qkoB2PRPCIIwMXnMxcVl6vKvfIL7rzpdoB9YYskcQ6yKT0lbWeb1l7mQIAyjpjJW/P9y4zlC9NnS0UaPoBfP/THvzPmAeF9qutFsBypsvXbhK50+8fGYjsrLIH1wxOtvywSzKm9CNY9eU36HLFpfD5A6Uez5iXh4z330Phbb0QqnMy6AgGkP3mmzCdOCGgAFutia/AdOQIfK1aw3fZZfC2a1fhKgHxJEaxAAAG0symqxrN7FNlAgDlMQEkAEDqP4EE6v5Vf9lXrelmvCyXXt7D/WoqA4Bsw7c/+ESy6V2vvrzYA8Mymq+89R4e6HebPCeUATDYVzRUbdCv/s0kwewFy+S7yzKbegCA1PwV679GVkY6fjt6XMAEavPVdvEAAH7zf9i5JyEAQCsBUAbFZBj0v+MmYRPwXPQmYNN6AOjfFvQw4Duh3+3dT2EOUErAcdAj4Uwo38WAeW3Ai92hoEj7rrLYxM3/ZU8+fgwGYIYBjY0m9LI7wYD8YDgE12n6nisPAF4fBuIEG1Tbz6y6Jx/ucATDnBk4z2iOZuYpF+CaZKa3EPTcN0QM/A8GOdLRwWxDYSQsQTPNCxmQc3xtLVYs9Lnlu97T6sRXQR8CkYhUEXjX6wKrIdHgmKAHA3hm+VlikAbIP4YCAgjcZ09DLYMJ6wNekUfQN+lwOCTsA2+EY8jAxqAPX/i9Yt7HdQP9lf7JygphVVgZUcaDlFz0FgoLwIiiMZxvNOMPadmY73Nhsc9zcjoiYP2l0WkZMMOISZ585FHyRsmgAcJg+J1uTni8yElAh1IJzgnXdAQ5+trSREqQYTCe9VWdkrvySM7RKA0gI+BMlQaccQCACvzp6M/AvzpR/ZntpxlP8/Mb4fxG9XHseB6InJM6ZzGbBaTgh7pBvXOTc/dW8lH2H/wN78z7RMyB7PbqUf+1kod82g7Pjxl1gT8FA5L5JuVNK1op+qAUOQYX/beoEWUuzayGC5E53kJB4XtY7bjupPHQaRtcAifih5yLEpoR8QPpj0Qw0pmJVklyPU6gC6lNkjgDfn9AMvJ2m000y8wMaqsF0MRUNa+3SKJ1Ir+wzO9CZV7G4OfnXw7iwuZNsG3HzyIB4Lu1TI2VABYvgn39eilzx4w2GQK2XTtRcEcfBOvWQdY778DXtm2RV0AFSgXGqgDAvsYCAChH0GfHywMABBs0kOlIX1BUfk9bXk8vRyhrGUAFAKj9lFeFFkzQswG01yaW4VRNBQA4LjLpqIun5EXfqIO/sXNH0BhP76lDfwAGv4oBQJbA4aO5oBafz4zWS0MxAAgAEED454tvCbOQ/gI0IlQAACUA23f8jGED7ogCDXoJwD8mTMWgu3riwhbnndLfWBIAym6mzV2MhwfdKewdsgAoCyCQt/XH3VEPAP3B2H+Om/Oilw4cOXZcjAofGdy33IygMj3vlbjxVwEfZnoKhU6uGgP+q6029LY68ZqnQLTzzCArcJ/MgBmeQtxpd4I08spszKg/78qXTD5ZdkPt6RKgc60wyZ0vfSPdn9ltshOeceVJEDvKmSn0f2bqO1ltEnwzaL/D5kRPm1PKHDJwZ6acI6eOPowIPvF5xC9goD0dU70FqAUjHnJm4P8VnoAPEZE6cPw8P30C6EFAY8SrLTbxCpAyfa48bA0F5GeUAyg2xeUWm5RMXn2yLF9Dkwm/T8vCT8EQXvScQBoMGJ2WjSnufKHw68fQxmTF694i5gEp+5yXfaGAnGOFn1KGon8TxKHcgCbMLJvIBEysOSG7Y47XhTZmqzAmWFJxgc8tAEA9oxkLvC7xSWhSgsFgZV771LFLngG+S1k+kB4BrBpwJnkEnDEAABd+/Igx8Oef6hL4E+GnU3/j+nWw/9ff0Py8Rli6YgMuvqiZIP7M8FNz9/WWH8SUpyY1ygRef+dDofAloq+tSWOryr5+5veIYY7VAFxmscmigB8zKsfutKeJPm6x342vA34pA0S6HXWDpJq1NVtK/JDwQ/7WSYMejpFmOnTw5ce+OjUuRF4/2U9mSWgexIxJqp0ZM8DF/f88O1mCDFYL0Da+yz9cskJ+dHuPruX64JJizTt6zcbNwl7i++m7bT+hZbPG4rieSGMlgKyZM5F3//3wdLyiOBhwbhFDwLprFzJnzkDuqCcRzs5O5LCnbKM3lYx1EAb8hd26odaECfJrAhLKXZ//Xx4AQAXg3F9VD1DnjuVHoDeo5LZ6IEIfuOvZA9r/p4zBsXrVKefmcZUkgqCLAiZqMgCgPC963tgJazduQe+buoi3z29HczFuMuUw98p64HheAe7r00PueWbj//iviSIRUADAtDmLheLfu8e1cqniAQA52ZkShOdkZYhkT7tdIiaA3JfPoNYEcPxr76JTx0vEyFBvAki2IKU3o4fdKxn/ZyfNwKND7hZtv/IAYCaftH+yCgks8Dln0E9w8N4+PU4BAGhKuPG772s8A0A5ybsjETQ3m0UDvjXgx/GTZeouNFnE2G+6l6ZzRSBAR4tVSvKRev4As+mn4dvHIHvaySx4jsEo3gSkqzMrTv+hkRrKOjP1XKeQxq+y5gximbiY4S2EMQIJoEmzZxBvMUAYDmQXrA34BCSgCWAvmxPj3HkS0HPc7khYmARs1OaTOk+JAO9Z/mGwzb6xGpL6ncNgEHo++5qpSYCwjN/z7nzkkvJvMuNYKCxVk3KMBvzemS2eAuwHrwfHwONzDCy5yP3ywiHQwI/AA+UIBAo+9nuivgGsMsBr2N+WJt4B8eYkFIlgoqdAWA4NWMErROlBBOdQaoAIWpssUuaZ40+16jsDfCezdCD/MIFxJgABNR4AUIE/s/0M/AkCVHVjn7xeP0LUCG3bgaaNG6DQ5RGdG7P+Deufiy+/2Sb6V+r7yQhItdQMcAaY7SaSTALeE84sLPC7xaWWH6WhzgxccDID/qnfg7lel5SlGWbPQD2TCd+Hij6dsbLk/MASaV7m94p+Tn1gH3ZmoEUqq17mm49ZMJbcog7XyFIMAIKhkJTFmvD3seKOHcvVms7dL02dIw7bDEpvuf5qyX5pWT96LazqHCU41NlST8xGkJPu2i9PnYvVX32Hy9teKMHBLddfE3UAp8He38a9jh27f5G+Fe0Xkb7+4fHB0RJj8Yy6yjwxCezAfjOQIcX/jptPDfApC/jnS2/iyssuxsHDR+T9ST0z57Qs7WjuCZEYMFNa79zakmm8rXtneQ8n0sz798O6dw/c13SCbcsW5EyZjBPDhhdR/k82AgBZ06bh2OgnpfxeeVppgW28skzlOVdqn8qfAb0HAIN6j9crevZaOZn4bNVXmP7eRxL40mH/kcF3oc2FzeRdwrJ7G77eKtp4slboX0G9/9gRA/DR52slUUDHf2bZ2UoCALQj1VfdSKQMIIP6V96aKzICshQZwLOiB02AtR4APNavR3Ll9zQgnDJzvoxHyR207xYyBSZOe0/khWzdu16JAX16yHi07z2+n85v1EAqDXCOanJ7VTx6fLhNo0Xn9/h9rwuf+70SDBLcplneMlb/OVkRgGOm2//pDA4JvM9iib9QUIJyBuFdrDbcZnUWSxIw003Wwk+hgBju9bOnyxi4D8sXM8jnOoOMxJusDjHjo7P/2LRsoebP8RTiHkc6rrHYxLWfpsYM7pn5Z5BNg+PaBqO4+fPnN9ns+NTnlWCcqxfVLxsMMl88NgGHgY50SYqoRuYFSxYSLGhqskhfucYa7SCTATHHwH0pHaAvAAEJ7veA4+y6tQAAIABJREFUPV3WWAQK6Lm0OegXQKO71Y7e9jQBKeLNCY9HNufHPo/4B9DrQa3BOpqtuNeeXm1KKNbk5+x09d1oNEaBALKzajIQUGMBABX4e71ecfavDoE/b8Dvf/pZNG1crFPT2vqCZqBWfteeA3A6baidnS0f+uysdGEDqFI9p+vmreh5uGihOSDreNMccP+hw8WCkooe/2zfX1Hx+AEuUo4Z0MFilQ+sMtnhHPFDS3OadQGf4Mb80FKLxg8R0e3zzf+tV8uPOumH+8Ih+b1C2/U+ApU194rRwCw+UXWCEI1NRfQ66gJVuR1+UPvYnbjKbItZCmi0M1NKIakPKTMBXBwRwCDVcKHfg8/9HtHTXWex41qrXcokkp7IDzbL/FxjtWOWtxC3WB3iSsyfZxmNkt3QLhxKmwsCAKS8jri/T3QxrqfG6gEAUt6p96VkhuAf32EECCdNe1+osi2bNZHTJlIOi/4mM977WDKGwwbcjoz0NHHTf3veEuQez5PFOBfV/Nnzk9/BvXfcVAxoZF/Gv/4u/mf0g6h7bu1ipbpKG3syfs/+80PKP9qm5uiPTwyRiihsNAyjqdmY4eUrGchzrdrwrYyf5c7Ob1xftNbdr71CkPzSmjIBRDBYPFsdiSBz5kyYDx/G8SeegGXfL0hbskRKBYazEg9aUgBAaVcg9fvUDNTMGWD2mdlkNmrcmVHWNmrhF/ncwu5Trvb8ljHDbTIYxByw+BuyZs5DWXtNicACn+v/s3ceYFZVWfbfL6cKFKgoKooiiphBDGBoMdNizghmFHNj9+dMz39Cz0xPB1FBG0RbkWSOKGZtFbUVVMQsKggKCkrll9P/++1X53Hr8arqVa7Cd/qzgap7zz333HT22muvJX6bXTPvZPCLrTgDPWkGCP4pC6A8oLcCAb0OADCBP4r+BP4s7npSA2mvrq2Tquo6FfM7/leHaOaNhT7qtlj68O9CFp496bwYy6o1a+V3/3OH7DdsN83OIS5E8IB9YW9GwXraPEOZQ9yGundUd1kENNU+ScS0nu7bVEK338HukH8vydQ6U5v3aLhePkzEBdyc3/EzUGxrNqKzz596foLtkU6PLI5HFICAUojP7+xwvWZHoOGxWNrB7pRTvQEV17FaAdkaXA+o26NcgewAIMmIBoEf6v/IOoDwo6KMFhF0QzyUoRjiXxxMpdSvF9reXg6XLEvEtA6ROTnJ7dP6xEJbbs0r+zUHAAD6/emOOXLB6SdkA31zLDJkaIP89srxCggWAgCwz6KX38z6dpu+eB+SgSPYRfm7KQCA9+j0ex6SXx06XK3JupIB0NQcN1UWALgLTZrzybVRK+R6UTcN62H5ZyuU/g/zAACT99aggZu0B/L1ZQsGVfQv5Q+ILRFXC8DosGHCTeZ/43UpfeIJqZp0hcQHDtTtEn37NbIPLGR8xW167gwAEL4Wi6h92WHuwpgjPfdsiiPr6hngG8X3B/Aewbxc33q+hfeG6+TdeFTt5G7wFw4cdvW5dNXxAEWei4ZUU2WAPVO/X6THd9XsF4/T2hkglgMIQDCwtwEBvQYAMIF/LBYTLP16WuBvbhoWmyzmTzjqUBW9Ihipra9X2i7Bf29uiBUN3nkHOWr0gb35NLbIsZt6NzLsiMkAIqB2ywKDxceJbr+8m4hqTaER8+mKzAKevVgGYQFEw8cXJsJuDqec6gnIbaEa6W93yiRfiQrqlNjsso/LvZkV0GCnU67zlwvnSb1fZToltwRrZIjTLaNdHq2xI/gnk38PdYyplDIMCPDfjUekwuaQ+ZE69en1i008dpta8hD0z48E5RSvX1kDhbZcSm1LAAABJ++F30w6bzNFa4J0amrPPeU4rY1tCQCAhUONLXZd+++9+2ZDxllk9oNPy28nX6DskHwMAN6nf5v9iBw1eoSylLobAOB9PmPOY4JQ6n/85rLN7Mduu/sBpR/jpd7WRj3xDtttI9tsVaFMAIDMN979UA7af5hsv10eq7EGW0DPym9k4/XXi+uHH6R87lyJ7byzOH/eKI6ff5Ka8RdIePgBUj533mb2gW0dZ3v3I2h9PBpSf26ef9hBZ3kCjSw0+fniWFheiEX0mco8mw5lxuQGugCGuJBQI4wqOfdUProtfXBsamt/bKhzhdWDovhEPL4tbA+ynIvjUXkpFpaNDe8pqLGwnc7wBJQSS1/U1fIes7J9zPwAfkJDppb4It/mjhFQcp+JhbQf2FHGcgzGzxinV0I2UVEvaL5DnS650lfWiIpLffD8cFDpuuiQTPSVCKVXiJOSnUXBfKxnkzgbKuMEe6iew1ZiPmnWuTbnSkDDuRbpv+2921u/f1eCOlDW+U6Rpmoqk70iEdfvV4kNlsDmIEHrz7D37sEzRwnCAU63Ji72cbo73fmn985WceQ9aQZwCgAI4E+Yjb0hKdorAAAyQPF4XAN/AICe3qCsokCN7RX1p73hRihkTo1acVGzoJDZ6vptWBBjZbMxlfELIPA/1OVVFd3noyGtQyPTbl2cdvYof1AKZI0EU2nZ1m7X8RCcHO3xyo52pyr3budwKoWfzPx4b4ksj0flvURMzrZYAf3K7ZXzvCWqc0Cg8Ei4XlkFF/pLZXUyriwIVHVhGbAIJ9NP5uCLeEx+SqVkX5dbbg3VarCDLQ9KxAe5vHKhr0TtBmk/plKahSmktRYAWPjCG1p3j5hXvsazRXYa+7qWAIB8KtzWPgEUbrnrfhUTo/a9qRIArMl+d9WErHf3lP+6TQNkWjyRVAVxao8REevMBhiB/zmWZpROnXjUodK3wQuc4xr2xMQzxyp9/4uvVyuLijKK3BKC5sYJyIAAG8cZPXJf+eyrVerG8tPGahmy68DNAdp0WnxLl0him/4S3zkjHIiInffTz/TvkWF7SqpPhYoD+l95Raquvlpiuw4Wx88/i//VV8W/5F1B/b72jDNECig16Ig5Jnv2bDSsjJ9t7HZxIY6VTGiZi3EHsZYPwaYhmMdlBNExgnsrO4jg39iU8T7BinNDOqn1rpTMTAmUZbNzhs4M1gdIxzO4LpVQMNIKOrLvrHCdII7Gs8x7gRpebM8YG9sigrYgHNRx8ztqeBE7hSZt2rPRkIINuzqcclOgMbhODe/j0aCynQAhMuoXIimbSDSdUio24+B9aAAQQ8FmO8Y8NVit4qrMBzRt+kHIjSwuYmfb2h3KYgIcoJlsL3/HvhQg1ur1zlbUMzOPRlzNvNdauvZFUCczQ70N1OH6TwvVyGeJuDR1rQ1IDrjGffNLpbubZ24bh1Of6ScjQTnHW6KlfG1tfFtgliG8TWnu1Red2ascqzoC+G7r3BX3a/0MEOvBBDCOAa1Zn7T+aO3fo0cDADy8BP4I/PU0S7/2T33v6wHF//33GpIVDut9Z/DLGDEZMxarhm5oVcM90xuQoxsshVicmIx6Z7kAmEUxixtjAYSYz7negDIBXouFlZ4/wulWMR0YDLcGayUiaTm6wQqIRTe+wAQ1j0fCGryTTUR9dyenS/63vlrq0inNAhIsYLmDuwFWRIAPPptdOO8HI/W64IcFQaBD1g9WAaUTBDmwdX4bKIyCCQDw0hvvyqQLTssCfPlKAGbNe1xLfxD/ZNumAIBcv2+zn7ljk8mUivwZG7Fc/YHcO9uAdQP6b5VXBDAYDsv//O4K2XfYEN01HwMAFXL6+ddrL+pU9hJCfS+89k8FIxA5Q7zPqP8TtD/y9CvyU2W12oFBsfv2u3XyypvvqZDYjVeMlx0G5Mnet/Cof/jJCnXt4/z5zjCGPQbv1Ah4KORt4fnoI6n4+91Sd+qpkrbbpeSFF8QWjWpJgPvLL6XmggskfMihgn5AZ4MAJmNNtex4X4lm/E0AQtaaZwg7MROok6HGWhNvbpr5ORoaJlu5JB5VjY4BlOz4yzVDjqbI9FCd6nKbQPc7vMJDtRKUtJzs9isYRzM/59llWwJgnjXsTRH8OsNbkq1xfjsWUQCT6+IVu2zncMjVvjK5PxJUtW7j522uC+N6Kx5VBgDq3aYZEIR/o87Ne4BxU/JTl0qpFRvgwcmejL3an4LV8k0yIad6/NkyIMqJUDNHhA1mED7oGWHWMqlMpXROUEm3ZmxhSABoMn+wj3jXYH+GBglaJBd6S7Ski2Z+Th9WECHfPVcEdTKz0ltBHXMvoYyfT3fHsARcNluL90Ih76Teug3PD8//md4S4V0Ayw/dBMOkac15GYFcBHeH7jZIzjn5GNlt0I69rvS2CAC05qr3nG2NUKDP5+vRjgE9FgAg62/q/AEBiq37Z4AgATXx8087vvsHUxxBwTOACB9BMRmr3wb6aAYKtJ3aw48TMTnI5VEbos5ohgFAkG21ANrGZtfae+yBolgGIfLTkAVkHBkOQyaTyEKAwGFjCkqzTc8DdgCZfbIEcVta4mnJWhIBGKgWABk7SWmGknPmf+ggoCy8k92pi348gvEChiJ8vi+gQUYhjWfhnfc/lmsuOTu7eXMaAO1lABCkYouFVRg6AmT10QzIp4xvrfsHAMjHAMDCc9b8J+S0E45UTYJ8AIDRCYAif/DwxlZ9hcxRIduQjf/j9Nlyw+XnKVuKgP+eBxZqcM+4CNQpi7jqwjM2sxpd+8MGuWvBk2o9Rl1/axplFG53hu3BuZt/I9yK8nohzbFxo/S99RZx/vSTpJ1Oiey3nwSPO15Sbrf0u326RHfZVfUAHDW1UnHH7VJ/8im6TWc0kz0jiw6N/xRvIHsYVLYJOBHhJFhGk6M2lcqKjpkNTSaSMhm2Pc7tU9bQo5Fgo+DbgHqAhlP85eqHbYCCCrujkdiZef45Btt+mojJY5GQjHRlLMBg5RD4wEpypEVuDtfK98mEuptc3WA7Bs2f/nMBAM6DzKqVGQA4MSNUp4CglclgxgFACAsJQAJGEVn5fAAAc/ZJIq5AJb7kT0VCcpLXr3OCP/ncSL3qkFiDd/OehdF0o69MSux2BRpgKQyyO+Wmkj5ZsGN5PKZe47AkzLb57osiqJOZld4M6qhnvd5PMf0WATwd7fFl7wW+YSjfY/lLCdsvtfGMI2wMgFaTTqv7AM9oaxuxA98QMv9XXHB6r3aRKAIArb36PWd72AAulyurD9AT2QA9EgAg4MfSr5j17zk3MyOBQoVwGPZE361bL59/9a3qHGCrdfv/3Nhqm66edXZb7mjMInQfp0uu8ZcrLdbQesmUU/tqrc9taiYIEGi5QkbNzRz1s9RAGgugLxIx9RqGdI8FDllK6nzJgpCVR9H/IJdbFf2hB5O9uz9Sr4DFcKdb+tsc8kocO51MLTL1xWQc50WDsi6ZkL2dbqU0vxSP6AIdsAD6LIsKQAMCEBgAk3xl8ki0Xn2XsRQi4MHGqNBGQE8zftz8vTkAoGUNgHly1rgxWo/fVAmA6f/GK86X2Q89I0cfNrJJDQDq+39/3cXicjryAgCMFwCD4BcQoykNgJbKEQqdr2bvEUswznYADwADvGOg+eNlfu+DT6uQqsvpVN0CY3V4+z0Pqd1YW8QBOdbK1WvVueXEMaN0iK+9/b6MHrmfuFwFqE6n0+JdvlzSNptEh+0p4nSJLRaTihl/E1s8LpWTr5K0xy3lc+ZqOUCqrEziO+4oNeecK8ltWs9aaG4OTQDOvWyyz2b7vwZrlHI+2Vcqq1MJDeihGecT12LbFcl4NtgmoP57uF6BAxgENJPRHOLI6HIQRJs6ZnxLYBUYK1Ko8tNDtTLQ7tDF/NRwrUSw4fKX63NozaQDxwAAULJgsvG8P/4SrNFtrRl66u3NtgasYGxYrmE5lqtzYgJu5idXjR0AYE0qKRMarMyMFWt9A6sI8BRAwgRnj0WDWnKEJauVMWQYCVYxNzNX2LhyzkbQlWAQEIGSJcafrxVBnUwwvCWAOpQuIGy7soF9BqNmb6dLy0ZWJBIKWE/2t86JpiPevT2pD9YXPL/fJuP6HScpAXOnte3Lr1fLfQ8/IzjJ4I6T2/KV0NXVB+Xf/nynjD/9hKzODN8G1rvf/7BB3C6nXHTOSTJm9IFadgYDkJI5r8ejNsDGoheAfrtttpINP1fKQwtfUpcevtOTLjg1C2BjBXzvgwvly29WC8y+gw7YS66YcFrWnta4+bz0+rsqKO52uVSwlrEhKm6O/8CTL8qUSZuccfhm/ufUu9VRKB/wn8syZF6sjMTcNUAhVqHYEGNdSpkeVqE4HKHVgwbRy4uXSCQa07hh4Pbb6jxNPOvXqiOWO3brNWIc//bnmcqcpFnZk/lKL63n3bdPmboznXTMYTJr3hOyYuVqndffTDpfhu+zh7I1W+qDEudPv1yp7Mf1P1UqgISrEiWaxuL1v268XHbcvn922KxZAJ2Ys+svO7fRLQdr0e/3i2EDtPZ+7sztexQAwCRS44+6P9l//l1s3TcDwVBYb2oyj1+v+l7rb3kIdt91J6VT8e/yshL1LC62njsDyxMx+Xu4ThJpkQEOMukpYXEL8ReKLBR5KHf4Ee/ucMl4X2kjy0HODBDh6WhYt+lnt8vhLq8c5fa16QPdnplCXOzuSF3GAcDplsv8ZV1uk0SGgYUBqvQE7KY1BwCwwEDojzp2Y/dn9uODt/DFN+Rfr7kw64ed+3HWD2Fljdx853z1xgZ4e/61d+T6S89pZCXKO5OPLx/Pk48/okkXAPoDAHjng0/0g9VdDIBC7gXAk+f+8U9d7KC4y7/fXfapnHL8ETLt7w/KRWef1Mji0PQJm2Dl6nUyeNAOebUCWJjwQWdRMHL/PdXvHFCTMqe3ln6kC4YB225dyBAz26TTqgfgfecdqbzuOklutbX+2/fmm1Jz3vkS3XOo+JcskcCLL0nlNddIsl+/wvtuYcumglJ2A/Aji02tumED5NbTm+7vDdfnpdub31MyBNUfBsGV/jIF4GhAg/eH65WSz5odEG5Pp1uDdtNMEL6/06PCXoZdYGr4TbkAY73UW6q6HSZzH05lSnxGNIB03yYTKiAKs8jU7hsqNXoB1np+jm+OlRu0G9YDf5r+DcMBVpHDJjpvlEQYKrJhHlhrujn/P9VXy6pUohEjgbnn3QsI6WnQWzjE5ZEjGsqwmrusRVAns67YUkAdAJ3Z4VoFna0rW0RpTclOh70QOrAj74fLtLfIvvupMn9Pb4Dz8URCYLm98uZSDbJZq1536Tn6Ps/9TvPNnPfos2qr+8d/mawAgLGjveHyc1XAmwCXQBdAmu8O4EC+IJYgm2/p6WOP0u8HfT/1whsKXt901QT9vsNq265/P3XQMsw+bMInnjVW7cxx8em/dV859YQjVRtnxwH9ZZ+hg4USXDR6+K7nBrGIj2Pr+8FHX+g5tBcA4Hz/8re5CoYDuNMQziUWMLpBlM0teuVNueGy8zRIJvhljTPu2MOzIEq+YDvfz6z3FPMH+G/ACStw0dJ5AwD87/TZCjIAmJQE/JpMwIHJgDst9QFY8do/35eR+w3T+IZr/cjTL+v9s/bHn+T6/7hFAYbLzj8lW/6J8PJv/vM21RbKBQA4N0Ab7AIBAmAF9BRduB4DAPAgEPQj9AcDoBj8d/9rlpcRAlkgaEWrv+6/Hu0ZweJYRJ6PhVXwjoIaMuJk/Vns0kDaUdrGf3iY0y3XWAJrs7hF/IvfkUUnA082Deou2bGuaCb4QEkbBgEifgQSXd3IGPPxv+nqiVnUnjE0BwDwez5sIP/sx6KCdxzB7B2zH1HU3gAD+bLu1DQ+8dxriqaTLWDfuxc8pX72l51/smY6WASwYKB2HwcAntumbAD5wP/vtHvl8IMPUCCjKQ0AAMCbrprYrTTKz1as1MXHVRedmf1wsvgg+Cf7f/n4U1QbAMCSxZ55V73+zw/kxdffUSYEc5Hb2N7jdkldfUizFbi0VFbXSHlpqYzcf5jqESDKWCh1z7tsmfSZfa9UXXqZRPfZR3xL3pWyhx+WqiuvVHFAmi0clr7TpknwmKMlMjyzsOqI1hRNPrfvfHR36zaGAZALEAAwvBKLSLwBlOd9McblVd0OGACU8zwQrpfPkvHsNmTxqJk3jSD88Ugwq0VgMuYjXR5VwydQ5t1iFRc0dfU+rbfPlBvQ3ohl1MI9tk2Ce/lq8M2xc4EP3mnPRcPycSKq70BYHDvaHOK22ySUSiljgiANnZCLvKVZhpRhB/ycSml5gBEoM+AFv7cyFcheU/KA4KEpa0J34Jwmsv7Wa1EEdTzKDINBtqWAOlxfSs9wpoEds4fDJYe5fZsB7h3xTuiIPtzffC0Vd9yhzKb6k06S+mOPI5rpiK47rQ9YYd9+/4Nmo/nO0vjOznvsOf2WkYkmUAVIp4Ru+acrFFAGMPjVqBGqtXPrXQ/IwcP30gDYtPU/bZS/zpyvpXf1wXCTAACB8AVnnJj9VgFET/v7Q3LUqBF5GXusGyjHQ6Bw7Q8/yRPPv6ZlbcYSGAAAUILj/+2+R+U3l5+nWXErAMF3Du0cEnWU6LYXACDQf+f9TwQAhG8rjXjAzMsBe+8hf50xT1kRBMxNtbYAAG+8s0zPpRAAIPe8AQD+cOs9eo2s4D1riIUvLtZ5hdHR3Nzlipx//PnXsvyzr3ReAQNgGJD0PGPsUZp4YF5gKMJOhLGRDwDQb7/Npg4BJSUl+mdPAAF6BABggv+6ujoN/out588A14yFMy+l1d//KA6HXV+eHdH6zJql3VRPmqR/et9/T/rMmaNWXPFdMvW5bON7b2nmxdS3r/x8002SquirPzf7lj79tJQsfEqqrrhCXOt+EMe6dfo7sx8/ty7COU7FnXdmT8H6+9wxuVZ+o9uyTbKiQrb605+k9qyzsv1xbPenn2omMO3zqXo42zgqK7X/+nEnS91JJ2WPRX/9brtNAwTz++DoUY32MRvTH3MReOnlRvNUyNyz6CYDcaW/VFW/EbqCKo/Y1qvxsAot9c8RtzI0XKi7iF6V2mxKA/bbbHKAy9MlGXhTtkCtPuyDJ2IhFRE73ZOfPlvIXLRlm2deWixPv/SmLh6oWbe2lgAAtgU8uHvBk/LVqu8kkUiqBR3CftaPFQCAVQQQD3s+iFiLWqmERuho5pzH9FnkGbzw7F9n6fEcDwDgv275u2p3oJxvWiyeUC2BsUeP0qw6AEA+F4DfXnnBZudJHwhN0tBm6OzGAooP7C4Dt9dsBAG5VTiQBddfZswTqJUE+tT2kz0hqOc6bd2voqAhsgD89rsfZK89dlHhQbIaxx5xcOYZq6lTcIGfNdkScXH+8KMkdthBnOvXS7+pN0vo4EOk7vTTs7vY6uul3y23SP3YEzsUADCBfW6dfKP7s8GSkxp/a5CavScsdHsrrZ7fwxDCmWOww6mZfQAHADnENSkPgBUAeEhAQ6lAPiVz3j1L41E5z1cqlAJRNoC+B5l1GEk844CSk3ylWgpEM5n7nXJKFkxAj9CeofSbUqfcbfNpGxjLPoRITSO36VOtEFGAM5+7AIE+LiMUIF1roWxjZ0hpBU+DYR8Q9M8M1em5UepEOVNrBM2KoI5TrSdzhRXN9eqNoE5BL6IespHjpw26JkHLpH7sWKm4+y6J77CD1J4/XtLuTd+SHjLc7DComx+yy8BsWRe/yADmT2omHQarAQAIwu6c97hccu44wRUH+jq/nzprgVx78dmN3vdGE+dXhw7XALApBgDHyxX7JVAFNODnBJHQyykb4PhkuyORmEz9j+tk6fLPstvRD2sBAwAQaAIAjG0oVzPH/7myRssNYMLNnPuYnHvKscp4IFgHOAAkp5HFJphnDLlrDH7PGmLMYQdqAMv4mKtc7R9Ygx99/rVaEM99dJFm/32+pksnmwIArOUTlA5cfM44HSfzwdhKAr7st7cpBkC+8wYAsII75qaorQvKLbMWaBa/sro2e+3y9WEAABIErANgb8AeGLHv0CzzgvXFkmWfyoQzT1TQ5Y13l8nee+yaZVQ29UxYQQDcArq7dTsAUMz8d/ct0PzxEcf68aeNujAms2jq/vk31NrBO++odGMyiqBuXm/7b2prsG0yZq51a7MAQG5wbf03Pt202rPOlH7Tpkn1hAkKGhgwwATeJuCunjhRF+IE/2TrDJBgDfDZvz0AgC0S1kA+PPowDfoNGJD7bwMgmN/nAgoAGAYU4Rxzx1TInWSlA0P3JRPBYv8Il1f+EsrU2ubae9EvAQZ1jLn1xYUcsyO2AXB4KFIv53tLtEaZgCSX5tsRxyn20fwMEMAZTQa2JBdEXTPq5txDhWhJtGWOAQH++f7H8tIbS7S+EvDk//71KrHb7PLvN8/SRQ+LNz6wLLCuvOlPcsm5J8uZJ41pFdLOvvzHIqG0xCeJREpi8bjU1Nbrxx6wpKVmCwal74y/ifubb6T64kskPHJkdhf/4sVS8vRC2TjlRtUBsNfXi+BRX1rarsyaCRbJpl/WhJBYU/X0ZnCGVi9iU70AFOqx7KTUBqDP2qzBKZogBN8E3sYpIN8c8b75KBHVjPoj0aBmQE1D7wONktM8gUb3UL7zsmbbrcF+U7aARnEffYLcdwbicgujIbX/pEaf1py9oBEA7KsCiBnPduZ1arBWViXj4rfZs8CAoa4zd4Aarc2bFkEdR/ZabCmgTkvvjp7ye/MOYzyqZRIICOuY8vvuE0cwKFWTrpBUSdez7wqZn6aE80wgSQBPkAjr7pmX35TdBg2UQ0bsLWa/pgAAAvBbZt2vjLm2AgCwACgfhMW3zVZ99XSsiYPWAgCwBtA7ABSgPMAq+Pv9ug3y57/NkfU/V0pZSUCBhbPGHZ0FADh2UxoATQEAZOeJA9oLAFjBE8B1bIsR+qUsgnIMSo0BL2j5AICmzrs1AEBzc2e9zyjfBHi56OxfZ5kf1192joIIJHCYE5IzrBnQRGiKAWD6NFaBhglQyD3dWdt0OwBAzT+Zf/4s0v476zK3vd+vV30nt979gOy75276UIIsvr30I/3ToIM8wNitgK6Bara35WbxfYszgmtNZdutxzP7RkZ+GiplAAAgAElEQVQMF+9772cD5lzQgH3MtjUTJuSl5bKPCbrbAwCUvPxyIzYAx7YCDoE339rs97lzaB2L+V1bAABrv6hTPxcNyaEuj2b1Ho4GVQ0fmi0+3B+QoUsmZRenS633AAeM7Vd7r3Fr9yd4WJmM6QIeqrBHbFlHg9b2Vdy+bTNADetfg9Wa/ccejaANFwmyuDQCHDQkTvYGNHvaWW3GfY8qTZP3D5kVypTOO/U4DfQBCngXQVFkobLP0N10cdeaBvLPOw2q4N5DBws1pSz40AlggdJsS8RV9A/AMjLyIHGuWS01Ey+UtMsl3vfflz7z5ioIGNn/AKmYdae4vv1W7QGTffpI9SWXSmzXwhwIcsewKBqSJ6MhzTA3Z51lsqa51nn0B7ADA4hgGHG/5xsU7HNZBVYggTr4SFqa1Q0wYzUAAO8QlP+x6DTuIEZLIPe8TBA8zuNX1wAzTtT/ue8QF7wp0Ed/bgJ3HEWsyvomEIdTYAAAwEwcE/4RC6tDAraFhk2UDwDgDkeckFp+5tnKDng9FpFFsZCeC828I/8QrJLvksm8bItC7sciqGNrEozpraBOIde927dpeId5Vn6jSZfk1g2CpQ0/d6/+NqNhYn7e7QNuPAC+CQDERtiV35rs/aEj9tH6cACAY484SFauWaeBHZlxAwDwbeEbcsTBBzSi7BdaAoA7zeQLz9iMOk+GmwA11z4YbR/G8y/XTFQdmqZKAPgmwVa44oLTsiUAsNUAwREjbqrcz8xOa0QAKQH4bMWqRnXuuSUAlBBOOGOsuvQ01QopAYDJiL4CwApxBYxGmImDBmYYlvkAgKbOm/n9/Z9nypRJ5zfSBUIY8oEnX1BG4Lr1P2vw3pq5M7bKjMfKvPifaffKqAP30ZKP95Z/XhAAQB+sVdAEAARAE6C7WrcCANxQBP+o/ReD/+66BZo/LjXHIHKgZQiY0KAL48V95klH67958VDHzEOw7TbtF7YygS1Z/IpZd2m9bNlDDykAQDPUe1MOYD0DUxpAza2h3/P7fAG0AQWqJ05Qqpuh51v7C484UEEEa8mB+b2h4psSgNz9zRgMK8GavYdh0GfuXNl43XVS9vAj2qX197lXpSkAwJQzsL21FKKQuwkKL4tjAnsaFkVDnC75LBGTVDqj9wMlNpZG5Cutf+8uAADhLRSUEUyqTqeUenx0AUJahcxDT9+GLCUMiKt8pV2mt5BvTow42jY2h1qaAQRwXRCVxEu+Ko24ZMadYaDDKWd5Ano/dXQLh6Nax0mNpNUFgG8IGggwBC4972QFBu5/4gWZPPH0VjOTQP2XLPtMa/rQAUBICG0BtBb6lJU0yQQoeeF5CTz/vFRdfbXEt99eyufNE++nn2qNOXW0dSefooyAfrdMlVR5eSaTFgiI9733pPTJJ6TqmmslsW3TNZVNzSXWeXjVE9jCxsBz3qqgDeUdZ4wP41FZn04J8mqX+co02Kch3oeIH371qG8D8Bj6Pdf2d4E+2f64H5+JhvTfKP4vi0cVOICOf42vTLZtqBk1Y02k0/JxMi4LwvVqz4fYHvAQ1O4+ObaBueeXq1mALd5j0ZACTYjkkRm+xFcqW9vs8mwsLC/Gwnr/TfSWqGAg2y8IBzVLj20hSv84BMwM1QpSbFiAol9gHAA4vqGdl1nGtjASlA8SMZ0XtFRMRvrzeFzui9TJPk63ILYKpwFXFexL/xCqUntSwIKr/eWb1XnDxoJR81Y8opaFjMvaiqDOlgfqdPS7sDP6K1m0SAIvv6TvMKNdspnA6dbbSE8VB6RcjgD+4nNOymrtLPvkSw3cfn/tRRprTPmvaSrw9m/XXZyl+VuZA+0RAUR7BvDhmMMzzC/0a158/V35fzdcrGVkCPledeGZsl3/rVS3B3G/d5d9ItP+MEW/MWSboZNTUovuT1MigP/6fzPUshZXINbmHQkAFCICSBzw1AuvNxIBvO3uBzUgNuXAhQAAfK9hVqA3AFVftRos+kq5AEBz520AgEE7DlBRRVgWACx/mTFXrwkgDGNqrg9KJd9+72MZd+xhusawjs+q/QDbGdegobsN0rinKSelpp5RShkRBQQEKFRnqKOf924DAHgIUfvnP4CAjmgsWBZGQrK1w5H1EO6IfntaH1Agv0zGVYCIoK251t454YFEbAsbDOO1zQOEuiq1y6aRlTvy0AMaqaK3dd4MAJAcMEC7iAzbMxv08++WAAC2YV9rDX4hAICVcp879vYwADoTAGCcBjjIx3Jo6RqQ2YKKyyKdem5AgdvCtRJKpeV0r18XvKa+Nzez1lLfBB11klaKeGvpr7l9vxuPyvxIvQITx7g3iY+1NIbmfs+53hWqk29TCcGWCd9xmvkZdPYLvaWqdI7A2TuJqKTSaTnJE9CMIc8WgRAWh1gU4kgAeHJ/JKjBMfN5hscvL8Qygk+X+jLBB/NJn3iK42qwIFqv9dBci50Rs0uLhNJp3R4bw3vC9RpsrU8ltDYZire1n2PcPh3fWwmcU0S1EZqyFmvPfBGwPBip1/ruX7l9WW9rGCPQp8vtdg0wCdCMrSMiahN8paoz0RmNxQHifQTpVl0AtACgVvLuwgKotcwkvk9k/qH1ofzMn8OGDJI169arrVNTAj5Q+h0bN0p8p4asSDot9tpasdfVqeo/oGHpY4+Jd/mHWgYACKAtkZCKmTMlvusuUn/i2DZNlXlGuE58F3D84M+f0kll9nB/7eZwisNmky8Scc3Co9YfTqdUD4SgfFzDvc0ArKACwT10d0RE2ZavDkErWXkjzokGAFeZ+55nh3uR+wBQCPcQp9gkZUvLgU6PbGd3ypPRoAyyOxVMauruMNl7BEc5Pll77EMPc3v1OQV0AsIASGBsW9udsi6V0GOhus+5oSeAswBAJ9vaxaYCf8d6vPKPWFScNmkkMGjs975PJRXUYOuNqbSc6PFJP7tDdVN4XxKuo1gEyHWuJyB3NOgioANA/zyz/C+YZm5tsh0LPrtd92UO+TnXBJeBfBZwRVBnywN12vRgd/FOvL9skYgktt+kcZMraKrigLffLtG99pbwqFES3W2w2qD2lLbux5800KacizZ8n6Gqn0NAyHcBAODKiadnaeZsk1s60JINYFMaAHw7UPGf/eAzsmFjpQwbsougpWP0Y97/6HMVBSTzPaD/1lq+9sLr78hxRxysjIOmbADPHndMVrOHNfh/3XK3/OeUy7MaPR0JADAfhdgAfvLFN/K3+x5R5gK1/MQJlOKZgLYQDQBAkd9ddYGWEk+9c4FeF6u7Ui4A0Nx5mxIAYpPHFr2qmgqUMV8x4XRlGBgbwOb6QNvplcVLZe6jz+q+XLfJE8+QYbvvktdC0NzzrQUA2I+SQgAALAK7QxSw2wAAFP9ra2tbFP0z6sKfJ+KK4rOgIWtBLbC13hT0/Z5wnXjFJijxnuYN6AK7JzQ+8jNC2L/EdOFciAJw7rhRE34yEtJghawFiyFUkY2vcL7z7Ig54QEgu3/qCUdkKTm8QFHCnDT+1CwrAIERkMpc0ZC2zD/BtqOqSnetmnS5/r05wT3rMazsAaswXyElALFhwxoJ8+Xr1wTbrREB7KoSACurAEHEtjST9SOLiO+1qXlNptMCDXesx6/BLQta7sF8jXv1kUhIvklm7I7I1l0bKGsRrGrLeNu6D8/k7aFaZTWc7w3IjFCdBhUEUfyMDCoByjfJpJzl9Wv2kgD/7XhEalJpOYoAJFwnZ3sCUmq3CfRmRL7IDp7uDchudqfchl1aOqVWi2T69nd5BMo09cIjXW4FVwgadrY75Hi3X16JhTUrOdLllediIfViJ1hgTGROd3E4VWgNQbGDnB4VIxvl9qqjA3XMXC+ClhejIbkuUK6BRWe1l2NheSQS1PvgIn+p1onTADoMK4AAE9X4lmjp7RkjmXmyPfgjY6VoFf1b9vGX8vo7H+iihPfYzXcu0AUU5QEtNd5xZEEyWZq41IdCWut35CHDZdV364QFJhTS1mqeGE2T8OjREho9etMwGgCAxM47N/kOamnM/B6WBhR1BOj4TtAolwEMADA+2Jmp5X86Fhao6yY43cXplNM9ftX/sDZVsY+GZGUikQ3iyfAjIkjW2zSCZsqJliaiWbCB39Fbud2havqjXV6ZF65ThX0ABJ5Bq5VevvNDpO/uUK3aAeY6D0DHnx+uVxCgxGaTkz1+2c/pkTmRegXiaJQ2wQYAOCBTjyAgbiesHwJ2m9oiDnK45OocO1HOG+ANAIO+j/f4BaANmj/rDI5t7Z+1CCyIp6IhnVNAkPO8AdnO4ZQnI0H5pME5xdi/cU14f/IOgMnUlHZGEdTZskCdQp7hnrYNwX/5/PlSM368hEceJEYcMO1wSPjgg8Xz2WeKeFVOnqxaAb/kls/Bpz3z0ZSeQXv63JL3zRVi7g3nihhgaWmpOgN0desWAICMP3Z/oVCoWeo/i5hZ4TqlNfLRRpSIxQMZDjJjVm9eMgVfJ+JytjcgCyL1cqzbJydaPIi7emKtxyPbMiNcqwuy5lSamxoji2rqJcniDLA7lF57uNvXYp1tR80JNTnQevbZczcdIhTcWfMflwvP+nWWFYA6KLU1ueqnbZl3Q7c3Kvy5gny5wby1nt5Kp7duRxBuHAEQ/cvtM9dpwCzUDSjQHgZAa0UAc4/NHBaiAdAWBkDu9YFqToaLzCD32QfxqGadVfHf6ZbPk3GlfNMGOZxyua80q2zNT5+KBAVFbDJfR7q9mnUDxGuuLrkt90h790HwjMBioq9UA+vZkXoFFp+NhuUCb4lm6KEYE0xxjoAe/GxWqE72c7lloN0p90bqZIK3VPrZ7YKeAsABkOOPKbKOBOspqUknNQABbAA8YU7vCNUqmEJww7thSqBMPozH5LlYWK7xlWqGdnqoVgFM3oHUuw60OeQsX4lSl+kHNgb9EIgRiiyKBOXqQLlgkUjQAM26s8J/a5CPfgTHonH97w3X6fFhBWAB9148plnYg91eeSsW0fuBYOegBt2JjhgjFk948/77DZfKkYcO17EADPzf7fep2BIUPUoD+BmWgYUI+eXeX9RE0hA9Xf39DxlLH5dLhuw6MK/FYFP3J5m1vrdPl9ARRzYSB3R//bVUzPibVF96qUT3HCaSiEvgtdckPHyEpCoKczFo7zPRFftzz88J1ylQATAEaMUz0ZrG939upF6p+gTUBNvX+8s0W78ltiKos2WBOr3pHnWtXi19p90moaOOkrqxvxZbKKQCp4m+/aRm4oRM1j8Rl74zZkh02DAJjsmUhf5SWxEA6N4r3xsBANgSgUBA/+vqUoBuAQCo+af2H8GmppqhFYLAZyitJbqgtdINyayN95ZodoAAub/NoRkFAAAQfmoAe0IztXyMJddfuZDx5dbeFrJo7sg5sdJsCxlve7cxDABTw58brNO/tSbf1OLnqvVb1fbZhyCf5lyboYXl2gAapwAzfqtVX3sAgLbYABrtATOWQjQArPPQ1mtAEEctMDXB0HbJ4u7hcGrgVtNQ342AGEU7MFrMM8ii/L5Ivbwfj2qAd7GvVCpTGW/w4S53Nkhs67g6ej+Ce0TOrvGXZ5kMuT/j3yYoB3jEd5wSgKFOt2b5Z4VrNYCHbk92kKB9tNsrL0XDcqjLLW/HYzLC5ZYd7U4FVQh2dE6i9TLZVyYPRYIKKkCjpq4aD/Sr/GVyS6hW6ddk16Ef702QrVnMhMyNBFVRnDIgMvDX+MsUeKCsoCqV1HnuzPce9wegLMCQof4bJggZ5QejQbGnRcb7Agp2khleEK6T9xPwtxo3QNzL/WWqH9DWBu3xj7ffp7ZPBPjYK1LDh0/ylCvOV+pnbmlAW4/FfqvWrFW7JJfLqfWKBx2wl7ILsB4stFFf6122TKqunKxK2iyyK+6cKdHBu2UW1Q6nlC56RvyvvCppv0+dBNoqDljomHrLdsYOlJIZWAVrk0mtt2+ujKC3nFtvHWcR1OmtV66AcVPqsnKlxHYaqBsbgdPKG26QVEkG+NWfz5urGicImf6SWxEA6N6r3xsBAGaM7D8sgK62BuxyAKBQ4T88daEjD3G45Loc+rAJqFlA3hgol+XxmC7Oj/Z4Ncv+KVk1f1mrPHc787aFEotqMS2f/3JLxzZ0ZWiNpu6ypX3eiEU6bE4QAozGYiqo0lRTTYdQWLNhXY1itTQX/L4jsuOFHGdL2Yb6fai1ZNeg3hJgQmM93OWVU70BVYOHVsvzSRBqgn+ycGS8F8cjGvTtYkcAq6yRIFlPmCNrcN+3IQDNBQB4z3yUiMshbrdUiEP2dbmVFQBwgAJ+KUCHt0TFxaAWAwhAxwcYATiBMXGut0T3eSMeket9ZfJMLKzzeIm3VO6J1MqhLq/Si6eFaqTc5pCLfZntDTiB48Ewp0vZTDzTlCBgxTgnXK9Z1Ct8ZTI7wjZupUAXAg62Z/6xX0SLgQb4eqg7IwxqrVc2rACYWzPDtSreSOkWJRaUPqAa/2wsJF8m4puBCK0ZmxH9s2b2AQTiiaSKKZGlR8zp/26fI/92/cXZWkkC9pVr1iowMHL/YVrbV2gj6KfvNWt/FMSmUqm0ChLiNkANZEF1fIm4lD36mPgXvyFpj0fswaCER4yQmgsukLTHKyUvvSS+t96UyquvFuf6DVI+f54Ejz9Bgocf3i6rwELPsSdvZwT6BjtdWgqzIBKUw1weOc/bMy3JevJc9pSxFUGdnnIlmhlHOq2gZMnChVJ34lipP+WU7Mb2mhoVNQ0ed7yEDjlEsDpFP6AIWvaC69qJQ3T++KNUzJwhweOOk9DBh/ziv13NTTXrBhgAXS0I2OUAQCHZf2M3hVDOud6A1i5am1kEsMhGlfzVWFjejcdknMcni+NRXXh3hghWW54VGAy3BGuUBt1WAID9DPOBDKLJrjU3nvuUitvxc0KQT3aNBfA3366VL79ZrXZb36z+XoYOHiS3/eE3HeIE0Ja5bm6fIgDQ9hkFVCPgx3aL5436XerPeU4JXhHfQiuAmvO9nC5VwybbSwnAr91+DZB7WiNgnRGuU0ADQT8AjxcbAuzTPH4V9qI+f7TLo4EqAnfneAJyb6ReahA2E5GhDpec5Q1o0A3o+ECkXmn7vI+utFCSsRWjZph3EtoIUOJhSABa7uqgPtqtdcUE8ZRVENjz3sDejOcYyTU80ukXzhS11NTg2202OdjlkWeiQTnFk3FF4C1D2UAiTf1z4VnpQq4PIAdgJuwiq7c5V3t6sFaFSY0XvNtmU5V37gsE3C71l+p8mcai/y/Bai3pMgyKQsaQuw0Kv36fJ6tFYv39Txur5N//OkvOP+142XmHAfLOBx9rHT/Z+4HbbyuoNf/591fLbrtkslutbYg5rfvxZznogGHy5pLlqhrcmvICvLbdq1ZKYpv+ktx6a7HF41L6yMPiWbFCg39js+Vdvlz63DVLas85V0KHHdbaYW5R2wOO8Uz4GvQtYCJN9pV2itvEFjVxPfhkOgvUyWXt5Zb5MSVWJqHVRSfXitiUD7rW/aDWwDTjwJPLJOQ4aBaZZv19VzMJYTEGR48S9JByXYoMYzDw0ss61OZciIwIYGjkQWKPRBSsxCaIrD/Zf+e6dQIrAD0Aq15AD77tikPrzBlIp6Vs/nzxfPNN9ii1Z58t0T32yNhLFdtmM9AdLIAuBQDI2FD7z3/N2f6ZmnmIoQQcqE5bm6HE8zN+D5V2TSohezhcGqT81l/eYzKOJhOPIjHiQG1hAJhzZ2E/M1SnVk3X+cqatQT7a7Cmw+YENVDqaamj3WXg9jJ40I6yVd9yCYYiWmOLeic+2XhlHjVqhP6+p7UiANC+K4KeBHZfCH+FJC1fJTICfz6xqTgnC3ECYX6GWjZq4p2djW7fGYkK8/HuQDSUDDVBdn+7U16Mh7XrUU6PnOsrUUBjXrhewpJWbQR0A35MJuThaFD1SficlWFLJ5RLuGV1KqHZ/pIGkUQYSmgMBGw2LVFCsI95IlimtAKGxXCnR1kCMCZgJKC5gFio0UFxiU2OcHnVb7zEZtf3CCUAXAWAg08ScX2/MOcoleM+QJDekQ2dA8AMSjys7x8jCMiYAT5ghTBnsBcALABOKBXJbQgnYtNmdFEAL2A5wRhAex1wBAX3tgBIKCzPfvBpuWvBk7L/XkNUmRgBv+3695NwJCr/feu9cuoJR8ohI/YW9EvWrF0vZ40rvH4VHZS3li6XkfvvKXMfeVbthbBkWrVmney0w7ZZD+hC5p+AIfDCi+Ks3CjR3YZkmAD+jOc9IMFmNbeFdLqFbgPoCKuE94/fZlfWC8/UltpQlv63P8/UbywN8H3SBaep1k4+ujGg1nOvvi3/8ZtLJRKNqVjvScccJrPmPSErVq5Whh6uGMP32SOriJ2rZg6j5j+n3i2/m3yB+pbjUY64ZkWfMhXGxFnjjLFHtRk4y71WnQXqWINto6vjWrdWve0pF8xdE1j/bZx7sCLuN22aVE+YkN0HMMCUB1KeiIVw9cSJgraQVY8IId7c8sX2AACt1RIyJZBWd6NCtIRyr48q/s+cKfQT3X0P6Tt9miS22UbigweLf/GbYotGpPKqq8UejUjFHXdIaMwY1QsoBnpb6lup5fNyf/65VPz9bqm69DKJ7b67eD75RMoffFDi220nNRMmbHK/abmrX8wWsADKysrUGrAgJmEHzEyXAgDxeFxr/yORSLNDNx8ERP+m+PtspjZuEGOyTAh0Ybv1s1rtiAoEIpCFpRciQyuScaXLIuK1q8OlNbbvxiPyeCSkmae1yYS8nYgKdc0nePwyO1SrfeEtvCtK3uFatfmi1ODxSFA+TsTlIm9AqbwIibGQR0Rskq8sryo6KsNfJOMywO4UlIWtAACBwT2ROhnl8qoCM/Wz/4xFdVG/m8Oldl8stln0kPWAWkxjoQwlmL5eUyuysAYx0K8v8ZVoAHBzsCbvnBBcIB5GYMHc5XoP57swkUhUZsx5TM479bhsdp+yAFS3Lzl3XHaxy4JkQP+tOsQJoAPu7WIXHTgDBLpQzXHjICADCKAGHLX6ZFqUpbOz3akB9VYOh9xoCYA7cBg9uitKBgjuUfun3j9f433E+wqw0rAHevRJWQb3UKReXo1F5DiPX2BJ0GBO3Byu1fco7AfDvOK9h3ghqvKIHOazKwWkZD4MAABjABFKa0OBHTAJAKG1gBJUf5q1Ph/dmbvmP6nq/qccf4R8veo7mTX/iUbuAa25HgRoQ3fbWe2Blnz4mew3bEgja6mW+kJRu2LWLEl7vZqhq5x8lSR22CGzG8yTOXMVGODngALOH34Q13drJLH11hLfeVC30Srbay/b0rz0lN93peVuvnPm/vpu3fqsuK416M8FAL5bu14Dd0Au/M4BAP53+mwZvPMOMv70E6Qk4FedjD/dMUf/feB+e25ma4Uv+W1/f1A++OgL+eO/TG4EAFD6Yn12OmqR2lmgTm4W37f4DZ1iMvLJigrNijdl/Wv2jYwYLt733m/WatdsS2DTd9o0CR5ztIIBplmD7vYAAF3lJpR7Hzo2bBD3mtUqSKpZ/1BIAm+8Lo616yS5/QAJHn6E2IP1CoREd9k1Kw5or64W3/vvib2yUupPPkXS3aBy3lPeI7+kccAKQdA2VVoq1RMvxOtOT5/nwPPhMmWKpLzeTLbI1bEsxd4+zwT/aAE4HG3XRWrNHHQpAAD9H+s/dACaa2SZyDb1bwIAMFn1rex2DZLvCtfK+lRKg9kfGlTHWTAizAVlFduucrtN6lIpzd69FY/IqmRC9ne6laJKQA1dFoor9FZKCyZgM2izq3o/tFz8wKeGqnXYx7j9Oj6Ozz5Qei/0lcrInIwbiwdqp8n8YQeEQJoVALg/Ui9vxqN6LI7LeUOXJaMKkGEE1kymDLEjcof8jkUz4mpk2fBGd9hE9Q84D5TJbw1V552TMW6fCiY606K1xIUqJ8+471E58tADsv6c1MLOe/RZuficceLzZTKNHekE0JqbuLht98wAtnUPR4JaiwulfWpDQNfUc9s9o+zao2LbBzU/X7BK2QEgH989bPxyS5u6dqQdczTDxoqnRS7zlyqQCthK2RNsrKbo/ebdiL0hQAj2qDAaYEPs7XRJbTqtbhJkeq2e8+0ZtdEMWPHNahUIxH/4rzPny0nHjJZ9hw3Jdt1aUT92BACgDIpjxGIJ9Xjeb68hzeqm6KLo0UdEfD6pO+FE8b/5ppQufEpqzjlXIgccIKXPLhL/K69I5bXXaU1t2YL54l+6VIN/ezisf5Jh6SiXgKLlbuYW6C7L3Xz3NiUraE0Yd52mAAAC95lzH5Pdd91J3v/oC5ky6TwFAP5w6z3y2yvHy4Btt852/9mKlbLwxcVyw2Xnyvc/bBArA+DF19/R43296nstnbEyABjL2h9/arOTRnue3bbsa7UErph1lwbmZQ89pAAAzVgLwwbIbaY0ILbrYDFixCaIoQTASpc3zIHqiRM0CM6l2rOfEfW1lhyYYxoqvgElcvc3YzCsBOuxrda/VgekpuarEDFhaylEIfNuWEpsW3v2OeL9aLn43n5b2Uu2dFoDQVgXpqSpkD67cpsimLn5bLdnTnxLlkjZo4/IxquvkcTATHmdc80a6XfH7VJ7xpnqfsN96Fq1UmrOHy/JkhIRT8eyFbvy/unIY7lcLmUBdJUYYJcBAIb+DwOgpWYC/H52W14GgAmI8SrHh5vAHBQZsTFqbPmAkzmi1aXTqrw/wOGUZyMhmeArlSei9RJuCJq3tTnkq2RCrbwAAli4492NSjdUXsQIqRGGPXB3qE4pwEZx2HgFE7Dno+QbyiyBfCwtSnfF/gvVb9qfgtWyOpWUHW0O+SmdVLosgRRewmTUOAevzS5V6aRg6nWtin/VKW0YMIBcGbTfk90+7YeMGwvoCrHLT5LUrBsCbdY5gVrL+cEsKBGb1uAyN1dZ7NzyXZ/c7D6L5L/f/5ScPe4Y6dc3Q0/89MuVWlc7+cIzWnTUPMgAACAASURBVLrExd9vATOAsj3WblDVsaX8U321rEollEp/ma9Mrbq4J09w+7L3fHeddns+aB01Zt4XlPDATIKJZN5RHdU//XR1xhIGAHoQKIHzTtnG5pDvknGJ2UTdAPIBo4zTvMNbAovwUMeJAeZSe4VdEf2b++gi+cNvJ8nW/Sokn2IwWdQ/3j5b/vWai2TH7fsXfGlWrl4rpQGfrFyzTp0BKBFYvGSZHHvEwQX3oQul77+XirtmKUUSdwD13j5wpAIFvqVLpWryVRLfeWdlBxDMUI9rzbK06mCWjYuWu5nJ6G7L3dzrx3e3JODL3kdNAQAE7tDz995jcDagBwCw0vdN34D3t8xaINddeo5UVtdmt/+5skYeWviSXHT2SQomnHvKsQoAXPfvUyUcienf/w9WQEM5Qlvvta7azwAAyQED9JCRYXtmg37+3RIAwDbs6/700ywIkC+AzgUAmmIV0F97GACdCQAwNgMstKpcMpGQ8nnzxP/2W5J2uQQwg/dV6NBDxfvZpxJ4+WWpuvJKAcTwfrgscx323a/TywOKYGbmKetqMNNeXyd9b71VovvtL3UnnZQZRCIhfebcJ/a6Ov1+AXD1m3qzMklS/oDY4zGpOe/8Rra4XfWO6GnHMWUACAJ2ResyAICsP7X/wWCwxfMyGgBsSCCOVZZpRm06lEprxmknuzObmadc4PNETFWqIX/a0jb+Tyb4SmSE0yP16ZQGzYhPEZBjP7W3y60WXNCax7r9sjQRlXg6rYvNByNBrWUlQ7U6mdQAniw/FoN3hetU9ApA4DxvQPraHPJOPKICXdT+Gq9sFK8RKXovEZV/xDbVu7Jw/mOoRrNlppnFMLRYzoFMv538ly2t9Op/CfSRJ6NBWRTN1CjDoXGIXW4IlIpT7FobWdNQk+y0iTIYfpszJ/SXbjDkolSCOYHeDchxuiegpQQomedmMKEifvvdOjnzpE11srff85Dsv/fuMnrkfprxemzRP6SqplYuH39qi9e4uEHvn4H3EjGZHaoTl01UFZ97GdgNRorbLvqMEeTCnkFBv6Nb8SPfPR/53OtI8P9guF7LitA6gTH1Ey4STYi48h6dHw6qzSSA6NgGQDTf/WHsTEOpDMsKi0OjE1Bmt8u+Dnfe0qt8fVG2xHvKZEMBpdEJKC8rUT0AAqa//G2uHHfkIaoNEI8ntIy1UGG/uvqgLPtkhRx20H6y7sefVA8AXQBEB9FIKbTZ6+ulfPa94qirk43XXifOqkrpO3261Jx9jkRGbKIWu7/5RsrnzJGNN1wv1Bub5v3gA3UXwJe7kFa03N00S91tuZt7vWDZ7TF452xZST4A4MB999TAHeAdir/J6LcGALj6ojPlvoefkbFjRskO220jU2fdnwUAABHQA3jhtXfE6/Vo6UxH0f8LuT/buo2xE2b/qkmXi6OqKhv0F1oCgAaAtVQgX3CcWwIQGzZsU/CTM/j2AABdVQJgZRVY3ytNXQfXqlXi+egjCR9yiIqZ8tJENNAqBqg6ArffLtG99pbwqFES3W2wSAeL1JrxFcHMzEx0B5jp+PFHze4DggFi01QP4N57pPLKKyU+cCcFAxwbNyoYgA2u++uvpc/se6Vy0hVZxkBbn/ktYT9KAAAAusJNrcsAgELr/7mAZNSnBrGPimfoxQ1WW1orFqrVulHo/mS3WUT+JVijQex1/jJV2ydTP8rtUbspFpunNCwyoecSuJOVzIiV+SUlaXk+Gtas3AXeErk3Uid9JaNa/d/11RKVtIxxe7VUgOOjE4AGASrdh7g8qhWgNn3BGvlE61k9ulA1CthGLfvNBlu+7R0O+V2gXL5KJGV6uFoCYpMbAn3krlCtUvhzz2GYwy1/j2SYB1D2mRcybBwD3+1VDX+nHptyA2zbsE1EAyDfnPS3O5S2jXAYjAlTtwwAsK3dKQsjQc1ODswVXlz7o8x/7Dm5/rJzVUgIhe17H1go0VhcPluxSi0Ah+w6UDNnhhGwJTyMxXNofgYWxyLyfCwssXRa9nW65WiPT24PUZKTVDYKgBnPsFUBviPmtPiR776PfCHXj/ImAE+jS4IWAO9f7hVKnQBocTC4yAe3KdOmh2rlq2RcNVGOd/uUUWAFALB64z0M8GptgExoUvA+5/3WmoYmwKKX35I3ly5X+j5igQQ4MJz+MmOeBl7H/+qQgrsk8H9r6UfSt0+JVNXUy7577ib1wbCCAIABBbUGyy3Hj+ul+sKJggsAIoGV11+fFQekH36Oa8DGG38rqZKA2ENhSZWVScmziyQVCEjoiCMLOlzRcnfTNHW35a71gpE0mTnnMRl79CgZNHB7/VUuAAD1f/3PlTLu2MPV5pJSFCsA8Ps/z5Qpk86XXXdu0JUQkS+/Xi0PPPmC6l6sawAM9tpjF7Hb7DLuuMMFK81cAIBtPR633DxzvgIDbXXOKOiG7KCNDN3eqPDnCvLlBvNWAT8rnd66HUG4cQSgzj+3z1ynASM+aECB9gAArRUBzD0201qICGCrGAB5rpUG+xYxQMfPP2lpRNrhkPDBB6tTAAvwysmTJd3Bmc4imLnpgvQEMNPcg/Htt5fa8ePF/cUXamtbdc21kth2Wx2s2SarnRGPi2aSOgkg6qDXS6d1gw4AdoCFJh7aM5AuAwCi0ajW/wMEFNIIsuc0ZMErbHZBEBC6Ollx1LMR2SJop5Gppx4ZGr/JmhPEEoRAU4aKSgANzZ4gnoylU2zKLkB0CpCA2lWo+dBZWQRAnw+lU7pQpVGbD3XeKJ0DIBBsM7YfU8ns73w2m9LzGSsZKlMawItpaqhWKqH8O5yyMZlSVfEKu01+5++jmgKMgwUz50D/nEO5zab7YT0GDRbggXIEgAKosUY3gMwbvu1GcbupOUmm02p/BsthgMMh65KUHqRlK0oNJC17Olxyub90M9EuFscPPvmiPPbsP1ToijrCay85W+mudfUhnSPjvV3I9S1us2XOwIpEXO8vgLUd7U7ZkE5KbSolv7aUvrT3zIsf+Z71kc93PXmHoc2CaCrfct6LvHOUmSWimXy0T75PJRSoBCilnASXg40pBF1tMtTp0nfli7GwUCF4lNun7zze5ZSd8C4HWEWYEkiXfhFk5V4rRNzUjNtoA7y3/DP5/XUXi8/rUccTsqmXjz+lTR9iygtWrlkrw/cZqmACDKrBg3bQ0oOWkH0yJuUPPSSVV03WulnPxx9L6dMLlQ2Qpl7S4g5AvS4lAIHX/iGBl16Syht+I2mHXah5TpaVSqqsXGrPPVcZAfla0XJ381npKZa7X61cI/Mee05uunqigu60XABgzsOLVIiXwJ2WDwAYtOMAmXjWWNlmq76CbeZfZsyVE8eMUucKtv/X/5uh4NSNV5yvdppNAQC4ADCmBY+/IFOuOE9KS7qGptrW74VhAJga/txgnX6tNfmmFh9NAGugbtT0w6MzFpwE+TTn2rX6Z64NIAE0IIFpxjHAHI8/Dd3eOqZ8rITcYNyMxegEWPumX+NKQFBFM9oDZiyFaABY56G1c4+oqVUM0BaNbe5ikohL3xkzlKEUHFO480ohYymCmZtmqSeAme4vv5TyBfM128+3CnFA/qy5YEK2DMSxfr30u+1WLQOIDh2qDAGEBNG3+SWKBFL/DwsAW8DObl0GABQqAGg9YRgAeGWDZHEzE4Qf5vZs5i3OAvLucJ1mjxDcO9tbotkl9nkgXK9BPgtEMkrHun0qxoey/5RAH6XmPxyul7N8JXKoyyOoV7OgJLgn88+CEwuufja7qvnz82M9Xnk5GtFgnEDdjAsbsGdjYe2bReoFvhJVwTbN2I4BJAxyuHSsUO5v8MFkkLznwL5k0tAFAJBgv4u8JbKtIwMU4B+OxzgL5mPcXhnX4Eve1JzQH/XQz0XDqh8AdTvDhxA50OmWc70lTVooslBmUbzh5yrN9ptFSWffpMX+e88M4GwBY2U7W0YrA0cPtAAGop0R6NMhJ1L8yPesj3xTF5X37zuxiLwWj8j6ZFLLrABvye4PcbpUrwDWEgAkdq6GdfRNMiFPRYKa6acPGuKm2As+GQ01ElI11qiUMgGCwqKiUd41Puf929Q4Cc7vfXBhVhsArQAcTn5/3UWqnN6WRhAFE4ByADKnNMMOGHfsYdmf5e2bc0gksosfzZDM+JvEBg6U+pNOEntNrZQ/+IA4N2xQcS1HbW3Wpis88qBMl4m42OuDkvL5mhVYKlru5r+63WW5a0ZDud3UOxfIlRNPzwrv8rtcAOCDj79QxX8Cd1ouAAB9n5K8xxa9KkuXf6Zg1BUTTpfjjjw4awP4X7fcLf855XJlENCaAwAMWLbh50q59LyTu0ytui3PYGfs097seGeMqUf1iT3nkqUS3ndfSXvc6mKC9aIqv5dscsYpnzdXg7zqSy7tsOEXwczNp7KngJmMzPfPt6XPnDlSd/wJUn/KKdnB8kx5ly6RjVNuFOe6dZvKBfKIc3bYzdKDO+pKIcAuBQBqamq0BrO3NUoEFkaD6jtM5p2sVLEVZ6A4A5vPAKDUHeFagQlAWQoAVzCdVq9uKNztbcWPfM/+yLfm+hoXCTRervOXb6Y7wu9xBoB1RckTAAAaLWT3ube4124O1ago6u5Ol1zpK5UvE3EFCSgdANxEfwWwoamGWN/0ex5UlXVozWQ4//u2e5XNNHzvPVQJnQCewOepF14Xr8dTcEkAomyff7VKdhm4vfQpL5WXFy+RrSr6aLnUiH2Haj11oc1eVSXl9y8Q70cfiaRSEh80KJMhsYlm3ML77Sd1Z5yZyaqkUmoVmKzoqyUBzbWi5W7Pstwt9H4oZLt8IpeF7FfcpukZKAIABd4dDWVMJQsXSt2JYxsFfPaaGul3y1QJHne8igV2VCuCmflnsrvBTEal13zqzZIYMED4ltVcdLEk+vcX7/vvS/mCBVJ77jkS2XsftdE05QLs51qzRksGYoMGqYOAdEFWvKPux7b2A/UfJwAvVomd3LoMAAiFQgIAwEKqNzUEAp+LhnRhNcCeqd/P52ndm86pONYtcwZggrwWi6i95WHuzn95NDWLBOnzw3VK/4ZdQnkNdp3oc5SKTUUy29qKH/me+5Fv7TX9JBFTTRZER6/xlSmryTRq/WFvYXuaqxVgtjFMEBhYV/pLZXAD2wqI+cN4VJlcp3sDTTKacscLPfrfb54l40/DI32oPPHc6/LR51/Jby4/T774erU88dxr8v9uuLhN1GdYBjQ0Bax/b+2cSTQqtkRCa2et9luVV05WJgC2gf4lS4R64cg++2Ysz5rxWi5a7vY8y91W3xNN7FAEADpqJjf1UwQACptTRADLHn5YQiMPUqeSmgsu0DU0WX+y/2R6YQXQoInTokP3bKRxUtiRNm1VBDN7LpiZzfL/ZopgE1j61JN6L6TdbrWODB12mNrgAhhVTpkiaZtNyh56UBC6tUejUj9mjALctmg0U87W4PLW2nukN2zvcDikvLx8ywIAUP8HAOhNjZp8ShAOcLrlw0RchaYu9rU/i9mb5qCzx0rQ+jgZu4YyD8o0zvIEVDjONBb0i2NheSEWEShNNPQfsJfLDXTJCj4aDapQI5ln6oLzlWPQB8dGe+HHBh0EyijIRk70lmi5iGmIly2OR9WXfGMqqbRksosjXG45w5MJMOgL3QWU8NGFQEfBBCT0Q7BDmQrBMMJnuY2SjWdiIe0HJwdjSVlut8sYp1dCNlHRR8pAqI2+0lfWKLAxyuoE3OU2u0z0lcjLsbAQMDsaHC7GejYpkRv7NlwxbvCXZfU0rHNtzhXAi3Ntrjwk333ybjyadbPQD73Y5CJ/qYxwtr22qfiR77kf+da+K7jXEAtESJJ7dBe7U8sAKOUyZV+7O1wqVsozZm2fJ+NyZ6hWWQAdpS/x/D/+KZFoVE4+LqNyDlj93vLP5ba7H5BkMiX//btJyhJAOBBhP4/blaVeN3fu9INoKvX/OAPABDho/2Gy77AhrZ2yTdun01Ly9EIJ/OMfaqvlWfGlAgMspGx19eL74H3VDDA+zE0dqGi52/Msd9t+UzTesyMBgNy6do5k9YunZp4advfKlYIInLWO3NStW+3xrPX5gFX9pk2T0OjRUrpwoYqCYRtnavc5Vku179ZafrbPrWOnbh/bP9Ny6/Y7as6L/Yhe/4qZM1UJPrr7HtJ3+jRJbLONxAcPFv/iN8UWjUjl5KvEtXatggGAmSmvV7PENRMvlMgBB7RpGotgZs8EM7H7q5h1p4RHjd5k9UeJWjAkKUrsnK4MQ+CWqRLZb3+1C/QuWybB448XSSbE/9ZbsvGG3+g90ff26VJ3yqkSGzxYHQS2RCAAjSAAAB/le53cuowBgAUgIoC9pZHFnBqslm0cTtnV4RT8qM/xlsjh3ZhZ7S1zV+g4YVc8Gw0LSgrb2O3iQjwxmRCCXiOeSJAwJ1wn/4xHtYaYYD6cTsmGBrtD6+Lf0M+hAaMMPqBBhI7gGi2GKYGyLHuDYz8TJb8oKtrYz+6QdamECosZhwkgAPadFa5TizOC/m3tdtV4WNcABLDtgS63LAgHddz8Do2HUQ1uEGYuzMeJeym3Fh6Nh8ejQQ1mACFMeJyyiUTTKRV/ZBwIRBoAxOqvbu7V6nRGbI/zop9QGpHJjCXltnaH3BgoV3CAZhRi+bupv2aujXsFW6F3wTwa8c220PgBGj5IxBRggLbNeNrTih/5nvmRb881BRyDto8mgCkQ4747wu3dTO+F4/CcoB3AMwn1/+ocMKw9Y8ndFxr/H6fPlrFjRstBBwyTZ195S/5236NSXloiyVRKDtx3qNqvFaIVAPX/jXeWaf01LIDdd91JLQi/X7dBtuvfr1Vig44NG6TftNvEXlsnoZEjJTRmjCS22058S5c0st9qaS6Klrs9z3K3pWvWHb/PzXznWsXlKu5b1fBzxe2MUF18wPYa5Bt1e87r55tuUkvLXIAAKz5E+PAWt4ryGa9xto+MGC5NKfOTjTZ95xMD7Kg5LQIlIryb3GtWS3j4iEzWPxSSwBuvi2PtOkluP0CChx8hrtWrNSgkyKs/9jgRuz2jEH///VJ51VWS7N+/1ZekCGb2UjCzAczm2YEREDz6aKk/7nixh0LS79ZbpP74EzLg4KOPSMlLL0mqtDRTBrfDDlJ1xZUd7iTR6huvg3cg+QAAgBtAZ7cuAwB6GwOADPL8SL2c6S2Rt2MRqUynZIolU9rZF2ZL799krFFTQKyLjD+L/2mhGs1an+UNyBi3T0ygTgB5BfoLDc4P5ufQh40ug8kOD3A45UZ/uWYNEZKcHqojJ5ANdI34WFDScrLbL1gg0szPASQIigmAqWf/KhFXQcgzvCXZOmXuCe4PEpNesct2DocGIvdHgurmcIjL24gtcl+4Tt6KR5UBgLuDaQYE4d8EPFhWMu5liZjUpVJKgSboPdnj1/n4U7BaEEk71eNX2zMaIpe4XWDDd6TLK9PCtULV87X+MqlMpYRj46Ixxd8nG4BzfxPsM3/YSwIuYI+JhabdJnKht0SGN7AwzM/pwwoidMc9WvzI99KPfAE3C88/YFVLZSLm2ffbbHKlv0y1ATqjkem/a/6Tsl3/rdQa8MXX35VX31yqquwoopPZf2vpchX7u/7Sc5oX9msYIEyA197+QHxetwIBH376lVRW16o2zlGjRhTUR/ZcE3ER3ocNoJqCAugBHHqI1I39dUHZkaLl7ibb4J5iudsZ93J7+ywEAOAYRt3eakEXHD1KCOA1I7znMK3ztYdDkvL5GwEAVoaANUj3fvqZuD/9tBEjwGrZZwCDfABAYrsBerysxVjDRORTw2/vHLF/IfPke29p1jnglwiUQP2umD5da8CxhjNZXHPPhI46alOmuBUXpQhm9lIwM50WzxdfiGvFCgkdfpgCgJJOS9n8+coSASR0/rBO+t5xh9SeeaaEDz5EmQF9Zs+WlNfX6B5qxe3SYzfdIhkAvU0DgGCSzDMBUk06re4DHSFi1mPvui4cmMlYk0WHxn+Kd5OdEC4MBJxneAMaLN8aqlEbOWvGm6FWpVIyNVQt61Mp3fY4t0/dDagLtgbfJtMNe2CKv1yz0AYoqLA7FNQhw04znuP8nW0/TcTksUhIRroyFpG3hmrFZbMpZd6RFrk5XCvfJxOyg8MpVzfYUkLzp/9cAIDz+CyBx7lHz4UGODEjVCd1DZl7jmEdB2yCQ11eZUhw75E7zwcAMGefJOJyrjcgUUnLU5GQnOT165xQS40KPy4W1uDdCLBtB1jiK9O6fJNdH2R3qoK/ydUbZX9YEmbbLrxdGh2q+JHvpR/5DrpheN4AuGDEtIWR0pphUBKwYuUamTzxdAmFo/KnO+bI1RedKQO23TrbDarq0+95SE494chGXustHWfl6rXy9nsfyQF77y5DdhkoC19cLKMO3Ef6VZS3iglgjmP0ABJ9+0nNxAmt8lAuWu72LMvdlu6d7vh9IYFtcsAAzdCbZqz0as86MwsA8Dvve+8L25qg3pQAVE+YIFjw0axlA2xvBRf4u5WBkPb6pOKuu6TupF/r/vms9YxtnnXuci3yOmJeC5kn67n8EoESrm2/W2+TmokTJbZr5nrrNa+rk76IA55wooUqnhBxFia6XQQztxwwk2eYgL/6woskuudQqZg1S8tIskK3DXacgZdebgQMdsQz3N19oAGACOAWVQIAAEAJQG9xASDAvDNcJ98m47K30y2X+koLFpPq7huopx/fBOCId5nssxnzX4M1SjlHvXt1KqEBPa4L+cQX2XZFMp4Ntgmo/x6uV+AABgHNZMeHOJxZpXHjVZ+WtLIKhjZkEMk+Tg/VqmUdAffUMDXGKbnBX65K49ZMOjlHAABKFkw2ng/QX4IZVXJrhh4avNnWgBWMjfsLS0pryQE/NwE382MFKPgdAMCaVFI91BFHQ2X/5mCNYIOGtsDDkaACElc0gAyPRYOCiwVZ0t8GyrO3hmEkYK/G+VnnqlxBjnLp3wCMQNEGRBjp9CjY0p2t+JHfcj7yrb2PYAhQjvNBPCr9cxgtre2rkO1hAKBZ63I5G9mrGcs10wcaAaMO3FcF/lrbYBGgCYBX+6rv1qljwK4779DabsTzySdS+uQTUjVpkiS33qbV+xctdzOaMz3FcrfVF7CTdygksG0JAKgfN06DfwJ1a1a/vQAAp14x6y6pmnS5Zg/zAQBWdkFnTlVHzBNjpW2pQIm9tlb6TrtNs7mxPYZmLkeDa4DvjTfUDo4SAMdPGzTwgwIeGT68IEZTEczcMsDMkuefE8f69VJz/vni+exz6TNvrlRee63EdxyYfXxLH3tMXGtWq56Ee9UqKX38cXFUV0lst92kftzJyjDpjW2LdAEIh8MKACSTGRG33twUwZw2TayIdW89n+44l6aCUuaQ+l6y2NSqGzZAbj29met7w/V56fbm98YDFQYBVGEE/mgqPhauV0o+FH50BfZ0ujVoN80E4fs7PUrlN+wCU8NvygUY66XeUtnX5c4yCMKpTDA+ooFC/20yIbeFaiSWTmeZDBtSSbklWKN6AbnsBnOs3KDdsB740/RvGA7xtIjDJjpvlERQMkEzzANrtpTz/1N9taxKJRoxEpj7v4frVIgQT3Xm5RCXR45wd74YSWuen+JHfsv4yLfmmrOtAbt4ds70BuToLrwvf9ywUeY8skiuvfhs8fk2CZTW1gXl5jvny+Xnnyo7DGh94L36+x+kqrpO4omETse+e+4m/AzbQEQDf2mtaLnbM694IYEtI2+uBCDWkN1nG2t/RgOgrSUAjqoqKX36Gam6/HIV/7MCAKYEIDZsWCN2QmfNciHzVARKREoWLRLPxx9J9UUXS6q8TAIvviglL78sNePHS3jkQRr8kwFG18T17bcSHj1a7QRNuVNz168IZm45YKYy26ZPE0dllWy86SZJ9uunl97x88+qDxD81a8k2adC+sy+V2D0hI4eI56PPhb/a69J9RWTVEy0tzWXy6UMAA9uB53cukwDIBqNKgAQj8c7+ZQ6v/vuCJo766y641yaosnnnmM+urt1G8MAyAUIABheiUUk3mA5SU39GJdXxnkDSmvHjg6Lsc+S8ew2sDyomTeNIPzxSDCrRWAy5iNdHlXDJ1CmRMAqLmjq6n2ancyUG9BM3brHtklwL18Nvjl2LvBBwP5cNCwfJ6Iq3odFyo42h7jtNgmlUsqYQMwQd4CLvKVZBwMTMP2cSml5gBGwNOAFv7cyFfhwUvKAuJoRY0N34Jxuzvrnu/eLH/kt5yPfmncbbJo6SSs7pX1ykq05qihwffeCJ2XY7rvI6JH7qUsADIF5jz4nsXhcxp92vDzw1Esy95FFKuy326Ad5cYrxjcqF2jqiIALWAwO3L6/7LLT9vL+R1/ImNEjhIXAVn37tG6gvXjrouVuz714hQS23k8/kY3XX680fGuNPmeFBgDNCPHlAwCSFX2zdF5TPgBYkCv6l/tvdSCwlB/kivxZ6+wZm5V2by1Z6IjZL2SeikAJWZiUBvwlTz+tIpApv19qJkxUBwDn2rXSd+YMCR06SupPPFEo36iY8TcVfas9f7wKxfWGVgQz23+VAi+/pE43ia23ltguu0j9r09SccDy2feqvSRJWMp/onvs0ag8AHaAc8N6qbrs8oJLSNo/2o7pgcC/tLRU3F1wn3cZAEDgX1dXJ5FIpGNmqYt7sdrIgCrZI2Hhg+X55GMdCZQTqyKt9SWf+wEyKrh8iKzN2kdLtjdWtdlcy5uW9m3NuXTGNJvAPrdO3nosa42/NUg121jp9lZaPb9HoO+9REwGO5ya2QdwgA1A1pDyABTEf0wlZQ+HSwN8SgxyGwH/0nhUzvOVyheJmFA2gBAkmXXo9mTLsQqc5Ntk92cy9zvllCyYgB6hPUPpN/X2udvm0zYwln3fNVggMlZM0Xwo7Iqo3WE+dwEC/VtCNYIZ4rX+UgUraNgZUloBPGHYBwT9M0N1em4IMiJGfEtmkwAAIABJREFUaFgEnXEPbCl9Fj/yW8qVbPk86oMhmXHfo7KxqkaFAd9cslxG7renXHreyXLr3Q/InrsNktNO/JUK+ZHFv/WuB+TaS87WoL6QRjnAP9/7WAYNHCCffPmNRCIx2WmHbWXvoYMVcNiSW1db7hbV2lt3NxUS2JKJd1RVasCWzwbQqPhz5HwAAAwBBPJohdoA5tr/Wc/KOobc621da7VuJprfupB5KgIlljnEqjkc1qDOUV2trABs32rOOXcT7b+hPMD/yitSee11Eh80qCMvWaf0VQQz2z+t1ix/ZP8D1DXCtWpV5v0wZIhUXXqZuL7/XsrvXyAbr7+hkXOEb8kS8b/6ahZQpOwk7XRKuguU9dt75qj/AwCgBdDZrcsAADIoWAHiBtDbWq6PrfnomI8UCpV4zOItC8JsRa8N2uxatzaLjuezobGi2C0h3rkKuPnQ9qYsc1p7Lp1xrQwDgGz6ZQ216rnHaaqe3mxnaPWEwugFoFD/eDSkHvMHNFDvzbZWxgE2dATfBN7GKSDfOVJe8FEiqhn1R6JBVSc3DTvAfZwuOc0TyGbb+V2+87Jm263BflO2gEZxH32C3NIAPioLoyGx1u03Zy9oBAD7qgBixgHA1NCvSsbFb7NngQGjR8DcAWp0ZXa1M+6xruiz+JHvilnuWccgSK+uqZN163+WHQf0l7LSgLy55EN5a8lymXLF+Y0E/JZ9/KUK/WETWEgAX1cflHAkKqu//1FPGk2BL77+Vnxej+y0w3Y9ayI6cDTdYblbSKD2S1drb80ltq55WrMf2+auSVqzf2723+zbmVZ/zY2vkPuqCJQ0nkGl+0+bJs6ffpLosGFSffHFkirJCCXTfEvebZW1aWvun87YtqvBzM44h57Qp+/dd8T39tsZqz9fpgyVkgBaOpDRoip5dpFS/nEKMNugJ1E+b67Yg8EMA0DSqiXhXrFC6k89TUKHHtqjWSQE/yUlJQWtGdp7nboMAGDhRPAPC4C/96aW76WO3VL1xInqO0uzfgCtf2df3+I3dBsDELQEAOQej31NkA/Frs+cudJUTVtz+0K/C7z5ViNLHcNGaOpcOuM6LYqG1PebDHNz1oomc55rnceY7o/Uq2ATwfB1/nJ5PhqSJ6KhzdT3rUACdfCRtDSrG2DO1wAA2AGi/D+1oYZ/sm+TlkDu3BhmwziPX10DzDhR/4c9gLjgTYEMpdcE7ttbVPj5uQnEydUbAADFcxwT/hELq0MCtoWnezIvwHwAAPR9xAmp5WeereyA12MRWRQLqR4BjfMb6HDKH4JV8l0y2agkoDOu/ZbSZ/Ejv6Vcyfafx+33PKTB+sHD927UGSyAR595VV0EEPhD6C9XQDD36KvWrJVPvlgph47YR/r1LVcAwOtxSzAUkV132l683s6vC2z/jLSuh+6w3C0kUOMsfum2doVeySIAUNhMFeep8TzZIpEMvX/IEInuMVRruUNHHCn1xxyjon/ub76WijvukNCYMVlrU4JAWyKR8YNvsEAtbPY7f6vuADM7/6x67hE8n30qZQ8/osnVVJ/M2tr99dd6T6mDwD77iO+fb4v/zTelbtzJUvr0QtUTqDnvPAWbjAVlTzlDEgXl5eUCC6ArWpcBAJwMQoAAANRO9qaW+9LOVzdvXVCUz52rp4f9Deq0eNCWPfRQwQBAvo+Esb2punCi9J15p3rqGvDBOpfN7bvxuuv0YbEubFo6lyyq1oEXzGrlhdc8nvPU6ZsG5f2leEQ+jEdlfTolYH+X+co02Kch3oeIH371uDPs63RnRfp2tDvkd4E+2f6MZzj9o/i/LB5V4AA6/jW+Mtk2h2aTSKfl42RcFoTr1Z4PsT0KBGaH66RPjm1g7pTkahYQJD4WDcnuDpdaA8IAuMRXKlvb7PJsLCwvxsJK4Z/oLVHBQLZfEA5qlh7bQpT+cQiYGaqVuKQlnE6rfoFxAOD4RkugzDK2hZGgfJCI6bw8HwvrcXFR+Dwel/sidbKP0y3LEzGB03Clr0z62uzyh1CVICQIWHC1v1xKcijHlDxQEvFWPCK/9vh1XL/UVvzI/1KvfP7zvmv+E7LP0MGbAQBma5xvnn3lLS0Z+M2k82Sbrfrm7SgYCmvAv/uuOwkWhMlkShkGFeUZOmBbXAZ6w5XqDsvdQgCAlsTatnS19tbcO90V2LZmjD1h2+6ap57GlLBeC+jZKb9PrUsdG1D+v1NLQEK/+pX0veN2ie6yq1qb2uvqNbPr/eQTdQ1IVVRI9YSJEt1rr55waXUM3QFm9piT///snQeYVFW2/Xflqq4OBJVgBMGEGVBUzGIGAygoSVHBrMjo33Fm3ht9b+bpOKg4CiImQMwBETFnDJgVBHMGRUmdKof/99vdp7h9qepMB6gznwN033Duuefee/baa63dGh1JxKVk9v3iWb5cQocdJs6yUgk+/7xE9txL54z3xx+lwz33KKtEDQGRk8yfL4F33pHVV1whyS22aI1e5zwnun8YAC1hAEgnWhQAIPDHCLC9+QA0FgBgAUGL9NmthkSgLgbApg4AMCaL4lG5P1KhWnqvOKS7y6V//pFOSmkqpSZ0vV1ucTkcQu13svC40ofTKfk9ldKgfIgvqNlwmhVUILiH7r4uldRtCbIJWsnKm8oAeABAc9/S6VIaPwlx3MUJ7hIE4OKQlCMt/d0+6eZ0y9xopfRwuuXqwg456fEme0/5Ps5P1r6/2ysHe/1yZ6hc1qZTAoQBkEDftnS6ZUUqoefCdZ9r6+XyaBUESgmyrVMcavB3tM8vr8ai4nZIDYNBE4z+kkoqqMHWq1NpOd4XkM5Ol8yOVAigBuE69ps7uT1yhi8ot1X7IqAy4vgAJPyvMs3YOqSb0ykFTqfuyxjyc+4JVQYutPgJtKm3Zwt1Jv+Rb6GBbien+fTzr+SVtz6QS8adXkMCYO/+V9/+JDfPeEAuHDtMdf31ad/9uFw+XvKl+gJ8/9MKwTBw3IghNSoR1Oc4bXmb1ii52xwAwOZQ1q4tz5v22LfWAgDa01iR4YcJQKAf7t9fSkePEYnHpdPU29X9fc1ll2t1AP/iz6TokUdk7fgJkthufXm41rzW1gAzW/N628S5Uynxf/KJBJ97TpyxqFQeeaSEDjhA3L+tlI53TBPe01SWoDlLS6XzTZMldPDBUnnUoDbRfWsnWlL/3+IAANR/fAD4rz3JABojAUDnRaM2LX+3egTUBQBs6hIAM+FxtIeijgEd2W2arxoMwLF+gLuK7vp0LCxQ101w2tPtlqG+goypnTmeuthHQ/JdIpEJ4snwYyJI1ts0guZnoyF5PxHNgA38joC7xOlSN/2BHr/MDperwz4AAsGvtZRetjcHJn0zQmVaDtBeeQA6/v3hCgUByK6f5CuQvd0+mRmpkKWJmB4Ow0LYAAAHZOpZGHd0OGWkv1CCToeWRezh8sjFBcU1QAiu++5whQIYHPtYX4EM8gaU5n93dVk/6/EBPEy9a8YUEORMf1C6udwyN1IpSxIxNRY0Qh3uCYAGjAJKr7H/5tzyH/nN+e5veO18y+Y9/4a8/+lSOfrQAeJyOqXfXruqGaBpbDP3udfl9Xc+Uk0/FP8TjjpInHU8S9/+8ItuT0lA9sVQEBCgc8cS2bnX9vkb0cgRqA8AwKE3xbJ273+yVP56wzSdQzRMLSeMPlUNLJ9Y8Kr+jL+bxrx79pW35b+vOFci0ZiWwxw86GCZPvtJ+eq7H6Ug4JcrJoyUvnvuorpV5uyDc1+QSRPOzEhefl25Sv4+eYZcdeFo6dShWG64fZb8v4vGSMcOxRIKR2TKXQ/JsBOOkN4920Yg18hpld+tuUYgEZcOd90lznBY1l54kRSStV30rqQKCzX4Lx09WtI+v3S4a4Yktt5aKigR2AZaa4CZbeCy21QXvF9+KUXznxb3L8ulbPhwCe+/fxXVP52Wwqfnif/TT2XNxImSChZK4P33pHDBAnFEoxLZYw+tMpAqXl8NrCUvjLUA2f9gtb9BS5y7RRkAXBDZf1gA7UkGYDepMY6y1J1kgWAP6I1JIJp/aPr239cFADTUBNB6vGTHjlpyp74mgHVdS0tMwrZ6DgL6meFyLb2HX8H5gSLVyzekwXCYFalQahgBNcH25QXFmq3Pt/Y5AvmPfPu8bxu71wQ5r739oRQGC+Twg/rqn6bh7j/rsWfkuisnSHFhUB55+iXZY5desvfuO9WrW58t/VqKCgukx3ZVFQU+/GyZdN2ys2zdbat67Z/fqOYI1AcA2FTd2gEAfl6xMhPkW4N+OwDw8/KVGrh369JZ/nLp2QoA/OPWe6XXDtvIqKHH6Rxn3l9/20z9NzIVOwAQjcbklrseko8++0L++ecLawAAzOk775+rVTVOPvbQJhlfrV1XJpOunaKAghN9oIgkkkn10Jhy3SQFG7IBHFzjf+55RJ55eaFez3GHHyDjR51So4Qn+02f/UQGNDGzCYnOny85K2PSidznrfc/ldvueVQWvv+p7LvHznLOGUPkuMMPzACC4XBErr3pLvnqu5+0b7RUKq19/fMlY6Xvnrvqz7hPHOvy885o0uPbHgEftP/Fjzwi684eJ8kOHaTTf26V6F57S+UhB0vJ7NniWr1a1p03XoofeEASO+yQqcDVpIHK79zuR8ARi0nHaVN1fiAZqTz2WKk8/HA1/XP/9JNKSkpHjVZvgMJnnpHCZxcoYyDSr58EFi4U3+efq6Fgcsv131V8KoKvvy6Vhxyy3mhwI4wU9P/i4uIWKf9nut/iAICpBhAKhdoVC8Baui9bGUAT7DOwAABk/Y0zpTVA93++VArnPbVBmRu7RquuUn72sjbW89e1b0OuZSPM883mkAT/t4XLtIQgrILlyaTq7WuTEWw2g5O/0EaNAIvbr7/7SXbfZccWKRPTqE7md6oxAgRI1918l1wx/swaGU7o/TPmzNWsKMFJbY3v5pIvvlUGACaB68rKZa9de0s4GpUdd9gmP+INHIH6AACbqlv7G+9+LKvWrKsTACBwnzbrcfWk+PCzLzSjDwBw3c13y5UXjKoRIC/96juZ98KbMvG8M+SXX3+vwQB44fV39XzffP+LjDz12BoAAH1Z/tsfMn7UybXKZ+pzewEAYCdMGHVKhnnAz6xsAzsAwLv09vse03KdyGxg6nzy+Vcybebj+lwaRkI24MDeJ5Jasx97VtaWlst5I0+SosKgEOzPefJ5WbO2VCVCmIDys8nTH5AzTj66xrNLXwBK/mviOdJly87NCgC0K8AnnZaCN9+U+HbbSXyHHYQADAAgfMCBEho4ELREihY8I8EFC7TG+5qLL9GycPmWHwHM0oOvviprLrpY8JYofvgh8fy2UspGDBf/e++LIxqRtRMmiHvVauk0ebLKA5ADVKGFCek4405JbNVFyocOzQwmldzwESg/9VRJdO2qTILmNp+EOUXmH/f/uliBzXmXWxwAoPPt1QzQDHw247zmvCkteaxN6Vpactzqcy5j0NfL7ZH+Hp/MiVTKwR6fnOkvrM/um+U2kUhUbr37YV2E0VhwQnnebuuumazO1ReP1RJs1oUd27JgffbVt+XuB+fJR4u/lIH995Kxp58gRx+6vy4un3/tXZn5yHw9LhmXn5b/Jl236pzJwhx18H5y6AH7bkBfZXtrNiZbBsfcrL377KSLycVffCuTrr1FtrFkaAneoX5fPO50pc02pLGAfvyZV2TBy29LSXFQ/nLpuAZRwMnK/WPKvbJXn97idrl0kR4sCKgpHX35/MvvBDO7lX+sUfd5Fqu79NpBx/SlN9+TJxa8JpjU+XwevT6TpaoPZZis3GXnDpe9+tRcpHE/Xn3rA6UWszCuqAzJrEcXCAEDDTr9mNOOz2TSWZyTEbtj1hOa5XO7XdqXg/rvpaX5rv7n7bJTz+30fq5ZVyZrS8s0Owd9nsU5tOT5Ly4Ul8sp5RUhOfLg/ppd434+8OTz8vLC99V4j/lCNhMKf30W/rXdR/r5r9tnyTGHHSAH9FtfJSDXz2s7FnOAecg47bvHLmosePD++9SbRdCQ+ba5b9taWu2WMGtjThcGA/p80XIxAHgOmacwVQyln/ex/b3LMcrKK+Wm6XPksnNH6LNntl+1plQenveinD18sIIJBL1IAC77r8kSjsT07/8HK6BajtCUebd6TakCABeMObVeAADXBnNh9NDjNpAe8JzxfgLoqO97gH2eeWmhXHXRmBrvd949sBwA6o45bEBOAID3G9++ww/sK3vu1rvZAIBNAfAJvvSi+D/+WNZecKHKACQRl8AHHyq7tuz04QoE5Ft+BACHHPG4pH3V1XLSac3qlzwwR1kBlAUk2x98+SUJvPOurJ44MVNSkNErnDtX3CtXKrPbt2SJ+JYslvJThwrVBkoeeEDBp9BBB0n5SSc3KwjQ0uZ/Zqa0CgDQXlkAeQAg/4JpyAigFb8vXC4BR5VmHtf9CwNFasSXb/UbgWx6Uva0Z3bMIqukuFBOPe4wXQBSVx0wwOvxbJBhypWFyXU+OwCQLYNjvaJs9E36iG6WRe8ZpxyzwQAASPyy4ncNFEGE2f7r73+Wh556UZZ9/b2MH3mKHNR/T6WOvvr2hxqk4w5fn2a/LhabZJ/32X1nAbR47Z0PZb+9+wjjR2b60adf0sU8del/+PlX2WPXHRVEIfi87d5HZeQpx8q2W3fZIEDORhm+5K//VsowwbjRxVcF7LdJh+IiBQCQxxAoD9xvbzliYFVp1VcWfiAL3/sks6CGRg9Nd+J5ZypIQV8IRoYcfYge3x6YECATsKBn/njxl2rUBxDBdVjvD5m3sopKDaoZF4AQqMyAHE0BAPjOsfD3eNxKA+ae0sw8gPJ78dmn1fsemn0Byd7/dJlWE0BOAD3791VrlZ5s9R2oz7zIb5N9BDZlAGD2YwsU3DNVJbIBAP332k0D9wvPGqYU/8YAAMzt+x6ZLycceZACoeadaTwAyLATZFPasqn0f+5itnd3bQwAZDWcHxDU/h7l+8D75IyTj1Ggta73QCwWlxunzZbjjzhI9tlj56zv9nsfelquvHC0egpl+37w7rn93kf1/bfbTj2bDQDYJACfRFwKn35aCl95VdKUQk0mZc0ll0q8R492/wp7PhaWeZGQbOlyycWBIpWbbort52RCvkzGBX8vDL9ra80+JrGYmkjGd+ylcpEOd9+FPijj8UJfVD5w6606pyqOP146TZkisR17Svmw06o8BOzgQjPdJDL+ZP/5ryWz/3rN6VZy44tGo+oFEI/jTd6+2qaUNd+UrqWtzSLMBqeFy+TrRFwKHE41/sNIMN/qPwL1BQAIFMn6U3OdAM80s5A76ZhDayzMWgMAoE/ffP+zPPnsaxpce701gaCqrPBs+WzZ1wpakPEduN9eMuLkozWzbT4OZOXJFBH41tcILhsAcM+D8zQIINtkbYuXfSOfLv1a6bomaLX+ngXlFp06yCED9qmxMM5FGf6//8yU7bbuosZ4A/pWZcHnPvea/LF6nTIOoBZ/uPgLeffDJTJx/BmZxTgB9M13PigD+u6uwfmNU2fL2SMGKxvE3uwLfX4PAABLgEynfQGfS1/LNdz78NNywpEDswIc9Z+5VVsCdPi8nkxG0pgBcn7Alz9Wr5Wzh5+Y+X19js884TifLf1GvvnhZwUBUum0DB40sMk06vqcf3PYprUAgI09tjxT0NsxoDR+EnYAgGdg5ao1+n5BcmJ9dwCo/eWGaTJpwsga9PUvv/lRHpz7vBr7ragGDHbfpac4HU4ZcswhNbLeVhNAAKt/T7tfmQFNNQBsKACAcScgnNXw0Dr+AIEAJfb3XLZ7lO39Y92O781Ndz4gZ55yjHp35JIAzHniuQzgyTvCyiKLJ5KyRacSHftePbat91TZlAAfqgB4f/he4l27SYIqW23UkJhyzQ+GK2RZIq5lnQl4KWONobPVRJlyzBg1+8UhpemUnOoPyjHeqspWrd0wvp4aKpPFiZgc7g3ICH+wwV3CoHpuJCQ/pBJq9I2Z9KSCEulSC8ixMcbEu2yZFD/xuMpFUiUlKhPwffyRrL34EvUHoAXeeVuKn3xSVl98ifi++lK3WT2xulQglbS+qmKlqtzEVia7wQNj2YGSf5j/wQJo6dZqAAALmMrKSv2Pj1K+tb0R4B6xQH3h9UVKwwbRB61vL+2WGQ8qPXhTrZ/dXu5DU/pZHwAAKvvNMx7UAIjMib2xkMLJ2hpctiYA8MzLb+XM/PLMQU+nYZCVLQDnd5SeawgLwC4BQBO6/Tbd5NwzT9IMNQ2K/6NPv6zyCyjwBOwEA7jXv/vREtl+m66q113+6+8y7MQjN3ANr40yTAac2vacj2z7nCeeVzosYAgAwOzHn5U9d+2VAQjMPXz3w8Xy2bJvNLOGiR7Z/0Bgw3cQC3C7BCAWjyvrAIkDc+CVhe/LpPNHbsAAMOfCWA+JBfPp/DGn6n528y8kI1eMHynbdG+c+Z7VDBBpwidLqkoIXnTWsBrZe76J9WF3AAYs+miJHLz/3vngvykvms1kX9guPGvIqIwMyQ4AzHzkGWWsELjTsgEAPbbtrvIqWChQ7/81dZYcf+RBKqFi+2v+b6r6lPzp/JEb6N7tVQDoE++DSeefqbr5xjbO++Ibi7SigXlvZmMAGDM/a/WDbOe0j4vdBBC5ECZ/GAbS7P4D9mMCKBw5sL9077JFVhPAynBY/veq8zNSqWwg5Rff/KAMpWsuPVtB2Lrapgz41HXtrfV7qlpND5fLuuoqTp2cTq0mhSdUV6dLLisozmT5KR39TSIuw/1BmROpkKO9ATnet948trWugfNSfntquEwD9wM8fhkXaJh0dWUqKZNDpVppq7vTpQbah3gDsmMdRtobY0yoDICXRHSvvXRIKTXZcfodIi6XhPvvJ+5ffpbgG2+oaWBo/wHS+Zab1TyQUoHun3+WDrNmiufHH9UDYPWkPymI0ByNZBW6/0Ag0CQD1Mb2pdUAADrMy6m8vFw9AVqJiNDYcduk9zNOtjjj7tq7h4w4aZD07rFtu1tg5gGA9j9N6wMAsNj719TZqtfMZqYGrf6uB56SP10wMqMnzwUAfP/Tcrn/8efkT+ePqhFoNpcEAEr4nrv1Uqp7YxsU8rc/WKzXBH2+PiZw9nHkGSfbRDadRbu1IZ3AGIvMNOZfyADIkplFdWMpw6+/+5GUFBUqXR0wgQDYUItzAQDoV1n01gcAsEoA+J7gLwDDAAYF3xrORTkzmtUDwH4fAIsAPIefNGgD5gBSAq6jIfILc3yCEdy/x40YnGFdWDODJiML6PpfN07Xa66rVCCZV6QYDfWUMIFd3hei5X0hGvvcN3W/H35eIZPvmCMXjB1aAyi1P88fLf5CHf+RUZl5YpcAEPTiSULpS+jv548ZqoCeKQN47U0z5O+TxiuDgGZ939oBAMOK+X3VGgUI6wN8ZRsL3tEAhpecMzzz69okAE1lANBvmGe8I/ERIKuf6xtkvX4AgGwMANhC0+9/UiVssCGyAQDGJ2D/ffpsAJZmG5NNGfBp6vOwMfZflUrKlFCZlmQ+0uuXYf5CLdlsfv5bKimHev0yyl+o5aIJkLs4XMoMBQCAIdDP0zaSbM9EQ1qmm3aQxydnBYoaNGRUz7opVCpbOVz1Nr5uyTGB8h94910JvvKypLw+qTz+eInsuacUPf6YeL/5RspGjZLCefPE+823aj5Z8M7bqv3PmAY2aDQ23BhGZ0FBQYsb/1l70qoAAB2JxWJSUVEhSALyIEATZ1Qz7M5CGd00i9DzRw9VrW17bXkAoL3eufX9rg0AwEgKSirNWurJftXZ6Jm5AAAyqtfddJcGXrBHeEmz7fyXFmr225jG2cs4cU5KsrFw7lBSpIs3uwkgQefA/feWS6vdoBt6dwj8ycQbaurY006odxm4bOOIHIHss8lgWftjslUY4x1xUL8alFP8AVikm7rhdVGGTWBOcPDPW+9TGisSCKtbOBKApV99L+eNPDkDNNglAP+Yco+MGXZCVtlDtntsNwXjniALQHu85MvvcpbYYqy4bsbFLh3gvYhRIVITEyA15D4y5ngvcJ3QePF2uO/h+fLXy8dp9tOYAx5+UD/1YoAtMX7kyY06V139yvtCtLwvRF33pK3/vi6qe2v2n4CeZpgL/L1pHgCz5fQhRypYkssDwBwfpsO9D88XjGRzeQCg7//LZePE43ZlBQDoLwAG7ylAjFwypbr8CMw92NQBn9aca7nO/VikUtCv7+TyyGXB4hpadxNQwwL4U7BEPo3H5MFIpRzl82uW/fNEXCZZ2AGtfX03h0plaaJKon2Kr6DBzAQkBP8JlcnSRExO9BXI4HowG96IRVp1TCgVSPY/7Q8I7v+ho46UiqMGSdEjj4hn5W9aXSAdaLpEg7WQ3+9X6r9VstrS97zVAQADAsAEAAzIgwAtPQVqno+MEsY911x6VlY6XrYFABnDv95wR6YOMEdk8YpOmUW+1+NW7S70NwIqFp4ER36fT53dTS1dkPRuW20hZAIwIKKcDh/UCaNPyWRuMRm756F58uW3P6pj9/777p6h63JeU3bnxdcXaakstNRQqaE0H3v4AZnzm4yGWcRjdES9Y4KDbAh9bbWSOa/9Y90UR3PMgnBetzvgjz39RDU7s/fdegdrq/mbLQi0XjeZGWiMgwcdrGZ1X333o2YWr5gwUvruuUsmu1Pb2JGNzuUob2jo1/5pvGYtTeOZB3RizOw1j1uaAUCfVvz2h9wy4yE1nEskkioh6bXDttKhpDADADTGBNAwa5Z9/YNmgev74jeBP+73lORi34bWf882jlDiv/nhFzXpglEw5OiDlYbO83fT9AdUMsEzyXOIdpWPFtl46L08TwYAqIsybM3MMz87lhRp8GvtU31MANn3qedfr2ECyH3CGBEjQ7sJIGXzkFtQmgzwBZOui846TeeeeV7J5EP7x2MBPwXmIs86WU2MGu30AylGAAAgAElEQVSLbTJ+H3y6rFEMADPfeYfeOWeuHod2/TUXKYuDdxcZQKQZmKLRYDE8++o7cvVFY5sdjM37QryqY2w04C3lC9G6X/imnb2tAgCAhaw3YCFYZWC1AQCsW3hnAKTa/QeYC/NeeEOuueQsBd9yBd2AjP++4371Pvjxl1/ludfelcvPHVFDzsM7hW86Jp0nHXtozioABgAA5OU72BwMgKbd7Q0BlKYeb1PeH8+nGyvXye+plJzhD6rZnbWZqlAeh0OuKCiRV2JhWRSPyRBfQN6MR2Vft1eGNUJnvzHGFAbDTZWlgpdBYwEA9jPMhzWplIwKBFVKUFvDNLs1x4TysMHnnpXwgAFSNnSYpAsKlA2AXGDtuHMktuuuTR5uE/xD/fd4WtcQvE0AALwgCf4BATAFzIMATZ5jjT4AKHo8kVDzKlMWa4dtu2nGrnvXLTdA1LlXmMxQ//aff75QgyVTW5cAgsUsWS2CF+rssrAFHMgWxPKR5aM39IQjNODk2E89/4Zqkq++aIx+iNHM4npNnVxDwfv2h+WqRzSu21227CSnHHeYapcpF4e2GLo0TsR8gO0LXzKY1N/96LMv9BqaCgCYLF5jHc2NZ0G2oC1XQGxuOOOXq+ZvXdcNAPCPW+9VkIEArzBYoA7QlEri3/SrrmNAKc/lKK8Z9P++SQEGa6YX9/sr/n6LGt41BgCojwcAmW6yNIZemosBkOvBaQ4JQBVAFdUF46ihx2ZMuHKds67An/nP2GEGd/yRB9ZKnbV7ABDUhyMR1bN36lgsL7/5vsx6bIEGvrB+Lhw7TPrs3DPz7KIzZ5zRmqPtRe+PGdWCV96W+lCGWSDb5Rn2uVQf0Iyg/vb7HlUZAQZ/BPAwNUrLKmp4AHCs3/5Yo7/HgBDpBddj5A7W+8kifurMx4Rj0wYdur+MPOWYzMLfaH8xDNthm+662G8uZhSgUDyeULCSAAazQ95dxvAROQJjTeawMTT/2j4EeV+ItuEL0eiPdSvs2FYBAJg0rCms3gYMT20AAL/nPUBCgf1Yq1SZa36tlU5IBhhgIBsAwLOLhwlyITxDqiqrPKWSqfNGnqQJFOOhAnBKBQCe4drYZ7CcDhmwrwIZuTwAAMs3BiCYbTq11fvdClO/zlMazTwe/gT429q07oYSz4H4/cORSvkplZBdXB5Zk07JlQUl4m9Gc7k6O1zLBiYT73M4pDKdahQDwBweT4RpoXJxOkQuCxTLNrV4ANxYWdqmxkQrA0y9XVJFRbJu7FlNLjdJ8G9M/1o7+Of+tAkAgI4YEAA5QJ4J0JRHt2n7/ufuh+WHX37V+tp8EGl8ENU46KKxmrG3ZtowI1v08ecKGEBbxRTHOHdbdc4r/1gtN067XzVyFZXhnAAAC/fRw46vUTJryl0PKw05G7WODxRZMwwKl//6hzz53Gua8TO1ewEACFw5P7rmK8afKZj/WAEIFtg4rn/z/S/qfN5UAIAsYVMczc0dbAwAUFvNX/vx7NcNAHDdzXfrPQLsMW3pV9/JvBfe1HG10rYBZOzHsOvRrY7yAD8wDAgkh51whGY9AW3ueehp8bjdGgQ1BgAgsCRQwrk+VxUA2B/Ggb4qEI/kpGFme4KaEwDAMAtApTbtvpEiMFb2jL8J/Kfc9ZBUhiJq2IVhX0uXkGnamya/NyPAM/m3f92hbKZLzqkCM4zXAkAq7zYAB/wSACowbIQx1Rwt7wvR+r4QzXEfN/djzH/xTXn6xYX6nBjPATMmdQEAbAd4gCyHkqswvtDXI/+xfgPtZqCpVFrXDMcdcWANhqJheVFpAdaRy+WUs4afKMcdfmCGFcC3J5uELBZPqJcA8jNTqjRbFYArLxi9wXVurDmQBwDqP7Km7DOmf5MKOqjjvbUZBoDX4ZDxgSJ5IFIpq9IpwYIXg8CtXe5MGcCvknGZGa6QP1JJ2dHlkYsKimVRPCJPRELKElieTMjbiajs7fbKcb4CuTdUpsc6J1AkOzrdcku4TKLptEoNnohUyuJEXM72B2V+LCw/JBNadrenyy0TAsUb9JM+3x4qky+ScenudAtO/lYJANKFuyPlcpDHL0N9BfJQtFLeiUUlLmnp7fLIeYEirXQAI4KMPlUEaHAJMDjkWK/FwjI/GtbKB1s5XXJOoFA6O13y78rSrGPSyemS20JlApjA2O3ubhnH/MB770nxY49qZYDEdtvVfzJk2dJk/in31xqO/9k632YAAAMCkPUCBIhEqkod5VvLjgC6eeiwOPqaZmqGk0mHgmzV9N4x+wkNQDAUY/HK7ydPnyOXjhteI0tmzGsOP7CvBoC5GACc016WhyAT0ICfE0SiT2YRzANFtjsSicnk/75MDYnMdhyHj7YBAAg0AQCgO9PM+VetKVW5wdnDB8u0WY9rOSIYD4AYAAcmY2jXPdsdga2mYvSvKY7mZtxzAQBW+QRZ0HEjhmg/GY/aav5aj5ftuu3mTKYfZeWVctP0OcoCWbOurNaxM0FtNkd5c34ynO99/LmMOe14BV3eWPSx7LHLjqpvbywAwKIKI0DmLvMEAIggmnuBDGT8qJM3KA9YF43f+uQ1FwCAC/xDT70gyCDwCqitkY23lgrMB/4t+y5szbPhNcB7dsKoUzQLCV35f26+R9kBB/SrKqXY1Jb3haiqDtHavhBNvY/5/fMjkB+B1h+BBdGQPBkNSZccAIDJqm/hdGqQfGe4TFamUhrM/ppMKN0eg8BB3oCgvy9NpaXE6ZDyVErGBorkrXhEvk8mZB+3V96NRzWgprTg2lRKDQWRFoyhzKDDqe79PVxuOctfJJND63RwBnkLtH+cn33C6ZQa++1nMx38OZlQI8OgwyHdXG75MB6tAQA8EKmQhfGonovzct3FDqeWOwTIMCaH94Qr5J14RDo5nBKq/h0SgL4er9wVLpdUWsTlEPU/4DrG+Ivk5tC6rGNypDeghonutMgVwRIFDVqkpVLi+uMPSXZZL1ltzHlJzuD0T/BfX+lnY87T0H3aFABgOg8IEAqF9D8Q1XxruRHIZZxnKHAE8CxMocdhjNa7x3a6IDX75QIACMDRFUNtaywAAAsAmix0O8oP0awIdUMBAFgD+B0ACiAPsAaEOMffcPtMrYdMnW2AhdOHHLVB6TNzZ6wBYi4AoL6O5nUBAFbwBOYF9YUpI4Ysoraav2bBn+u6GwIA1DZ21tlqdZQ3zI/LzxuhIAKZFsaELArAwlvvf9poAIBzAgI8Ov9lBUHIqBrvh6MP3X+Dl25TGQDZMjj0wRgBkk2ymwBSxxn3e1go1uxSXU+3NfBf8dsqva6/TTxHHfzbSsP4aF4kJFu6XJksRlvpW3P2g8XRl8m46jup7Vxba+yYAFxBBd5v7z4qWeJ7iIShW5ctVEKVqzRkQ68z7wvRdnwhGnrv8tvnRyA/Am1rBEyA39npyMoAMAFxX49PhvuCGpiTJb+4oFgejYQ0015YLQEoT6fVeb+7yy0LIiEZEyiSJ6MVEq4Omrs6XPJ1MiGdnU4FAuAalKVTcmGgWH5MJQQzwmN9lNzzyIxQuWztXO/Ez3nuDldowJ6Nkg9IQFBPIB9LiwbxQywmftdXrpMfU0nZ1uGSP9JJSYjIuECRPBUNKTOBa/A7nLI2nZQiccqlwRKZGS6XH5MJBQOilBxOp+Qkb0CP80kiptKHjuKUPySp39VLbGPiEodeH8yCQnFoWUXG5qJAUaakYtuaDet7g+yUwB8AoLEVTjbWtbVJAICLJfCnMgBsAHwB8q1lRoBsOzQ4OwOAwPvAfnuqPhwAgKDqu59WaKkwJrUBAJAAUD7w0AH71qDs11cCQI3xC88alnlQjBM4GW4CVHudX2ix9OfPl4xVXXAuCQCBMmyF80efmpEA7L5LT3E6nOoaXFdA2BATQCQATXE0bwgAwHOCvwLACswFqIdQCE1JMWu/zYI/13Uzvn+5YZpqu630dIwhH5z7vFIsV6xcpcF7Q8bOOMpzXVbmxf9OuUcN3JB8YIiWDQBomVnfds+CvhTJwNp15Vq+C6r/m4s+URPM/nvtpqwX2oB9d1dtfnPKAMhIPBiukGWJuC4W+DCD1FOqiA+xaZ8mYnJ3uFz84lBK36n+oBzjbbpTbnPcFRZHU0NlSkM83BuQEY0wWWLBNDcSkh9SCc1WQO2cVFAiXWrJQjR2TIwhJtphzE95t+JlAtPJLm9hW/5r7D3P+0K0TV+I5pj3m+IxOkyfrpe1bsIE/dP/4QfSYeZMWX355RLvuaP+jG0CH7yvf0926iSrrr5aUh076c/Nvhh9Fc57Staef754VvwqrhUr9HdmP34e6dsvM4Scp+Mdd2T+bf29vU+e777Vbdkm2bGjbHH99VJ2+umZ43Fu7+efy5rLLlM3cefaNbqNa80aPX7FkJOkfPDgzLk4XudbblFHcvP7yoEH1djHbMzxGIvgiy/VGKdNcS60xWsyHgD0jUB8F/d6g7dfyKqHyySUSst5BUWyvdOdycwjF1iWiMn9kQoh0nGkHfyfjAkUSj+3TyrSKQ2a/1W5TgPybZ0u2cPjlaejIXE7HHKCt0DeT0Qlnk5rFYGHIpXC9+d0f1B+TCY1gCfLz3f7znC5AtgAAmf6g9LJ4ZJ34xEZ6PFLodMpK1NJZR9E0lxDkXyQiMqrsYia940LFEpFKiX/DJWqNME0w3hAtsA1wAJwAo470rKD0y1/DnaQudFKeSZaNYdF0uISp0wMFolbnDItXCalqZTC6W6HKIPhStuYcLy0ChdEpRKMybpUSkGOob6grjuKHE4FQtpKA6hH54/ZH5T/xn6nN+b1tFkAQKdJOq0a4TwbYGNOgZrHRtdGAI/u2JjifLzkSw3cKHHGPZl07RQpKS6Uv142LkPztzIHmmICiJYb8GHQIftpx15Z+IG88Poi+dvEcZrVxUANJ2+yYSySMfdb9PESmXLdJM2MQvOHTo4fAQY9uUwAcTInYMIYDi17cwIA9TEBrM3RnL7T6uMBYHVsh6qvXg0Xj80YhtkBgNqu2wAAPbbtrqaKsCwAWAhAuSeAMPSptmNQji+Xo7zV+8Hv98lrb38ou/buIV236pyz5FHLzfy2eSbM7fBd2LX3DvoB4fmDNfHPW+9VX4wD+u2pvhzMp19Xrm42gzq0dtPD5fqR7ehwCrpGUHc+7pQxusxSruiOcLl8k4jLcH9Qaxkf7Q00uGTQxhp9sygjcDeLmIaciwUR1EMWKN2dLtnO5ZZDvGRWUG7mbk0ZE6pQUCmB9xKSkVmPPSPXXTlBfQB4xjErRDYDdf30wUcpMNTWMgsNGeP8tvkRqM8IWINtAuJOU6aIZ8XyDABgD66t/y6ZNUtPUXb6adJ5yhRZN2aMggYGDDCBtwm4140dq0E7wX/xI49kgARrgM/+TQEAHJGwBvLhgQdr0G/AAPu/DYBgfm8HFAAwDCjCNdr7VNvY5kGVKtClOUAVQPLJlWWaye/v8ck4f6EG6GT5p4XKhAAZuj/ZbVT4/6os1e8r31LAdjL1B3l9GnwTtJ/sK5ATfAWSSKc1cCdTTgiMjj4laXkuGtbs92h/odwTKZdO4pRzC4rkfyrWSVTScqTXr1IBzo9PAB4EuPsf4PGpV4CW6asslSXJuP4MOcC94XLdZ1+PTyYEimRhdVm+rV0uuSpYIl8nknJreJ0ExSETgx3kzlCZguL2a+jj8spdkSrmAZR9xuXnZFzP8XoMKUPV37s5XSo32JI1RbBYPQCyjQlg+yORSunj9ipjgpKK86IhBQC6Ot0yL1KpPgl8n9tCM1l/Sv3x9+Zi7TX3tbVpAMBcbJVTclzZALAC8m3jjgALUAJt9Pa0vnvuqtkoAkIo9wAALDqNWz3b2KUDdZUBzOUBQICDi/+9D82X31evkT479RRMb4zr9oefLRNMAZkT3btsqZr9519/V445dIAyDnKVARw+ZFDGXIcg9tqbZsjfJ43PmOk0JwDAeDTF0dwghfXxAAAUueqi0VpiaPIdc/S+WMsg2QGA2q7bSAAwQHr8mVc0u4wO/fwxQ5VhwEusrrHDhCmXo3xtFQxyleDauDO9fR2dZ4NsMLWir7pwQyd6gsV3P1qszvdN0ZmZ0j0sFlhEDPMXKrJufv5bKpnR+aEBJEDu4nDJ4V6/AgBkGvrZdIWtNdKm9jLnh1LJoqMhzTg3b+VYT6Gsa//mGhNKnv7lhqkyeNAhgicA1RbwuAAgBBh6fMErGWDAChrU1b/87/MjYB2BzxIxeS0WUW3xwbbSZW1ppOxZ/MCbb2j3cmXbrX03+0b69RX/Bx9mAmY7aGANoEvHjFGQoXLQUTUYAexjgu6mAACFL71Ugw3Aua2AQ3DhWxv83n4/rH0xv2ssAJAHVaoSL00ZU4LsmdVZcDtwvr3LLedbKOtk6l+OhZXGb7LmBLGAzrMjFeJMiwbQ0OwJ4j0OEbc4lF3wdjyqIAEmgIN9BXJTqFQDelh6oXRKmQQ0tPlQ5/l+Ax7wH8E2feM7bn4XcDiUng/IX+x0ZqQBfPMnh8pkDZR/l1tWJ1MSFlhwDrmqoIN6CtAPNPlcA8fnGkocDt2vNJUUDPxYSyBHACh4NhbO+AZQZWBtOiUjfEFdU+Qak2Q6LVPD5cpy6O5yyYok0oO0bIHUQNKym8sj4wuK6pTlbez3mXH5J+vPGqwtZv2tY9AuAAA6zOLXCgRQKSDfNq0RyFVrt7FXmcvPoLHH29T3yzv+tu07jBQDz4prLj1LS0zZG4yYm2c8KKcce5jWtG9sQz+Ifn0nPtjB4hofVRNQwwLAYRhH4AcjlXKUz6+ZgM8TcaUhkploCw0649JE1XLI6mRc375pliRUJksTMTnRooOsbX+jBW3qmLz13qcKbh6y/z5aFhXTSBYYdoNA/o0MCG8UWAKbQyNofSIaUvMs7hGSlNN9Qc28mcbP34yF5flYRMErGvPyOG9gg0CXxetj0UrNklWm00pHZfE9OlAoPV01azVzbha+v1UvQlmUQ/cda5PGkLmjvveLsbCsTiW1n0GHU/p5vDLMF1TdK8di0QullkU5i9helvMtScRkRrhcF/pnZwGvyJbNj4X0OLBUjB64xOmUI91+CTlEM24EBbu6PXJBoLhGqTEW7/eHK1XiU+JwythAobwUCwvMGVc1vfgE33o5DxRggg3SMBMtz7l1rM21EoxwrWf4C5ulvJkJbMnid5x+pwbmxQ8/rAAAzVDvjRzA+hwYaUBsx14Z+j2/zxbsGVBg3dgxSr839Hzr8cL9+iuIYJUcmN8bKr6RANj3N30wrARr9h6GQYdZs2T1ZZdJ8SOP6iGtv7c/27mCVSNnYHurFMK+fx5U2fBt2RQAgKPBAOCbCHjMc0EQfrDXJyd6C5QRYBrPLs/218m4Gu4N9xfKAI9P90F6R5DPc8m7DVYdZnw4+08KdlBq/iPhCjk9UCgHenzq2o9Uj+Ae0J4g2yMO6exwqps/Pz/a55eXohENxgnUTb984pAFsbAeO9s77/14VEsWAhb0cHm0r1DuJwZgMkjWa+AakQ7gC8C7h/3O9hdKV1cVUIBkkHcW785BXr8M8QcVpMg1JhyPNcmz0bD6B/AereJDiPR3N987pinfTrL9aP2h/bf1wN9cZ7sBADIv12rdIwCAKRnYlJuW37ftjEAeAGjde5EHAFp3/Os6OwaPyHIOGbBPzk15hrbo1KHWbWo7D5mGGyvXye+plJzhD6rZnbWZUkY4DlPL+JVYWBbFYzLEF9BgZ1+3V8sUtYXGQuemylKlV9IaAwCwn2E+rEmlZFQgqFKC2hqljzbWmBh50TGHHaDmq8YwkNKm3bbaQn5avlLOHnFijXKCbeFeNGcf0L4uiIaFZexWTqd4yFwlE0LQa0ytuOMYT70Tj+qim4UtrtfMa5bgVjCHBelt4TL5MlFlwkXpq9/TSV2MEvxPsoBgnHt+FE9r0YwZpatWpBKaoTP0XrOQRUKDlIbFalenUxfYK6qBALbt7/HKnHCl9pvfscC2s1SMsziSk6uDHWoMIwvsJ6KVuqBmIW0KY6UcItF0SjNvXAPZOQOAWF2/6fPkynWyLp3S8eC6OE6o2ueCTKQB+gAHaPZa5lBuGWtDHWYrgg3G0UiGYAad6S9s8hQwwWqye3c9VqTPbpmgn3/XBQCwDftaNfj1AQCslHv7RTSFAbAxAQD6aYCDbCwHcx15UGXDadlUUKXJE72ZDoBEYF60UgocTs28k8HPt+YfAZ/Ppzp/An8A+rZK98925e0OADAXYQyQmgoEgCqB0B/lCaiepCXasmRcvk/EZX+vXxG6fKsagTwA0LozIQ8AtO7413X2qfc9pj4MfXbumXNTQILePbaVAX0bVyrOaObJ3xPg2xcN9gCAzMBPqYTs4vLImnRKriwoaZZsX11jUZ/fm0w8NEOyBo0FADgXgdy0ULk4HZLVOdnanxsrSzfKmFANYPrsJzW7QFlLvoH8Gw8NSl+y8EDKNOXuh+XIgf1rSLTqM17tYRuTsWYpOypQqBl/AtApoVLNWmN8RckoE6iT8T+fxW81I8X8HMMosyg29btxlf5T9fwli3drqFxJszwHBLqmPFalpOUkb0FmvWB+DiDBtgTAAApfJ+I1JDSM79uxiBplkQj0i1O6adWMYq0JzrXZfSoAk96KV9X7hlprmgFB+DfUWfTCMAo+TsS0bBgQBeDBSb4CHQ+cu79NJmo8A2QYoRrv5fbKYR6/mpTBdbi0oFgAuzi3vaa5AQAZP1OOC20y+mWejbP8hYLLOc38nGPAFjIgQmPnGcGqa+1a3X3thPH699oM96znsQa6VmO++kgAYn361DDmy3ZcE2w3xASwpSQAVlYBhojZ+p8HVdaPSn0YALWBKo2d3825H++HZ6Mh4UWDdw36/bqq1jTn+TeHY1kD//aS8bffl3YLAFgvBGlAY4AA43hJTUw+2qP8QUXL+Ljh9NzczZqVIIOAo/ZlBSVtyrmyua85f7z8CORHoHlGAIAMk0VrhQ7rkTHwvHHqbLn0nOFajrAxzQRD9oW/OZYJALwOh4wPFGngsiqdEgIyMpE49F5crXPE9GhmuELpzej/CGAWxSPyRCSkLAGytm8nqoIbTIruDZXpsTAo2tHpllvCZZoZJXh4IlIpixNxOdsflPmxsPyQRAEo0tPllgmB4qzva2iR0B/J6BLQWQEApAt3R8rlII9fhvoK5KFopbwTi0pc0tLb5dE6zVAvyZISCFFFgMY7HBMmjvVaLCzzo2GlQ5JlPSdQqBlhjIyyjQkZ2dtCZQomMHZkgRvS8H545uW35M+XnCUBv0/9ID74dKn85bJxGdNPjrf0q+/k6RcXysTzzhCvtyZ9vSHna2vbmow1WXRo/CdbmCbcawJO5hXzCelHWWrDOtd86ym/Rf1ttqVaBUkAZC/W4NsAXbAHqPiAWZV5Njo6XSpz4X7SjOcDf2fbzxMxeTwSkv08Vfrcm0NlWqMbyrwrLfLvcJngCr6N5VmBCszx7QCAkbBYmQHM5amhcimvztxzDms/eGYO9PiVIUHmnZVMNgCAMVuSiCvTB9OwpyIhGewv0DHBCGxWpEITFNbgHc0yZlzUB/9ToFidww1LoYfTLVcXdsisZ3jGMALjmTDbNmVOGbq9ceG3G/LZgzKrnt5Kp7duRxBuKgJg+mc/pr3SgNHJG1CgKQyAhpoA2s/NWDY1WM2DKhvOyPqMaW2gSlPmeHPsC5CIBAE23ieJuOzp9qqDf741zwiYwB9n//aU7c929ZsEAGAujIyIKR1Yl0cACzkoel8kYnKYN6A6ObJENAJztHLQB39NJfQB2s3tbXKgblB7nD5ZAKA1bA5kvHmmdf4o+RHIj0BbHgFM4W679xH50wWjNtB6Yzp547T7Ze8+OzWpVrxZzJvSPnYg1GTVt3A6NUi+M1ymwRTBLHps6PZkJAd5AxqElabSUuJ0aFZybKBI3orjAJxQwzGCDN64vG8JzAikCJTGoKV2OGVquEx6uNxylr8oUzJpkLdA9decn32gdVtpzeb+mawsekWCFfSTVgDggUiFLIxH9Vycl+tGE4muECCDaxiFu3K4QjOz0L3JqvI7grS+Hq/cFS6XVHVdZvwPuI4x/iK5uTrAtI8JmVgME91pyWRPGzLfrGX/qLRyxbW3aCWW/ffdvcZhajPbbMj52tq2JgDnPpnss+kjrAso55SuMnWwYa9ky3yxLeCUCbYJqO8KVyhwAIOAZrLjO7ncGZD+q0RcjaiwuoJVsGu1Vp9Ewq2hMtlOS2sVyuRwmUTQyBaUaO1rayYdOAYAAPDLzEfmHI7gbGudo+jtzbYGrKBvVJhgPlslB/zcBNyMjxWg4HcAAD+lkjrf0RkDWgFUUU4LbwGCegAJTMpoj0cr1WUcH5ArgyWZqWAYCcx1rs86Vhh/8TNTHhP/AkCE/dy+ZpEFmWDVlNCzB+v0xarJN1p8u1u/1W2ffQjyae7lVabH9jKAplKAGQRrqb6mAACNKQNovAdMX+pDV7eOg/2ZzoMqVdUkrCyP+gAAbZUBYEDSrVxurVQzN1IpI/yFG0j52tq7vT30Z1MK/M14b1IAgLmouoAAFp2PRSrU+ZbME+6cGPGghdvV5ZZjfQUyK1yhbpx8sDG6OCNQqDS5xjZTBxRy3LhAkcwIV+h5zQe3scfN75cfgfwIbD4jgNM/RoBnDz9Rdt5xe0kkk7LwvU/lvofny6ihx8kpxx2q7rNow7//aYXstlOPBqHUJsDv7CTz2WGDzLoJiKH5DvcFNTBn0UFpnkcjIc20o/+llafTqmmGWr0gEpIxgSJ5Mloh4eqguavDJV8nE+qCbMzL0EHjcmyCOGRZsAegGKPjNhlGznN3uEIDdqP7ts4CQAKCegJ5aicTxA+xmPgREP2Is7GjymWZdzzvZUyLCM64Bj8Ow+mkFIlTLg2WqKacIA0wABM0AOOTvAE9DtlnKNgdxSl/SFLplpR7so6JSxyq88a6sW8AACAASURBVIZZUChVGmnG5iKLM3R9ZrIxARx0yP5KJT/60AE1dlv43ify4WdfKBOEOTBjzly56sLR0rHDegp5fc7T1rbJFZTST4AZstjQzA0bIFfVBzOHc5WFNJ4PMAguKFhfz5s5+kC4Qin5jDvzkcQAQbtpJgjfx+3TrJthFxgNvwGm6Ou5/iLZy+PNMAjCqapg3FTQgOVyS6hUYul0BuQyvhbMIzvwZc5lD9oN64E/zfENwyFe/SwybtbSnoZ5YNXvc/3XV6yT71OJGl4FjD1gGKZeyG0YF8qKHeptGUllU+ZpWw3kmnJNDdk3D6qINDeo0pDxb+5tYeghMTrNX6hyI2R5bcmUt7mvtyWOtykG/ps0AGAFAiKRiFRWVqpEgMZi9Z5wuTpmkomH7s9CEZ2McfwFYf84HlVjHKQBoNgDPb4aRjYsEh6LhgRIAISNxV9tjUUH9FeOCUXvjXhEqa7o7/Kt4SMAao/+z97My9zQ5ewlfNiej573u28ztX3tCL/9mNaMQK5trVkB9jdZBqsDsH0be81h+3lz/d5cm2vtmsw1mJ95v/0m62DW5gTc8NHP79GaIwAT4J6H5smX3/4obrdLDj+wnww++mA1/yPwf2TeS/LwvBdlqy06yvXXXCzdumxR7+4aDwB2IBDH3dw0A2KGUmk5r6BItne6M5l5wIJliZguPvDcd6Qd/J+MCRRKP7dPM40Ezf+qXKcBOZrsPTxe1WpDsz7BWyDvJ6Ja5ocFC4Dsp4mYZmR/TCY1gN/P49MSg9RE/jIZ10DjTH9QOjlc8m48IgM9fqUkG2kX9ZTJCOOYjGGaCfjIrP4zVKrSBNMM44HMMNdgyjJxDTs43fLnYAeZG62UZ6Lh6l3S4hKnTAwWiVucMi1MyaMqgzm3Q5TBcKVtTJzi0OwxDakEY4JJGyDHUF9Qs7J8j2oTn1lNAPfq01vuvP9JGXnqsRlGyC8rfpd/TZ2lpSCRgfzr9lliDAPrPQna6Ia5aPL27maju1u3MQwAO0AAwPByLKJzkMY3/UjPeodq2C24cy9NxjPb7OH2qmbeNIJw5CrGi8BkzJm7uOETKCMRsJoLGllNwEnmvkpuQFvvYVHlx4EPQTYNvjm3HfggYMc1e3EiquZ9aYdDAS+v0yGhVEoBKK6U6gBn+6skLzTDDlhlMwI14AW/tzIVAOOQPCBtqeJQivoOjGgjZqC1TefNHQDYGI96fkw3xqjW75iwpACq+Y6UptNafaA5DDjrd/ZNZyuo/VD8MffbFKj+ue7MJskAsF+sYQQABMwrXyfPR8PqWg16j0s02R9jCAQdlEUqS0MMhkC1Y6n0BpkASkNBcaN+plkoAy7gig0VlgzZvh6fLubMhxOd7FB/UPU5ffjoBsgt5VtjRgAAIPjiSzlL+uQCAAxwYA2Is1G+6JMJ4q0uwLlMgzDRKR88uGrhWA1OWAN+0x9+b6cwQtFbN3asWMsXWQEEOyWR49MPGrpFc17rOOa6psaMdX6ftj8CJvB/8tnX5JTjDpPThxwl73+yVKgPP+Lko+vNAiCjPrmyTDP5vP/G+Qs1QOfdNi1UptRpQz1GhQ91mSCW9ycBEpl6gFWCb4J2zMlO8BUIJdEI3MmUE3Sgo09JWmnGGLWNhm4fKZdO4pRzC4rkfyrWaUaXkkZIBTg/bC0CILKgZBgBULVMX2WpLFFKt0+zosaRnPfvhECRLIxVaSK3dlWZIX2dSMqt4XUSFIdMDHaQO0NlWsLQfg19XF7VMAM0QDlnXH5OxvUcSMa+r/47AduUUJmCxZRNhFqdbUygRkO17uP2KmOCkorzoiEFALo63TIvUqk+CQR6udoDTz4npWWVagLocrkEuv//3nKP7NJre4nFE/Lp0q/l6ovHyl679ZIZc55S8OfkYw+t9/1vyzPdBPa5Mvf03arxz2b6aKXbW2n17EvG7INETHq53Lo2AHAA6D+t2leAe0ztbAwvCfCzuWoT8FM268xAkcoLkQ2QhWOOA/gALBFoMy9NuT+TuYcRaJUsmIAefwlD6TcSHfu22bwNTMm+ny1AFwAVaxb+RIKYrboA6xVK/VEM8dKCokwZRMyS8UoAnjDsA2OOybXxvuB5byslQOszl/PBan1GqWHb5Me0YePVnFvzHiCB+UMyLoCT5waK6kxONuf52/uxMPMj4Kec36Yc+Jv7tFkAAOZiAQJgAhhGwIpkQv5duU7RcD5exU6n6ugAAWjoX0Hqj/cG1NSJjzmLBtw1TRkidQ4OFGvZoDtD5ZmSUwT2ptSQqZ1ttK58vKkZbK0J2pYfHBYy0HmtNZZbu7+NAQAIqjtPmSKR3fpI4MMPajAAXCtWbFBvtzEAQLZ9Mg9buKbezGgYYS1IIFAjkDfXR5bfXoYIBoNx7bWWNMoDAK03KwEKkRShbT/YVjpvY/bKGvgHC/xqCGeqBJRXVMp/7nlEzh4+uEEsAILsmdVZcGqTYwhoSnoZ2ZJZ5JOpxxgMGr/JmhPEkoXHYdyZrqJKQ7MniPc4REuNAZqiswYkQHuNkRlBBwE99HlqB8MkoKFphvLMOxXwgP8ItukbAZn5HYEN9Hz6yrvcSAMI4iaHymQNlH+XW1YnUxKWtHR0OuSqgg7qKUA/CLS4Bo7PNaBpZr/SVFIN3wAekCMAFFBn2fgGQHtem07JCF9QJQe5xiSZTquGnAxzd5dLVlTXkd8CqYGkZTeXR+vA1+bWnExWfZsI/k3D+f/Lb38Sj8etFSD4E4PAjxZ/IddgGBiokq6VlVfKki++VeYIoEB7kwQYBgDZdPwnsrVcenqzraHVi87BIp3bT0RD0s/tVcDe2qyMA9YC3G/mv6kUkO38MP0+S0Q1o/5otFKfA9MoB7in2yOn+oKZbDu/y3Zd1my7NdjPVRbQOO4ze+3SAFg2AE1W3X5t5QWNAWAnNUCskgEZYBDQC6NkAwwYPwIDtjU1ocEaDYnLC68vkt9+Xy0Xn32a+P0178vGfJ829di3zHhQS3D233u3ph6q3e6fBwDa7a3bLDtOtp/AH6p/QUFBppzf5jAYmxUAYG4oH5l4PC6hUEjmlq6RpyNVtXRpPodIQKoWnPt7fDLA45eF8YhmnliYDQsUyKPhkASdVVmxPi6PsgNgBCxNxNQ/YF0qqYtbaJ5XBIplWrhcvk3GJSAOiUhaTQXJXtUlG2itCYihEdcA7RCQ4t+hUnXSbktOornq95pAPhsDwATO8e7dpPiRRzYKAGB1HraX3OF+WoEL968rVMZQNny4+D/4UErHjBHYADT6Gt+xpwRffLEGAGBAjHVjxuh2uWof14cBQNDK4hfGCoEXmanTfcEaQA8/fzMWludjkUwtaYI/XLjtgS7P0GPRSn1WyC6RZSL4M9Ia63zm3ARev1UHQQSF0M0BxgwVle3JHFNfnuzT6uoa2iyk+3m8MswX1GeIYxF0QekmKCSIMtk1jgFTh0U2gSasG3sjWzs/FtLjQOM2enTqcx/p9kvIIZrxJSiFLotBqPXZNaXJWCSjpR0bKJSXYmEtS+aqprefYCkxajJzUOJxBjfBtHWszbXyzuFaoQ9bz2nP+A894XBZ8dsqeeH1d+XCs4ZlAsTX3/lIs8RnjxjcoCwwDACy5lCH6RdBOHTCE70FNYBLxo6x/VrrnTtkeLXJGPtAl+Y9yLhwT4/2BtS8DAnUpGAHpeY/Eq6Q0wOFcqDHp9ptpFkE92T+CbI94lAnctz8+fnRPr+8FI1oMM4b2/TLJw5ZEAvrsbPNObKylCzkvd7D5dG+QmWeGChWBli2a2CeIB3AF4B7z35n+wulq6sKKLi7WvfM3B3kXU8VzzUmHI9sL7Rs/AOYx1V8CJH+7g3vcWPf//hEzHrsGTUIXL22VD0iAAMAB1avLVPZyF8vr1k5oLHnasn9DJDO81KbrtVkzu2l8+gr5o/cU1OB57loSN9DdlaBFUhAB28YLbWxDzi+AQD4dmJoiekjGn67nMY6bobZYPWooJ9Lq9kDmAteHeygu5jAnbWF1VnfBOIIdgwAwDykYsKrsbAyb4zUxHocKwOAZxb/C96Dc6OhGuwA3n/PxEJ6LTQjSbiucq38nEw2qcQmx6OS01vvf6qA5a69e8iIkwbpfMXPpD21PADQnu5Wvq+b8wgQ+AOkWwP/zW08NksAwHqTAQLC4bD8VFmhHyGyMVDm0NGobg49a/UOZIGimolyaDCBjh+a4V4en9xQuU5YhOKYy0caoyAWp9BwPkpULXqh/f+STOrCEyYBTtkEJy8RXKRS0s/rk6O8wA+t2zAAInghW0Zf+ehbXY9bt3dVZ28oAEC2vejp+bJ2/HjxLf18owEAdaHf1vIx1jrGBQvfktDAg1QGQJDfcfqdGvh3nH5HDQDAfny7C7G5N3UBAKYiBWHUVk6neMicJhNC0Gsyp9aylQBBBFa4rv9erXU2DBfOSUBE7esvE1UmcABGsGJYhFr1rmxranHzbJGxpUzUilRCATWrszX7UqkDminBUlenU58jFrX0jW37e7wyJ1yp/eZ3BHh2bW9t2S6CgSeiVQAggZxx5Eg5RJ91nnn6QXaYTDLNmmEzrrsYiDIe89G0awabDHOVHr0rZbAsdbCNAZd1Ic31GOo6zz/BLuNoMu9WMy72+2n5b8Jik5JwW3buqP0iOzz1vsfUFG7nXtvrz2AB3Hzng8oC2HbrLm3h0W1QH5AIzItWatbRyLQadIDNbOO168rkmuunync/Lpe+e+4qRxzUT/ruuYt0KCmSZV9/L3fMekL+NvEc6VhSpKyBkqJC6d51C82AtPVmPCh4HpHYUXPeCooBrL0Yj8gn8aisTKcEKPW8QLEG+zS+yZj4Ua8eaiz+O4Z+jyfFVcEOmeOZdxTH59uHJxDvCt4DlwSKFQSyNoDKxcm4zAlXaHk+gEZCV57pDraygfZxtnsWACg+Hg3Jzi6PlgaEAUDCYEv8imJheSEW1jUJYCmGgWzPOxDQgvc0Tv+8G5HsUNYSeQvyHFMBgPMbL4FiS9+QoHyUiOm4PBcL63mRJCyLx+W+SLkmLvDl4C0ICMq7+7rQWsFIECDh4oKSjAGouUbeq4BvVP/g/Zit9CXvrbsfnKeZ//NHD5XOndZXHWjrc9LevzwA0N7uWL6/m9sI8K0j8Pf7/RIIBNodyNic92uzBwDMYCYSCQUCKCPI3wED+HhB7fSkRW6LlGuAxAKADN+ieFRNejCeWp5KaGmrDk6HXFPQUbWhxqGaIIel1bZOt2pbp4RKZXUqpRmHXd1uuT9cqbRYFhqmbjElrmZFKrUiARm1lm6mLBIZVTKagBWUDmpLzWTzrfp3a9BrZQBEd+ujpV6MIaA9S9+cHgCNBQAAAzwrflUZAP2DEVB2+mmyxfXXZwCAbKyGXIyD2gAAk7FmgToqUKgZfwJQ5ibAjzGwMotgMm4sglkk08zPMZoxQZkp0aWSmIISnc/Mo1tD5UraNhkjQ22tlLSc5C3QrBTN/BxAgm0JgAEUvk7ENRs8rLqeNdui1cWoDd9Nvzilm8slFweKtSY912bP0hkjLntG0IAgHBPqNvpV+v0xkpdUSsu+AR6c5CtQU6ts5mKmXBiLZqqETAmXaeUQjMHWpFI1SoCZknrZjLwMhZfghMCGAIdmfg5V2QoiwGK658F5Svcf0HePzKP55Tc/bsACWPTREs36EhC2p8b9QW7FjcakNVtJt/Z0PS3V13A4Kj6fp0ZQbyoHTBh1ivTuuZ2aRb6y8H35+vufJR5PyMXjTpeCaqlAS/WzMefhu2tMGmHHIKXgTyQmhr3T2+VW5g3vMrLwVuCSd94QXzDz3rGCCnzbeUZhv9lBTlMZAMmJAehgtZAQh40CEEi6APAv5UhLf7dPujndahzZw+nOVK/Ids0me0/CgPMDcMIIgWGFrFDXIMrQAoxMypZOtwKmnAv5CaAsjCc8M6hSwbZVhpOijJlXY1E1prQaDBrg8pdUUtc0bL06lZbjfQEFZJHvAGoAiCLF2cntkTN8Qbmt2heBLwHH533J/2C00J9uTqcUOJ26L2PIz/m2sI640OInYB0H3llUNrnm0rOkqLCqDKO1AWrdcPss+X8XjcnIVgA2/3rDHVr5xNDtAb1uvfth+eXX38XrcSvr6ciB/fU5gAU16dpbxO/zidPpkOKioIKnVMvottUW8vuqNWqcura0XI46eD+ZMPoUKQxWVXewmq4mkyktu3n+mFMzzwsSnDlPPi8vvr5I1pWVi9fjkaLCAu3bsYcfkDn/g3NfkEkTzsxIcn5duUr+PnmGVujo3mULmTz9ATnj5KNlxx220fM+seBV/fPU4w+v8XczNni8wJq4/Lwz9EeUgp316AJ9/9MAgsecdnzmOvhmsD0gIM8/3wQqhSBZuPehp+WlN9+TSDSm0ovttu6q4zT29BOl1w7biL3v1vtDP/56wzTp3LEKuIF1NGH0qdrvbCVJrdfdqUOxzHz0GRk86GCZPvtJ+eq7H3Vcr5gwUoFLsrR1HYPx+vzL79QQdeUfaxRAwgR1l1476L7/mHKvXPun8TUAcMYC0IkxM+PXmPdRfp/2MQLMI/6DUWQCf6uMrn1cRfP3Mg8A2MYUNJrKAfxngABeFvZm1cnycWNhwYca86BfUwkpT6VlpL/K2ZmF7ECvX6sFGPNAPrmpdFpcDpGJwRLNWvChHu4PyrJkXP9NULIkEVdqs904qPmnQvs5Yi6Dv1wAAIG1VePfVADA7hdgBSMaIwHA5C/ZsaNm/ddOGC/FjzwqkX59JdazZw0AIFflA/34DzmphodALgDALPxYZELjP9ni1GyoswA+BMswQQwohe7WtGyGUyaTZg2+TaabrJRZfBqgoKMtK4bvBnRZGtvilI2z9H6eKn34zaEyXcxDmXelq2pps3indvXF1WXUcrmEm5JWVmYA4MTUULlm66xMBtMP2AQHevwCIIGLLov+bAAAY8YzeoY/qAvwpyIhGewvkGO8ATWvo4IIFHZr8I5mHjM46tMbGq9hKdiDBVNWjEW5lfLLOMECmPPEc3L5uSMyi0qCv6kzH5NxIwa3O4239Q0EkIMEYV+3Vz5JxDX72JYkSO3nbSm62P/HlHs0IDj0gH036DoyERb9w08a1C4ui/cKFHWYQWS3abDvAAMO8fplgLvqXfV0LKzSHROc9nS7ZaivIGNqZy5WXeyjIfkukcgE8WT4Yfcx70zj3QkgRbUKAzbwOwLuEqdL5UEkBGaHy5W5Q5ae4NfO3rEPMozDGaEy9R6yVx6Ajn9/uELXFjCCACP3dvvUowPJIY01B2wA3ulk6nk/I4WiYgZSRd5RyFcwnrTyPEwpTQAMjo18EVYijD8jb7EenzWIkcQwpoC0VOHgPUa9cdiMSL/Maol7AqABOAqz0Srtso7BvOffkHgiIetKy+Xlhe8LQfYO23aTy84dId27bil2AID12OzHFsjsx56Vf/75QgUAvv7uJ7n9vsdk4vgzZPttuumcJ9DtsV139bsAHMgWxBJkE8AOPeEIDTg59lPPvyGffP6VXH3RGH2vfrLkK+nWpbN02bKz/p4ym9/+sFzGnn6Csq7uvH+udNmyk5qv4r2xbfcusueuveSuB56SbbptJScde+gGQWw0GpNb7npIPvrsC72GpgIApjrIwP32liMG9tPhfWXhB9rXqy4ao0E10qBnXl4oE887U4Nkgl+AlSFHH5IBUbIF29l+Zr1/jN/PK1ZqwE+zAhf2fe3XDQDwj1vvVZABwATQBYDg+ttmZsCduo4BWPHaOx/Kfnv3kZLiQr3Xjz79ks6f5b/9IZf/900KMJw38uSMDI5v5xV/v0UG7rdXiwAA+apVU6Q1qlYZfT+BP9l+gv/2wHZrqQ9xHgDIMdLKALAAAbzo7UAAKDdmUmRCrR9TAIETfQE5zBvIUO12dXv1Y/mfcLn8nkxKZ5dT9c8g+MgO+Hj3cLk1O3GnZhEdQiUtjKMO8fjllXhEA7b9vX792KIPJLMxPlCkpa9yNYKNJyIhzeJjZvViLCLbuqpcrSnHRXZ0cSKm6P0p/gJdPN0SLlM6NUELJY0WJ+IaeFH+yOhXrVprxoHFFhUQGAsyoSzEyGbiCs4iprfLIwd6/fJgpEKvA8YEP4e6fX5gvdNwfSa+VQdvdc7PBgAQSJNNJ7A2mvyNCQA0xgQQAIDrMLp/01/GwsoAyEX3t9fyZb9cAIAJwMk2MQfI/phGeSwWrphjmTrsyECyZV5NKS0T8BvWCMABDAKayY7v5HLLZQUluvjESBMjNJaJVlkJVHm8J9C7EnBPDpdJBI12QYlmtZinZMExpWLBDQAAI8c4fecy/4IWbLa1un6brJtVckCfTcDN+BjnbTM+AAA/pZIZKq0pl4UDNpRfgnoACeYzLVfdcsNIsJpymbHCeI5rxjGexqIaEGE/t0+fYWszLADo/iz8aCyiyYKR2YH23R6bAam2crmVWsz7DvCUd0q+NWwEALHJrNHIahpNNT+PxuISLAjIx4u/lHc/WiIXjB3asIPnt846AlYJobKnAkW1VnbIdhDYhzz3JBqM6eXlBcU13tebyvD/5+6H5YdfftV3FsE77bOlX8vsx5+Vqy8aq5loKwPg08+/kkUff67vusMP6if77rGzypwG9N098x7kGCv/WC03TrtfrrxglFRUhnMCAATCo4cdnwkOeTam3PWwymf22WPnDYYZQGL6/U+qQeHyX/+QJ597TSaed4b4fF4NfgEAACU4P6DEFePP1Ky4FYAgS79qzTr55vtftIxnUwEAAv13P1yiAIjJbLJmNeOy7x67yI1TZysrgoA5V2sMAPDGux/rtdQHALBfNwDAdTffrfcIsMe0pV99J/NeeFPHFUZHbWNnGBNm38XLvtFqKIwrYAAMA95zw044QtkVjMs9Dz0tHrdbGRstwQBojGk115OvWtW4t5zR93s8Hg380fnzs3yrOQJ5AKCOGWFKCAIG4BfAywNwoL6NxSwZSLIWNAJtaHaUjkIfqOZnHq/0xYXY7VVkn8whtEYohSz6ORsGSOxHnWKyD1Ct11Y7Ql8aLNGFcrbGuQm2CSDejEf0WOpkHCyRe8MVqm0kCMQhexunW07xB7WmNWDEWf4irfMNxe/MQKGWyyKbS0aT6+nn8WtWjusggMFYi4QMwAWmRwUOhzp7ex0OqUyllFpIJmN3l0dp1iyO0CYO9ga0LFh9W7aXKftmAwC8336zQXa8MQBAont37V7hvKrye+smTMh01y5HaGgZQAMAmP2oCsDxrWCCnQ1gHStTTcAcxz4W1m1zBaVsw6KT5SYAlr2mtP3eYHaVjW5vtjOUWRgEmGSaevLMP3S46HF5HwNikcEikDfNBOH7uH06vwy7wBhWGbkAfT3XXyR7eWDdVDEIwqmqYBxtLM24fpPVMtp9Ml6U/8QvwO6Ybc61k8ujfh6mGdYDf5rjG4YDGliYPIwbkghj6meYB9YMINd/fcU6+T6VqOFVwNhTIxxQDFCQcaGs3aHeKolErga1G4rj4Qf21Yw/ZQDJPp01/EQFLHF+508WhdBS28NHkKAHmvdp/kKVe1BGrTbTt/q+NzbH7bj3X337k9JfyXq5nM6MBADKLPNjzboyDb56br+1ZipZ0J95yjEa0ORby4+A8VMBLIVVsDyZVL391YUdWt0faGOMBrr5nXpuJ8cfeVDm8MzbGXPm6rts5x23zwAAvL/umP2EnHPGEGU/QV/n95Onz5FLxw2v4R/AMQBDeTcSAOZiAHBSE7yaDhCoAhrwc4JInhVkA5yfbHckEpPJ/32ZvP/p0sx27GsFAFgrAgCcUH1d5vyr1pSq3ABflmmzHlfaP4wHgnWAA8PSIYvNe9tIAKbPfiJDs+dc5RUhOfLg/hrA0j/GyioHY5t3P1wsny37Ro4/4iA1BiX7HwjklnPmAgCs8gmkA+NGDNF+Mh5cc2EwoAwjMwZmTK3Hy3bdAAB2eQf78l66afoczeLzfqpt7AwAUBkKy6NPv6zsDdgE/fbaNcO8gJ3x3sefqyQC0OWNRR/LHrvsqMBnWwUA8lWrGv62IbsPyE3gT7Z/cyjl1/BRWr9HHgBowOgBAAAEUEoQlNiUZKrrEHzQF8UjUpEWDYQIZKxU7F5ujy740SyaEoQcE+Mzyu3s4PKoSeDkcKmWjoKyjEEQmVQyhlcGO2xgvsP+JmgJV3Py8BYgO4FG8hRfUG4JlUoXp1smBAq1jnUhZYo8Xq31izabkldk8Hu5qzK4BHUsRFiQE0Dt5PbKQI9P+0HwT6bjbsqHpVKaXSYQ4ro7Olxyf6RcVqZSUoBu0emQQgVCCuT+SKWc7C9Q1kB9GkF+4bynat0UOnzFUUep7p+25rLLMu76/LsxAIAJwNl/1dVXZ9gE/DubH4EJ3l1r1mT6aqfp2wN3O3vA+m9kDIGFb25wbg5uJBHICAwwkYsBkIsmbx/QbHR36zaGAWA33ANgAKSi1JmOtcMhR3rWO6QD+OAOD5vEbINRJpp50wjCYZ4YLwKTMUeGgBs+gTISAau5oNHVB5QlUKIAGw2fDqjkVPcwPgTZNPjm3Hbgg4Ad1sviRLTKFNThkG0dLvE6HfpMwpjgSlmoU/rL0FwNO2BVKqXyAJO9tpb3stYpVxpypIrWbOBFfAdG2LL+2Sb+6jWlMu+FN3ShdNiB+8refXaSdz5cLLfMeEj8Pq/ss/vO8tV3P0kikZQrJpyZKRNYn+etNbaBpYIJK2yi0nRaqw/ACsm3po0AVF3mAZkxmpk3LIoJNKAR/+8t9ygd+7o/Tag1UGhaT/J71zYC5v3EugB/ljmRSjnYs+k+A7mM8wyVnACeIBGt/PyXFkrvHtvJAf32UBPU2gAA1mc3TX9AjjlsQKMBAFgAgAho/rfaopPeNqskoaEAAKwB/A4ABZAHWHX/v6z4XW64faasXLVGiguDCiycPuSoenkA5AIAAPO++OaHJgMAVvAE5sVNdz4gIhSqXAAAIABJREFUF501TGURyDHQ2xsvhmwSgFzX3RAAoLaxsz5P+EMAvJw9/MQM8+Py80YoiLD/Pn0U4DzuiAP1e2n1UNiYb6WGmlZb15X5qlW13xmT7TeO/gT+7a16yMace7UdOw8ANGLkjTzAGAYCBmTzCajr0CYY+ioZV8o9GXLCCVyOTbacsmx8/GeEK7SaAO7qfyks0XJDlNQiiLZmT63nNFnRylRaHdTRNFP27SifX00Jydyj34PCT2Z+lL9QPo1H5YNETL0IfkwmNctrMph4EwBKPBquUFbBWQVF8mMyLjh1AxjAMiDjT9+hjX8Rj8kfqZRmaNFwAyBgTpSStOzv8ctZgUI1NaL9lsI/ocqtubZWl7t9tmC8rmNuTr83gX1t5aysGn9rkGrGyUq3t9Lq+T0ZW+ZPL5dbM/sADtz306p9BQCaMNLaxeXRAB+Jgb0R8OMcfWagSL5IxFQ2AOgEoATdHkDN7olhMvfWmtkc1wT0sFwMpd/o7e3bZvM2MCX7AM5Mg0hGzXn+RPNqLaVltiHQ51mgGKKpmc3vKGcIwAY8YdgHBP3TQuV6bSz4MSM0LIKGzk3eQ+hQMXi76sIxNYyPMLqCEnv64KPadJ1q7gMSjR+Sca2igmN7Wy2Z2tD705rbE+BTZu24ww+QPXfrrZlNgKMLxw5TmjVaZv5kIYWHRN4kqXXulpFpBRxV0j7ePMiyMOLbFBvZdsBJOwOAwPvAfnuqPhwA4OhD95fvflqhgR1z0wAASACY14cO2LcGZb++EoDlv/5eo3Sqoc6T4SZAffGNRWpqZ9hTAGf058+XjJXfV63NKQEgUIatcP7oUzMSgN136SlOh1OGHHOIYB5oN/6z3t+GmAAiAVj61fc1dO52CQA+IGOGnZCpEJNtLtVHAsD6F38FgBWYC9NmPi4nHHWQ9Nhuaz1kNgAg13Uzvn+5YZpMmjAyY37IMTCGfHDu82r8uGLlKg3eGzJ2ACIYQNKs7IH/nXKPHNR/T5V8fPDpsjYLAOSrVtX9pjNu/mT7ofjzX17fX/e4WbfIAwANG68aW7PYhg1glQfUlxWQ67Ro9gkeMONhEUywRCPYINNIgHCY168lfjAShHJMqZ9vEwkZZKk1zj6GokyQAlBA4E0NbTKSBDSvxcJKz+/n9sqQao+AmyvLJCJpOcrrVykC5cwI1AAmnoiE9RgEXyN8Qdne7ZF/VKzLlD0CxEAH3dPl1iAGSjaLGIK/hyIVKjVAz821kDGFVQA1G7d3EsZWynWu8ckDAE2YsNX1zllgkk0/r1qrbj9iLj292c7Q6pmVLEzR5gMsMY/2tVWLsDIOMIQi+FYJSnWlgGxXY2ppk1F/NFqppfRMA4Da0+2RU33BGqZS5jzW67Jm263Bfq6ygMZxH38CuzQAI8950ZCCVGj0abWVFzQGgJ3UALGDmmExrpMry7RKCGXtDDBg/AgYuwmBoibRfNFO4gSNwzWGSPYGDRzH5ysvHN0uXN+bNtvze9tHgOwli+MPPvtCQeu/XT5OwQBAI8y3Dj+orwYSmKLlW+uMAOxAZHhUQOE9gfEfIPym2tCPE8ADOuEBwLz8eMmXGrj95dKz9d+Trp2i77O/XjYuQ/O3MgeaYgKICSbgw6BD9tMhxjzvhdcXyd8mjlNDwn/fcb9cdNZp0q3LFoKJHeZ+iz5eIlOum6SyKrLN0MnxI0CClcsE8Jr/myq777Kj/On8kWou2JwAQH1MAGEAPfX86zVMAGGJERDTd1p9AACAZJgV+A1A1VevhovHZr4ndgCgtus2AECPbburqSIsCwCWf02dpfcEEIY+1XYMWG5vf7BYhhx9sMqWrP2zej/4/T557e0PZdfePaTrVp3V/LGlGAD5qlVV86sxVavs7z3APzvNf1N9N27s68oDAM00wsgDYARY5QGNYQVYu8NC4M1YWMrTaZUI4FSMazm+AZTtwaist9sjH8VjsofHmzEfM8cwDACCbDT56PTJ6G/lcKr2nvKD0bTI1mRhq+urs6+hIBu6P26/q1MJSYlDa5rDDiCzjzlX3JHWOsCdnU7NzAIYqBcAtdAlpV4GOAzzv22QOSTjsr3TLd8mE7K1i7ryafU0GBkIavm2fNu4I4CXBA7aZJhr01WbzLm9dB69eyBSoW7QBMOAOM9FQ/JkNLRB+T0rkMACNpKWWn0DzJUbAADKPs7/AElmDhsvAfsoGWbDEF+BVg0w/cQsE/YA5oJXBzvoz03gzry3OuubQJw8mwEAYONg0PlqLKwl+WC6DPVVmfFlAwB4djAnRMvPOFvZATiSPxML6bXQjCThusq18nMymTE0bMoMYHG6i8UU0H6sWCyulFY0kXbzpKacN79v+x0B4w5+zaVnazmttaVlGT0v3zCoyR8t/kL1xqY0Wvu92nzP2+IIrPjtDw20YaXQKFmKaSUBIaAVAAAmlYZmzjZ26UBdZQBzeQAwx3Hxv/eh+fL76jXSZ6eecuUFozNAw4efLVNTQDLf3btsqZr9519/V445dIAyDnKVARw+ZJBmxglWCGKvvWmG/H3SePXaoDUnAMDx6lMGcMkX38rt9z2qzAW0/JTLQ0ZhMqf18QAAFLnqotHqRzD5jjl6X3bbqWdmWtkBgNqu20gAxo86RR5/5hX1VOAbdf6YocowMGUAazsG4/nym+/LrMcW6L5UOIDVRInc2ioYtBQAkK9ateEbp75Vq8yepoQfzxK6frL9eZp/09/keQCg6WNY4wh8JAwQAChgSgk2x2nI6OPITzkjjNJw3ceUj5rBaKPtNFkCMLT6ZOYnBTsonRqTQfKp7AOb4KFIpdYxJitPLeH9PV519CfTShafYA8gApPCLg6XvBwPK+2Z7QnGqOU+O1opK5IJpesCVLwYj6hRIGABgRBaXkADdNswACYEiuXRaIVeCyAGNPIBtsxxc4xX/hgbjoC17jW15qk5b503UN65f5ShXJlOCRZ05wWKM/IMzPsw8aPCA9RsSjwZ+v22Kv3okDkeWfP50ZD+G8d/DCcBDmCCXBIoFkptWRtSlMXJuMwJV2RYJQgEkKpQA9vuym/d1+5ZANAFYIZXBowHGADnBIpkS4dTFsTC8kIsrHOY8lkYBrL9nHClZul5psb4C4UKATBtYNgAVAGa8XMzV41Wt9jSt3mRSvkoEdNxeS4W1vMih1kWj2uJLsqKfZqI6TN4QaBYPTWuC61VEA2w4OKCkg38PADWkES8FY+o/wf9ytbqWlCyD4tdzKQGHbL/Zg8A5Kom0h7fG429FrJl/7z1PtXz9u65ncx9riqDuVvvHuojATOADO0O23aXv14+Ls8aaY+TI9/nnCNgDVabY5hy+Rk0x7E3xWPYSzxuiteYr1q13jCb+9uQqlUm20+wT9BP8J+n+TffU5IHAJpvLGsciYU2AACMAP40FQSaygqwngRtNcZ9LaWPpWzhjEh5VQUAt1fOs9UV3khDmT9sM4/AomqXdQJLGBrUz+bPP9LJTH1rjCJdDocaU5KFB9gJp1PyewoGimi5SrLhNCuoQHAP3R1vB7YlyCZoJStvKgMga0HdCrMEOQkJcUAogCYqX8BwSTnS0t/tk25Ot8yNVkoPp7tWF2yTvQdQ4vxk7QG5Dvb65c5QuXpckNkHSKBvWzrdsiKV0HPhus+1AYBRWQCQim3xqyBXf7TPL6/GouJ2SA2DQWPk+UsqqaAGW69OIbcJqA/G7EiF+msQrsdFVMN7hi8ot1X7IgB/cHyeX/5n6pV3czqlwOnUfRlDfg6zgCoDFxbkLplJ9mPKXQ9pdr9Xj22zzhp0qSxScX3v1HF9lYNmnmLt4nCNDZrb4sU19loAqNeVVcgWnarYMeh5v/7+J9VY4xWxddct1fBrwqhTFCBo6Zavn9069bNb+j631vnyAEBrjXzVeTcHACBftaqK/m9aXVWr7Nl+gn4AgPZQwah1n6aGnz0PADR8zBq8B74AViCgIRUEGnyyjbSDCd5Wp5KavcTEjxJt+dY+RwAQB4o6BnRkt2m+ajAAx/oB7qpSQbBBoK6b4BT2yVBfgTrwW5u62EdD8l0ikQniyfBjIkjW2zSC5mejIXk/Ec2ADfyOo5U4XeoNMdDjl9nhcnXYB0Ag+LWW0ss24nhazAiVaRUNe+UBWCj3hysUBECOgqZ2b7dP2TBLEzE9HIaFsAEADsjUY0TX0eGUkf5CCTodaibYw+WRi22gF9d9d7hCAQyOfayvQP07oPnfXV3Wz3p8AA9YEE9FQzqmgCBn+oNqxomkZkkipgyb6sIdek8ANGAUHOUN1PA9yDYOC15+S8KRqDpH2z+YgI8seCPRmJZ52xw/qNaAMrZjL3FGwpLs2El8SxbrcFqpiWQqaKayBvt2mDlTVl9+ucR77igsZDrfcotW4bA26zHs1UCyUR9NVZN0IJA5Nsera9+GXEt931IwAsiwAAgYXfExhx2gruut0fL1s6vKzkb69pPywYM3uAV1eeK0xj1rT+fMAwCte7c2dQAgX7WqZsUsZluuqlXuX3+V8KWXagk//stn+zf+s5kHADb+GGfOYFgBhhFgJALNyQrYGJdj6hKj1T/E45cnY/+fvfeAk6rKtodX5dCRnEGCiKCICiZAHREwgWAACYIYwMwoo88J//fezPtmxnHMoyBiIokKAgZQVFAUFCUoEkRFFBEkNp0qp++3dnPK20U1XU2n6u5z5ufQXXXvuefsc+7tu9dee20vBtid8Vzo6rim7rNhW4AOPUvBEaigXgFLTLZPUjHgWFbivp3lLwap+nSo6Wz/3p0t0fr62hLFoBRdjp/Pmr9Ealj/eXLDpHInltmkg+9atxYEAlgq1PrrHjR65hkcvvVWcfCNAIB6abHt2V0KADAezz1lFHtS1/P16y/OW+LviYJIxt/ZV9MHH0RZ51Z0LhXd7wSpWRWAwmfDLrmg1sCi4wEAdP3siq521R3PZy7LtG4KByVVanwlRU2rbmS6J22BmrdAeQBdQ69axfcTJeinHH8d7a+5faoBgJqzdakrkRVgBAJUikAtDeeYl6V44Kv+YomGsmQhS70lqqSn47j1mBquBRRoxRKCZBXsjkQk3/6BzNxKqezXBYtSDIpU7o8//xInde4gqsp0/K8bNghjhg8WBWqCjqwI8PXW7bhswHm1VvKNuiQUOaUeSXU3vozZt2wRZ5/RdhXBzx8/XiKsyoHnv4z6GwEAnuv65GM5RgEEyaiMxhe6xOvxXOXkk0WQO3MWgj16lBnZNY7VeO7BBx5AxqrVFZpLRWyrSkmyKsDEscNqVWxJ188eJ0uXCDSp9SzPwajIulfFsdQMWhX0SwpTJBYTodNkpV6r4lq6D22BdLdAefdnQwQAyDyk488Iv3L6+a/O7a/53awBgJq3eakr8mWL0ZZEMCCdWAFUZd8RCYrTT3SftOT7MnKPEiurZVPqy2sLxC2gBPq6WG3iXM71e9Df5sBoZ82mrdSkg5u4/NQE8Hh9Er3NzHCJI6ccf2oF5BcUy+eTb76uxgQBn/QWigYDHQOKLT7sLUBrs7VG0okSKf3J8uaNTnvOrFli0sIR16LR9GfhGXgxsl99NWUAIPF67IugQe6sWTh8w3g0nvYMCkeMiIMPxvU71rmHJk9G9mvz5XCVnlDeXAh4pNooZPvFl1sEPGqUm53qadVyXEUBAF0/u1qWIaVOmSb4iLcQzc1mdLXY8H7QF690klIH+iBtAW2BemsBFe03Ov7UmmmIqYjpssgaAEiXlWCuczQqQIACBKgbQKZAbYMBj3kLsCMShhsm5MeiuNaZIfnIumkLpKsFqPz/kq8ILhPlBiG6Fbe7skSIrzpbbTq4x5qX0fE/nF8kpZt6n3YyNn2zHWs2bMbNo6+sERYAnyUUlmRUsCAWFa0EVog4OUFTojrW6HgBgEjr1jIcf4/upSKx5TEA6ioAUB22P94+df3sqquffbxrkOp5y4M+vOb34CpnBn6NhKXU7x8yckS8VDdtAW2BhmcBJehnjPQzEKGj/emxFzQAkB7rUGoUfFmn429ME1BgQG0MV6nGR2PAQLsTQ50Z9Z5GXRt21tesOgtQbHCarxDfh0Nwm8wi/EchweputengJpub0fFn7WeKu91/+/Vo3bKZHB4IBPH0Swtw5eDza4QFQNHE53zFOBCNiGNQkyVAjycFwHL4sNjp8KSJ4M9GKnZ5AEBdTQGo7nsk1f51/eyjLVXR+tmp2roqjqNQ6reREG50ZWGR3yPCptRu0U1bQFug4ViATj8j+0rIjw6/cvp1tD+99oEGANJrPY4ajQIDjGkCBAPIFtBNW0BbIL0sUJsObqIl9u4/hIemzoIx4k9q985f9mLE0Ivj1LsvN32Lz7/cjFvGDKsRFkBtrViicJ5SaPb17iNU+kSHXokEMuefGgGJ35cHAFRUBNDYX6RRowqJAJY3l9qyeWWuq+tnH3/97MrY/XjOJZvnYU8BQrEYLrS7hP5/szurRpg9xzNefY62gLZA1VrA6PTT+efvmuJftTau6t40AFDVFq3G/uj0G5kBBAL4X22nCFTjlHXX2gLaAsdpgX0HDuGJ517FfbeNjedy+3x+TJ35upQBpMI7G4GCx2fMwwN3jkduTuoRO1J+F/q9EsUviEbwftCPdhYL7s3IQTAGScGgGrgVJgx3uqW05OO+QgRiMaEGL/R7sCkcwj3ubGyNhPBOwCelEVl+caI7C10sNoRjMSlFuSLoQ5bJjAttTrBMpdkEzPAWgSUeT7TYcJ7diXn+Ylxqd+HHSFg+zzGbJQJpLFlpLN2XrAygcvZpFwIAjPobRQMVA8C5ZStYvk9VEFA59omU9fJK+SWWiTJev7xzKzKX49xCtXqarp9dsfrZyRYriBie9BRiZzSMsc5MnF1NYpu7ImE86i2Qe9QKoJvVhhE1rLdSq5tVX1xboAFagFR+OvsOh0P+1U5/3doEGgCoW+sVH60RDCAIEAgERD9At+q1wA8//YK/P/EiTutxIqwWC375dT8y3C7cO2k03C4ntny7A8/OWYR9B/LQpHEO7rpxBLp1OUGo1h988gUWLv1IhNkcDhvuvmkkzux5sgw4WT3ilZ9twDsrPsX/3Huz1G6f8tcnMPnmkTitR9dSk1z20Rp8uHqdHEeFd6rAz5q/FO+tXCPHDbrgHIy79jJkZrjldwJGq9duxDOzFkqtb6vVImPp2+c05BcU4YF/PI2undrD6bAjL78QhwsK8ce7bkCzJo1En2Le4vfw9vurYLGYUVTsxYD+ffD7W0aBzuXLi5Zh+aq1iESiGHTB2Rh79aVwOOxJ51e9K1X53uuig5s461ffeF+c+sEXnhP/as36Tdi49XvcNGqo5OIteucjAQFuHXdVhRgATHegs32W1YFPQn6Qk9TBYhXn/kVfMb4MBaTkYl40grZmK4Y7MyQto6PFihucWXjEmw8TTBjtysSz3kIRBWxiMkvpx942pwgDvugrAquQZJhMiMWAmIlaDtlwm0zicNhNJniiUTQxW3A4FsUpFhu+DAeldOShWBRD7C5c5ijZ94mtrAhz5XdOzfdQn+ZC6+n62anXz7bs2RMXg0zcedTbmO4rFA0UH2+gI62vzYFrnJlHgXRGbR+CB6T1fxcO42qnO67781HQh7cDPtHw4P19kysTedGo3Ktmkwlhaq7EYjjXUAZwTSiABX6PnENAjsDchnBAAESmZ30fCQlol2syY5I7C83NVrzGEq7hIFqbLfid3SX9pZuaAN/D+Le+ZfMmWsys5h97ckXum4+CfpxutaN/DaT51dI00+aypPEnc/p1Xn/aLFHKA9EAQMqmSt8DFRhA50yBAfxZt6q3AAEAOsBTJo2Ol1ObMXcxTj/lJPTq0RUffbYeZ/XqgZzsTOzYuRvz3/pAVNZ9/gB+2vUrTj25s+RD0Ul/6sX5GDP8ErRr0+IoB3nX7n3430dmoFWLJvjz3RMEALjrLw+jywltxRmnU81W4rA/hdzsLAEA+Ir30NOz0O+sXrioX0kEacWqdVj1xVe4/45xAlJ8tm4TlixfhXtuGS0gBcfyr6dnYeig86V//vxfd4yLR42XLl8t17/qst+BdPEVq9cJEMF5rP1qq4AJBAC+3/EzCos9OOPUbgIyEAjp06u7gBzJAI6qX52q7bGuO7i0BlkALAnI9VHR/cP5hfjro8/hYF6+OP4EBygKqACiVKx4OBoVB953xKdoajZjVzSCEy1WDHdk4HFvAVqYrZjkysQT3kJkmszoabOLE3CJw4XOFptE8LtYrZjszgEVxFmmMS8WxaOeAnS12tHP5sBUX5E4/3QYnvcXwx+NCsOADv7nIT8amSyY4y/CvmhUREodZhMyYRKnf47fg2FOt7AGkrX65DTXp7koAOBYjm1DLJ+Vyn2ZeMyigBcfB30Y5czExyG/iPlaAFzvzMT6cPAokM5YJvWrcFDuUQIBQx1uDHG4sTEclEpA1AOymEpAhe5WG86zOTHTVySAXk+rDRsjIZhiwC3uLDhMJjzjLYSJZTBNJhTGYhjnzMRnIb8AiHwWbA0HBcQ7FI3gcodLQAfqCWSbzHL9DJjkvifgkE6N7wNT/vo4/jz5Rvlbl2qj07ow4BWxRAKnuWYzRjgySpVD5eefBH1YFvTL85GNzz2ynBIdXZa9XRDwgNVvPLGY2LqN2YLrXZmlGFDKYea+2BuJIIyYMLTI2BjvzJRxqEb21SehgKRzcF04ngyTGb1tdlzjyJC15Dxe8XtE08XI3FJ9bOYe8hWhl9WOCUn0IPKjUbwd9Eo/BdGoXIMjIHtrgNUJrwlYGfTDG4tKOd/bXNlyXdW4h+b4PLJHqCkz3pWJD4I+EZq1mEy43O6W/aRacTQqwHEAEOYZ7clmtLWaqx0mmSvvHeM1U13j+naccvqp4q8i/drpr9urrAGAur1+pUZPp4tgAP9TYAABgXRmBtCB/Mu/pqFJoxyZy6HDBZh0/VXibKYSFZ85fwmGDOyP6bMX4bsdO8XBvXfSGJzZs5sg8okOO6/B+tZ0rimG1jg3u5TDy4g4S6Rdc/lFOLFT+6N2RzIA4IV5b8of/57dTyx1PBXWGWkdc9UlSaMDnB9F2c4/5/RScyVbYNqs16UM1/qvtwnYQAf8n/+ZifZtWoh6+zlnnirXWvzuRzhwKF+iEDxu/aZtWLN+M+6ZOCoezWXayGPPzsM5Z54izvm/p87GhOuGoH2blkfNj85hMgCALAEyCRLXxAgAGDvjHF589S1cPqBfUoAj3W+7+uDgKhsnsgAI1JClwfssUZSnsMgDt8tRbu33X6XkVwE80Rhams3iAPCF9mKHE+3MVokGUgSML5GMzJN+vDEUkIjeSGcGdkYi4gBQmJGlGb+JhOTlcr6vWJyCG9xZ2BkJ4d2ATwADsgz44kYn4f6MHGwLBXEgGsVpNjse8xbKC7IZJkQRw9k2J25wZUq5Qba90ag4KYmtPjnN9WkuXCddP7vyT0gKof7bky9O3UV2l0T7ybKhSJ8LpqQg3X0ZJX+H2Z7xFWF9iK4SMNzhFlCNJYEJvDHt57twCAQJ6BzRQSfjhgwgOoc8l+k8LcjMYXUjxKSMMD97M+CVY94PeuGNsUILnyFWDLY7McvvEaBwbSiAE8xWeVY85SsUZgDvezpl6dTU38twJCKgOVly5bW3Al4sDfhk3iyZaDOZsTsSFqd3sisbbS1WcUgJqHwWCsia0Zn3xaLYH42KBa44AsjwWnT+aaNvwyEpzcyyqvtjEdC5JttiSkZ23G689tsBrwQKCLjyebonGgb3yilWO+5yZ4sDznOn+4qw/chzmc94pm7tOQIE8Ng+Njvm+jwybn5XGIuCzBKus2pLA14QbOhsseKBjNxSpvkw6MfCgEfGTxCiJKQBRE1AIBZFY7NFxkHQRwEg7PusI2ksHPMjnnypTEV7cF7sxxuLoZHZjH3RCFqaLaUqUZBdxr8jbCxF2/6Irfn3iiwVzr2Z2SJ23B2NyNjU36jy1rW+fa8U/Onwk+Kvnf76tsKABgDq35rKjIxgAB1AIzMgnTQD6EDu2rNPHH42o4OZ6Gwmi4r//ckXJWpNqjkjmHTuH3xqpvxOpzzRYadj+vhzr2DD19vwjz/eXgoAyMp049k5iyU3etglFyR12hNTADj2Dm1bSRk1m43ZjxCK//y3luOrLd/JOOiw87qL310pJdc6tG2J3XsPYPev+3HNFQOOAjtI3ScQcWq3LnG2AQEAOuakbb/74WdyPUbb5y5cJhFc0rgJAMx+/R30PLlLHCBQ25u076+/2Y7LLuqLWQuWSPTf5XIctfv5QpOYAhAMhYR1QHCF67Vi1VpMuXXMUQwA1dn6r7/B0uWfSmoEaeU8j2s5ffbCONBDyuS9E8egbevmaXkH1gcHVxn2UF4B/vbYc+hxUic0ysnG60tW4E9331AKsOJeJJi29bsf8fcHbpM9faymXqQYbaJjQMf7g4Afo5wZwgQgTZj0/N5Wu1QNoUbAY55C+BHDxXanvGzxRW2EM0NehBf6fdIHnZXrHBnoYLXh78X5KIpFJXLEF0yWGOtksWKYwy3gA0s8siTpK/5ieUncGQnLyzEjRWQVsMQgX4zJfDY6Nmm54fSgtAWq2AKL/R6sCPkles+oaCgG3HZEW4OVfej0tKQDZADpGMklAMdo/1PeQnGIio84WLzP/1ich6JoDPdmZINxZqb0MHKr3PLTrQ6h8L/gKwKvwcbvCM7xviRowBQgAghkWHFMdEb72BwY58wQBtBcXzG+jYQx2pkhqT4cZ3erHXe4syWFwAFT2kRk+feSz80WTRvjcEERJo4ddkzwVEWs+aYw1pUp86az/8SR8qh8Hg6wu6AcdUaoWSa13ZFItfqcWguT+bnFClXytjXTr9w5YhuK0T7pLeKbYNzRpU4D2VgexHCl3S3AKpv6nM9hOsV0gPncZAWdAXanpIooXsCnQT/m+IvBILwTZrSyWHAqd1joAAAgAElEQVSnKxsv+z0C6J57JHVLbWWCTqtDAWEAcP1UUyAIf7/A7pRnOsfN9K2iaBSEKAgeMD2E9njQky9lJRUQxfOYGjbbX4zTrHZheT3hKwRh3rvd2ZKSwms3NpsxxZ0rgAAbGRLcT7SfYpQopgt1ZW5wZuLMIwCD+px9NJRylkZ6v4r0M8rPz7WCfxU/oNOgOw0ApMEiVPcQ6PArQMAIBpAZUNtgwMdrvhQqcnkAQFlR8b899ryInKmyZrTl1u924M33PsE9t4ySHH0jZZ/ONa+3/cdfJDJvZABwLHTMj/VHPBFQINti7sJ3JZp+wblnlFrKomKPlFibMPIKieQzDYDzVA/SZGBHn9O649U338ftN1wjYIYauwIAGGVYuWYDcrIywbJuBBMYdVDHlQUAcG7btv+UEgBgZABwf1BfgAyD64YNEhFKXovaBGxGDYDEfUwNA1LMR1458CjmAFMJOA9qJBBZTrdW3xxcAkrLP1krmg4X9++DNq1KgBfl+BOsmjhmOPqf3SueXnKsNVEACZ1s5uTzZYwvgM1NZokE2iSKA7SxWIlGSuSITdUuUXR/vmweipIGa5JoDSN+jOzTeQmZYuIgNDGbJRJDwEC0ABjlQVSiWozU8H9tzRZsi4TQwWyVF8U2FkbMYuKcjHFlyIupbtoCDcUCvBcZnT3dZhcl/jkBj+RI3+LKElYOnSXSpI0g3Q/hEJ7zF4mDzXz7VaEAzrE5sCbox6UOt0RLpx6h8pNF0MpsEYeS9zBBBqXvQfDtZT+ZAgHc7MzCe0EfvouE5B4daHeht82Bmb5ifBEuAQjYyNBRoN19xXkiIsqI//qQX8RFGVk+216SZnCVIyMeBa7J9fzuh58F3Kf+j6I++3wBzH/7A0mfmz5nEc4/+3Sc27uEnZfYVMSaz0LS+Ic5M+KHUGuBDieBETrLBEcKo1GJpquINw9WzDSmPPHYwXYXlgV9klpldL7V3y+yB6a4c2StFFDQyGzBFHe2RNjZ1LOcP/PYLeEgXvd7cZbNLkAQGVY2k0ko85YY8LCvEL9EwsJUuNOVJTR60vzZfyIAwHlsDYdKMQMITkz1Fgm4a2QyqHEQ7CWjjIAE2WF03ZMBALTZ5nBIQOcAYnjD78UQp1tsQoB5lr9YNGWMzjt1fQgkk532B1c2Ms1mARrIUuhotsKYArMxFJT7gSwJdWxN7reaupZRyI9OP39X/9XUGPR1ascCGgCoHbvX6lXptKrygkYBwdooLUgnODPDJfRytrIYAMeKihvz1dkHacyPTp8rufd0eJRzfDCvQJzrCSOHCMV+1LBBAgBM/u9H4PMH5ed/khVwJB0h2SIlSynY/uMuyYufOHb4UacwD35Avz5Cub6ob2906dgufgz1Aej8qnQHghz7DubJy0SnDm1KsReMAAABhH88+RKaNs6RORpBDqYAMIrLkm4KaEhMAfj7Ey9g3DWX46QuHY4ab7IUAEaQGeW4bdxVontAFgB1AZhCsfnbHXENgMTOaCvOm3ZJZHMcOHRYhApvH3+19Jlurb47uMrx/3zDFgGR/ufeW0QPItXGnEvm6vNlbUpGLraFg5jpLxaxsT5CD3VIbuj+aEQigFT0P9tmF0V/Uv0Z8aGTwJfiM612tDBZsDzEKgAl+avMSWWUanbAgz2RME612oUG+37ILy91BAuYN8pIDkEDvrSSATDJlY35gWKpLsD8Yb4k04nRTVugshaoS2JjLMnHG4nRWeZhM+rJnGgK6pEazfvOZSJ9/DeQjpRnRuPp7BG062Cx4Xy7A3N8xQIU8Dvm8zO6ynuLPzO9h4wd3sOkVrOPElCP9HMrJmdkY1mAooFeuEwlIJ+6PjUELDETck0mHIhFBSwk24CgHa9lTB9gfjedPDqtpMmriG5l17Qi51Ns919Pz0TnDm0xfsTlOOeMUxAKhfHs3MUYf+3lAvAzfZCCwM2bNj6qa+WA03aJegb/9pTY7nZXllRsoEPP6H6ytAceS0BFOduq9CyBAzII2FR0vCvXwJ0jTjTZF9RUiSEmrAICQ2xcjye9hWhvtojD/YivEP5YFPe4c+SZaoyk8wwCAExZUNF4/i14yFMgxxoj9My3V8cqsILXU6klxpQDfq4cbtrHCFDwOwIAP0cjoh3B57kqO8n9QoYYnXoCEtSKYXs94JH0sa4WWyn2l2IkEHDi/Iy2yhGQI0f2HRvvG4IITD/j+OtTo4OvqP1KvZ/vizqnvz6tcvlz0QBA+Taq10codoCRGUBQoKbAgNkLlopKvhLQOd6oeKPc3+hlyQCAOydci5deexuXD+iLtq2a45HpL8cBAEa86czyD7zT6SiT/s+NkAwAICV++0+/SN+frtuEoYP6SxR1/8E8PDr9ZcnHJwOAFEGWX+ODltH4P/1zqqQIKABg5mtLhOI/dPD5sueM1zICAJwrnfBGOVkCKBiPS0UEkOe+sWxlKRHAx2e8gr59eoqQYaIGwOZtP2DJ8tXCqGDE/9/TZuOOG66V3H6lAcBIPmn/rB5AYIH7imsZDIYwavjgowAAihKu2/hN2jIA6quDmyziz7VlxYfLBvSttWcdBalm+ItKKgAwUnkkF7XWBlRPLqzFxkoWsiGLjZE987yvSKKldPEZsWW+fQuLVZx7BdJRjM9pAraEQ+IE8R6ksBujuKSJMyefImuLAyWibcy3Hmh3SooPHUw6cHMDxRKlphYAo/8tLRZhHLwS8OCzYEDE2sja6Wd3iNAfGUR04DiOn6JhARb62x1YHQygKBZDX7tDjiGbgCAiGQxGobrqvE35DsS/0x6vX9Kn7DarlFU949STpMoNgwlXXNwPP+/eK3/H+XeZf9e+37FLNHYSW1lOKY/jGhHgINCh2ACJ+fSqP+owJKPbq++ZL09mBhkEt7mzBUxlI/vqZV+xUPKJ8RBQZWoFnXbVlBPOVA5WYVHsApXDr9IFOFauLzVYFFjui5Y442R4sP0UCYvOBNdPMRm41wgcUy8gkd2grpXotCvWA/9V/SuGAxliBJJoN6ZEKFE/xTww5u9z/g8W5+PHaLgUI4G2p7Al9zRBLdqFDJgL7L+JB1bnPqupvhlsUk6/ivRran9NWT89r6MBgPRcl1oZlTFVgOkBih1AcKA6UgXYLxXKL7+4Lzq2byNzTgQAyouK//lf0zBl0hh0PqFt3Gbfbt+JeYuXiSjPniM0+lO6dYLZZBbnmuXqEgEAHkun/eFpcwQYSCYAqJxyYxlAOvU+v1/y2Rs3yhaa9awFS8XxZUT19vHXyMsDKdgsu/f5hs2SG0+q9SndOkupPo5/6YpPsWHTNlH8VxHxYwEAxg2SCEqkUgaQTv3TL82XNAIK/NGBZxnAgsLiUhoA7GvvgTz5ngKE1EjgfFS6g1EEkEyBqTMXgH2zDbzgbIwZPljmY9QAoGDSCW1by/pUJOpcKzdFFV00HRxc7sH/fXiG7D2WaDRWknhm9kLcev1V8UoBVTTtlLpRL6xUXyaDgCJ+fPnUrXIW0GJjJfbTYmOV20cN8Ww+Kx979mVJr2N+/7qvvxEdHP59fGjqbAkYNGuSK8D+h5+ux6Sxw+NVc8qyV1k0+cTjk9HdjccoBkAiQECAYXnQj9CRco/MqR9g+w2gYWrWPF8xtkZC8WPIrGLOvGp0whf6PcIkYO69ipgzDYFq+HSUybYyiguqvHqX5NuXpBuwfRz0Y57fA4fpN8G9ZDn46tqJwAcd9ncCPmwKBwQYjplMaGeywG42wRuNCmOCAQ9qS0xw/gYMKXbAwWhU0gPOP1IaUIEX/N7IVCCDgikPFDxUKWqc+3V1POqfKOLHSL9y+HU+f0N8qh09Zw0A6H2Q1ALK4VepAoFAAPyPwEBVsQOoRs6c9QfuHC9CcckAgPKi4gQAOrZrLZQ80u7ohD40dZZEM+mk0jlmpJ3O9h9uHSPOaFkAABF8jonCelNuHY2szPpF+9JbvXYskE4OrlGXwWgN6lh069JBSjbWZFMK1qT9nm9zYlHQK8JTVzv0vVfWOjjXr4Nz3Xqp/c6fbXt+RdGQ0hFHLTZWYj0tNlaTd3P9uRaB+WKPT9h5fAdiqd+B558lgQpG+T/5/CvcO3F0SnopyirKsU/MkzdazZjjb3RS1TFGur2RVs/vKdDHKitdLFaJ7BNw4N8eCqUyPYCsgL3RCLpZbOLgM8UgsdHhZwWG0a4sSeti2gCFGRlZJ92ez2syMCa5soSRwaYi92R9GFMWlENPgVZF6Vf59onHJtM2UCX7KCqrGtPDmErCf5kulqy6AB19pqMwmexud1a8DCLLGTK1gvCEYh/Q6Z/mLZK5MW2NqWmKRVAXd7OR2q9E/HSUvy6uZM2MWQMANWPnOn8VIyCgmAEEBFhu8HjaT7v24JFn5kr98e5dO8W7SGQApBIVZ445lc3Xbtwqkfdbx10tyviqDOBfH52B/50yUfLq2Y4FAHCeVOsnfZ9K++koUHc89k52TiqORFVdq6H2k24OrlGYskWzJvFloR5FTnZmXIujptaLuaqv+osxxpkpea18iU2khtbUWOrSdXKnT4dr3VpEGjfGwQceQLTRbznHWmysJA9Yi43VpR1d+2Nl1J+MQwYCWMmGFVP4zvDLnv3451MvyQCZ93/tFRfhhVfeFtYh3zNSbYoBwGg6UxmStbLy6dWxilZPgQfqBVChnuVXmTZ1RoLWiZFxQM0EOt90vFWlgGTXZ3rB1+GARNTnBzyiD6AatVt6Wm0iwmhMw0g2L2O03ejsl1UWUCnuU58g8flPEI+lI415+8cqL6gEABuLAGJJBQDa9RFPIX6MhOA2mePAgNIjoO0IaqhqB6muaW0fp6L8LNPH/1SUn+PSUf7aXp30v74GANJ/jdJ2hInsAAIC1ZEqUJYBkgnWpa2x0nRgx3Ik0nTIdWpY6ejgkgWw5dsd8WoXZL3854XXcN9t14uuQ002vnDuiATlpY/0UiqQ35eRK3nCuh2fBbTYWEnurhYbO77901DPYvCBujR/+f2NcUYibbFj526wbC01AKbOfF00AE7q3AGKnWjUHzqW7ZYEvKKfwAgzI+JlRZpV5DyxdB77pnAqU1pU1YR3jyjYJ7IKjEAC8+Ap9ngs3QA1bgUAsBwgxSBZblVVelFaAolzVMwGVoJg1QA1Tqr/kz1AccEHMnLlc+W4U/DRqKyv7lVyChQAQN0OVkz4MOiTCgksW6iYYckAANL3KU7IXH7a2cgOWBn0Y0nQK3Nh4/xY1eJvnsPYFYmUSglI9/3PKL9y+PmvKtOX7uPW40s/C2gAIP3WpM6OiM4/UwSM6QLVCQhoAKDubRXz4Tw0eeIJ5I8bh1CnznVvAoYRpzKXdHRwydp5edEyzH97OWxWq5SU/MNtY0XboaYbxZp2RMJww4T8WFToqhdXUnwp6623kPnmG6WmYoyUE/SKNGoE+44dsP+wHTGXC4d+/3vZj1zTpg8+iMIRI+A/s7f0weMthw8jb/JkmPw+2b/efv2Q9eabMPl8CHbuIt+xHzbVhyUvT34vHnplKYp+svEdvvXW+PWOdT7PtW/ZEr+ebccPaPL448gfPz5+vhYbc4iwnRYbq+m7uW5fb8kHq4T9d8nvzi1Vrtc4KzKlyJw6/5zTKzxZls5j+UU6tqw1z5rzzNNXjZR3Vjn5KhTAvlgUfJrc4soWZ5+N4n0U8WO9+ptdWTjNao/T79uZLbg/IzfeH6PmrLzA/qn4/2UoIMAB6fh3ubJFnNHYKNS4KRLCXF+xlOej2B4TBFg9IjehbGDixBM1Cwg0vB7w4iSLTUoDkgFwkysLzUxmLA36pCwkZz3emSmCgapkJUELli2k0j8rBEzzFiKEmJRzpX6BqgDA6ystgWzD2N70e7AhHBS7vBv0yXWZkvBNKISX/EXoabVjYzgoOjO3ubLBUrR/8x6WUrMEC+505xwFPJPBx5SI1SG/lCzkuGq6MZJvFO/jz7ppC1SFBTQAUBVW1H0ktQCdf6YLGEsN8sCqAgWqGwBo6I5EdWzrVJzm6rhudfSZylyqw8ElTfWDT77AgrdX4HBBYTxa1bF9a9HTSFW7gqkwoXAEWZnuWqMLUt17jr8Y0RhKKYpXZr2SOcm5s2bh0OTJQpVXrBfldDMVJnfmTAEBCAwYAQDlYIdat4kDAPyeTVHvEwECfu/r11+cfuXMq995HsfHZvxeAQ6Jxyf+nji3xLmwXy02Zo07CCwTmVhyTYuNVebuqj/nerw+OOw2WK0lufAEABjppx4K0/+MqYl8Z9m45Xu89f4n+P0t16X8jE20lnre0bG0w4TWVGYHyyBGpPwho9gnWqxSsnFbOCRReKrS+2JR7I9GxSkf6siQaDibEVSgc0+6e340IsfSyabTyqi80qGhBgBp7izVSBo/A+IEy5g2FKYDDhOiphj6WB1oZbZiccCDjmYrHsjMLZMer6L3rODA6zNqz1Kw/e1OPOstklKRhDAIJHBszcxW7ImG5VpU3efcqCfAygIsJchjzSgpOznI4cSHwQCsJpQSGFRpTr9EIwJq8OhD0Rguc7jQxGzBbH+xVJ+gqxwC0NVqwyhHBp46ootA+IP9EyDh/zwx2taEVmYz3GaznEsb8nOuCasM3G7QE6iuu0Dl65PKbyzTp+n81WXxht2vBgAa9vrX6OwpHqgYAgQFGIk0agvU6GBSuFhDdyRSMFFKh9DBavTMM3Iso6Vmvw+RRo3h2LxJPjNGSOnQsFHgjM3onDFCqxwyRl6NzdhHRSKwxugv+yvv3IrMhf1VtYPLPNWHnp6FU0/ugssuOi9eMSKlhWggB6Vy3xr3GPdS4yeeQLBHD3j69Y0DAIHuPeRzs8+LqMtdCgAwMgS4J7m/CSg4t2wtFaFXezj7tdfigMGxAIDEsSeen7Fqdbx/x9YtyH71VZj9/lIMAC02ZolTjbXYWAO56Ss4TVYgeuzZefIcVXn8z85ZhAH9+iAQDGL2gnfwp7tvQDgcwYNPzcSuPftwUb8+UsZXCRZX8JLxw6loT4o6BegY3WZj6hPBACrWn2MtKaP3VtAHUteVc9rJasXVDndc1E51KCr2AS92hMNxJ54RfooIMuqtGp3mdwJerA0H4mADv6PDnWO2iJp+P5sTs31ForBPAIHOr7GUXrI5U6RvhrdQygEmVh4gHZ8lHgkCMK3rSocbvawOzPQXY2s4KN1RsJBsAAIHjNRTEJDlJ6kLk2E2SVnEjhYb7kwoDct5P3+kjCX7vsThxkC7S2j+LHvJaxv7J+BBFsQbAa/YlCDIaGcGWlmsWOz3YHM4KMKCJStSsiYENMgoICutqstPKqee/yqHn04//9MO//HeXfq8ilhAAwAVsZY+tkotQEBAMQT4ryo3mC6gQEN3JKpisRMp1SpiqWjT1l/3xJ0nOvhGAEA5ZrY9u+MUbaOzpVIIhNLdunXSiGtiBJUOvNEZM/7O+R4relvRuVSF/RL7WPbRGvyyZx/OOLUbfP4ATmjXCq1aNNUvDAZDpXLfqv2iTlP7rnDEtXEAgN9RbZ/HKtq9SgEwprAY9wWPZ1MAlrxg7/gBiQwEf+8zhbKfbE8d63wFAByeNBG5s2bD26+v7GcjIKHFxkxxACBRJVyLjVXHU6lu9kmh3388+RLuvmmkiP0pAIA/M0WKz9ebRg1tcM9WOvQzfUVSeo86Bbe6siRfviKNDIdZ/mJh4tChprP9e3e2ROsbYjM6+8byfHT26fwzj183bYGatoAGAGra4vp6ZVpAMQQIBpApoBgCBATUfzVpvobuSFSFrVPJWTY6/cafea7rk49lGIyuKgaAirYmAwCOFUElxTt35iyJ9CaWTeM1KhJ9JXMgWf51IoOhKmyo+ij2ePHnB6eJwz/skguk4gUpqXabDXdMuLbSkamqHGtt9lUV923x0KHi/BcNuaJUVL+yAEDM6UKjZ5+VfpNpDiTbP0YAQQEAvv79YN+8BUbAQmkWaLExLTZWm/dfOl6b7w8U81v1xUa0atEEfU7rLmr/LOn3/sdf4L/uGIcFby+XKihMAyDT6l9Pz8KoYYPQrcsJ6TiltB2TqnzDEoJkFeyORCTf/lhpBGk7meMcmKLy818690wzoaOv/tMO/3EaVp9WpRbQAECVmlN3VpUW4B9tggAEA9R/BAmMgEBV6QkkG3dDdySqYi0THZpkefNGO+fMmiWXpWPTaPqz8Ay8WGjOqQIAx3KgDt8wHo2nPVMqWmqcY3nOV/Zr8+VwFd0tby5KFK4q7Mg+tn63A7PmL8WfJ0+I56By/z8/7020btEUlw3oi/yCIjz90nzcNu5qNG6UU1WXrlP9pHLfGtcxWQpA8IhAJdfa2B8BgESRwIqkAPC63NeM4FOPIJEBkAoIRdZK1OmSeyRRs4D9a7ExLTZWp27Yah4smYV8Rv7y635c3P8s7DuQJ2WDJ10/HP3OOg0z5r4hoCoB1isu7ifAABvPq89lgKvL7Eqgr4vVhj42B+b6Pehvc2C0M7O6Llmr/Rqdff7MPWN09vm7pvTX6hLpi5dhAQ0A6K1RpyzAP8pGUECxBIzAQFVNqKE7ElVhx+MFAEi7ZvP36F4qRaC8FID6DAC8uexjyU+9dsjFpZZm7VdbsXrtRvz+llH4ctO3WLlmA+66cUT85ZWigT/v3ov2bVrC4aj/CsKp3LfOLZvjaSXJ0kBoYCXylwwAoIaFUv437rlURPwse/aUApGMgEIq57PCgdK8SFa1gGPXYmNabKwqnt91vQ869Xz2fbZuE8aPuDwu+Hfg0GH8/YkX5TmZnZUh0X6rxSJMgFTL+tV121TX+FUZUpephNZO1f3bXVkixFfXW6Kzr6L7xgi/ju7X9VVuOOPXAEDDWet6OVMjS0ABA8lYAsfDFNCOROW3zPGkALDkGhujpPzZSPkvDwCozykABADCkYiUqDK2Nes3gSDAXTeNlDxWUlZVmapDeQV4ZPpceQl+8v+mNAhWQCr3LfeV5XAeWKovWRnARNV+owYAHXYyBFzr1soypFoGMFlVEeM6qqoE5ZUBdK36JA5OlAUAsF8tNqbFxir/BK+7PTBY8NzLb+DHn/eIqn+Xju1KTWbFqrXY/tMvmDh2uDw/n5/3Bh78053Izcmq0KR57l/+NQ1NjjCuDh0uwKTrr5Ln9MKlH0pfxmf2ys824J0Vn+J/7r0Z/kAQM+cvwZCB/TF99iJ8t2OnpHLdO2kMzuzZTSLHP/z0C+Ytfg9TJo2Oi77+uu8g/veRGbj/9uvRODdbAAwFXjB94YnnXsE1l1+EEzu1r9BcquJgig1O8xXi+3AIbpNZhP8oJFjXWqKzr6L7RmdfR/fr2qrq8RotoAEAvR/qnQX4h18xBQgKqN8JAiSCA8eavHYkKr81klGcGcH09e4jUdBEhz6xrFni9+UBAOVFUBNFAI39KTp1WSXcKjqXyluvdA/fbt8pL4L333F9PN+f0f1Hn30Zl1x4Ljqf0BYPTZ2FOyeMQItmjbH+623yAsoXSdJfKXbl9wdE4GrBkhVSAqtrpw5S1qp1y2ZVPdy07a8yOg3HcrjLmzCfJ8bovzq+Mn2Wd810/l6LjaXz6tTdse3ZewAs8Ufnl0J///3v6fJMPKVb51KT+mrzd/j48y/luajSCo8neksAgFUClJNvdPoTAYBdu/eJ404dgj/fPUEAgL8/+SK6nNAWY6++FJkZbtC5Z+UB/t6nV/ejAAA+8x9/7hVs+Hob/vHH20sBACzp+uycxXGdGE09T20fK2ef669+pnNPZ5//qZ+PZ3+kNgJ9lLZAzVtAAwA1b3N9xVqwgGIKJAIDyUCBVNkC2pFIbSGNpfuSlQFUkU/2ZqyproT2jCXWCB4kRlyNVQDYR3ml/BIjscbrl3duReaSmnVSP4r78t0PP8Pid1diyMB+yM7KlEhS21bNJZ/1ux0/4633V0n+/ytvvAenw46RQwdKhKl7144ifPXQ1NnyssmXVaYDbP9xF556cT6mTBqDdm1apD6YOnykvm/r8OIZhq7FxurHOlb1LOh0v/3+KvzrL3eiWZNGQv9f9tFnuP+OcaWEUpcuXy3AKBkAlWkfr/kSB/PyywUA6LhPm/U6TurcQcBZRvQJAPztsedx321jS4Gw1Ht5871PcM8to2SMRgbAeyvXyPW2//gLxlx1SSkAgGPZvfcAJo4dFk93qMzc6tu5ySj8dOrp4Cc6/Bo8qW+rr+eTaAENAOg90WAtQIfKyBZQPyuWQHmCg9qRqPjWSSacV/Fe0uOM2ppLUbEHW7/7EXv3H5KoVsf2rUVpePaCpSgs8kg0iurVPbufiKJib5wVwMjSitXrMPnmkaVeDo1U2LzDBbjv//6Ddq2b48rBF6DHSZ1gt9f93E3jjqmt+zY9dm39GUVDExurPytXvTMhKEoHm9R4OsJsjIrnZGfiqksvhNPpwPc7dmH6nIW455bRaNu6eaUGRMAhM8MlFQTYymIA0HEnPf/Ubl3iDj0BACN9Xw2Ez/FHp8/F5JuvQ15+Yfz4g3kFePXN9zFh5BABE/ic5zwn//cj8PmD8vM/yQpooAKwyn6JKvzGCL+K6CuHXws9Vmr765PrsAU0AFCHF08PvXosQMffCAaUBQxkTZ0qAzg8cWKFB9JQab+15TRXeIFSOCGd5sIXS5YI5AvgnROujQtZfb31eyz7aA3unTQabyz7uNSLqpoic0xfe+sDiTZ98/1PeO/jz3HdlQPBXNUPPlmLP9w6RlgGkWhUImq6aQukgwXSUWyMKTZPPv8qvtrynZiIDh6BOgpwms0m+eyBO8ejXesWRzl+jBC/8+Gnoli/YdO36NfnNBGuG3TB2QLY8T6e+drb0kc0GhNdD5asI9OHjQr3F5x7xlH54vzOKBTq8/nx10efE8aQOletZ68eXYUSv2nbD5jy18flvleNz5jzevfEnTeOSJuSowTxf9q1By2aNYmPiQ44o+zz3/oAF59/Fvqd1QvUQvnzv6bKcTDJea4AACAASURBVLQzvx866Hw0aVz5SikEXqm7Qrp+WQAA2Vd03G+/4Rqh+KuIfkUAAD7XX3rtbVw+oK+syyPTX44DAAQRqAfAPUKAg2ViG0IEW5XZM/6rcvWNkX06+fxdU/jT4cmtx5AuFtAAQLqshB5H2ltAMQaSAQTG0oTlMQfSfqLVOMB0cporO810mwv1LhJfcoyigImRKjV/OgdffLkFd0y49igRQXXMi6+8JU4Lo1F5+QXysnv6KSfpF6rKbiJ9/nFboC6IjSUTcOOED+cXlgIAeO8ao9QulxNk+hAMsNtsR1G66cQrB5DaH6qVdb1EACDZucaFMB6vPucYKVRHkHHU8MHHvW5VeaIqg+pyOjB6+GBxevnMG9Cvj9jtiedfEce4edPG2LjlO8xduAz/754b42VUKzsWBgemzXwdl1/cFx3bt0kKABBw2HcwTwCHTh3alMrpJwDw539NkxQs4zqW6L0sE2G/PUcAg1O6dYLZZMbQwefDuP5GEUCmdT08bY4AA7UhAFhZeyaen4yyb4zmKyff6OyrPP6qHovuT1ugvllAAwD1bUX1fGrFAnT61X98KTD+bgQEkv1cKwPWF633FggGQ3jzvY8lakeRv2QigozqMXp06e/ORfeuneLpAowsqsZSWmQXdO3UHsMvvVA+ppAg1ap1rmm930Z6gpWwQKoAwKovvpKo/+3jry6VnkNHj/cn03FOP/Wk+EhqAwDgxakZsuidj4SaXlupQfwbylx3lu8749RuApT832MvYMxVg3Faj65xAIAONSPiX23+FlNuHSM53gRUjGBBJZZWTv1+x8+Y/fo7wurg85AtMQVg5mtLcNOooeK4sxn3hAIAOrZrLWwPAhVkK1DM9bIBfYXRweP/9M+pku5FNhbBobIAAJYw5JgIdEy5dXSVAR2VtdOxzjcK7yX72ejkK4BbR/Orc0V03w3FAhoAaCgrredZaxZQQoOJoIDxd8UgSKY/UGsD1xeuVxbgHmMpwZVrNoh4FGnEdOR7ntwF119zaVxEkKkAxpd7ClJReJBRKkaY2BjVomPC8lV0TBgd3H/wsOgPtGnZHK1bNj0mO4B1uNl0SkG92mJ6MgkWSAUAyHC78NiMeSLsSRAusTEaz3SceyaOEieWrTYBgCXLV0uaUW3kTpM5MX3OIuQdLkQ0FpUIOZ8hfEaRnfDf99yMpStW47KL+gq9n8+lGXPfkDQKAgKJYEFlNixTDx55Zi5uG391qXVLBAA2bNomiv903JMBAHyOUojw9SUrsHbjVhC4vXXc1Rh84TnxMoB/fXQG/nfKRGEQJK5/YhlAPuf5vGYFBJY/rI11Mto1UWFfOfnGfxMde/V7Q0hjqMwe1OdqC1TGAhoAqIz19LnaAlVggWRsgWTgQCJIYEw7SLVyQRUMV3dRhy3AfcIcVDoUwVAY/c46TV4q+aLFXFaWD1RiVmqa8xYtEwEtRqSMjWBCOBIR9Wu+mBNYaNo4Fxu3fC9gwn23XZ9UYItjmDF3sVQmYH6ubullgWVBH970e9HMYsGdriw0NZc4nfWt7YqE8W0khPPtTthRkp9fVjtem6QCAPDeY3UOKsEzgpvYftmzX+rZ/+G2MVImjq0sAODHn3djzuvv4g+3joXL5Yh3VVUpAExT6Nm9S43ft3xmUNjvPy+8irtuHIkzTj1JNE34LCMLiU4uHW+CkBlupwCTyWxJg7AUn88fQNfO7Wt9SyemgtT6gCowgGPR8xNF+JI5+CpvvwKX1IdqC2gLVKEFNABQhcbUXWkLVLUFytIWKCutIBkoYPyM40v2e1WPW/dXtyzAVIB/T52NCdcNEcEy1eho0Dm57spBOKlLh1KTMgIAibP9ctO3IiaYyCbgcVS4JsWVtbmNqQZ1y2J1a7SHYlHM8xXjm3AIQcTE4e1utWGMMxO5ZnN8MhvDQTzvK4ITJhTEorjKmYHBdldaTDYKYKq3EJvCQfzO7sJ1zowKj2tHJITFfi9+iobhi8XQyGzGFHcOWhwD5KiMTY4FAFC5nRRwNorxPfG3KUmd1mROYlkAAO/jvz36nOSk9+1zmrBweOzbH6yS8nC/v2WU/J5MBLBNq+YSqc7NyRLRwEQRQFYU6Xd2L9x944h4NLvCC1CJE954d6Wo6F83bJAAlip9aeARoT/+/tDTsyTf/h8P3F4mAFCJIVT5qbUNAChHnRNL9rOKwJfn7JdF4zf2WeXG0x1qC2gLVMoCGgColPn0ydoC6WMBlWqg2ADHCwao8xRYYAQNEj8r77v0sY4eSXkWIK3fZrOWou7Tgfl/Dz2D4Zf+DtdccVFcWZov2//f4y9ItQAqam/b/hM8Xr8wBU7q3B4FhR48/dJ8oS0zarlm/WaJYn7z/Y84oV0rdOnYTqKUzOPVrXotsD0SwnRfEfKjUTQymdHYbMbuaAT+WAwtzRZMdmfHo/zP+IqwPRzCSGcG5vqLMcjuwmWOkqhzbbdt4RCm+grFcT/X5sSNrswKDWlfNIJHvAUoiEbR2mxBe4sV59td6GyxHrOfytikphkAnMievQfw+IxXsGT5KoTDERHs7HJCO+TmZMYBgOMRASTovHrtRqkUcuN1Q2q8znyJgz8bI4YOiFPud+zcLVUX/nT3DZI/z/z3he98JCkKTK1I91YRAMDojCdz2I/1mfG7ZE594vfHOkaL7KX7rtLj0xZIzQIaAEjNTvoobYF6bYFE0KA8x954fFnHqs8TDZcsXSHVz2pjETi2gN8PFBYC4RBgMiOamQFYbbUxnBq9Jmm1nD9fvls1b4qL+vWGx+sTxXJGLW8ePVR+bsnv+vaW0mQUHmReKqObLD/IUoIrVq3F/bePk7xcphqQqss0AQIIF553ZoMoWVWjC3fkYgejETzhLcT+aAQD7E5c48wE4/3q873RCC6wOzHWmYlfjzjILUwW/M7uFACADIHett+o5LUxB3XNJQEvFge88mtfmwM3uLIqNJyfI2E86i1Ac5MFD2Tmih3Ka5W1SSoAQCoaACtWrxMBuPI0AMqaT1WkALBvny+Ah5+Zg7FXXxJXvS/PhlX5PXP9l3ywWkoVKj0So9AfyyWy0U52uz1tnivJctlT+SzxmETHnHNNBgyoz1MBDapyfXRf2gLaAnXHAhoAqDtrpUeqLVAnLVCWPsGxdAvSSdMgGAwisGI5cqZOFfvHbDYUjhwJb9++dQIEYKT3OV+RUKfPsTkw3pWVkvNDRgDFyYZfcqFE7an+PXfRu2KDMcMvkYoABAamzlwgL+RZBEWOpJg8Ov1lnHpyZ5zVq4c4DHfccC1atWgqxz8+Yx5uvG6o5Oo+9uw8TBg5BO3atBCBro1bv8fZp58iTATdKm+BBX4PmL/e1WLD5IzsUrnuyqEmC+APGTnYGApint+Dix1OibJvCYcwxcAOqPxoKtfDY94CbCUAB2C4w11hZgJTCP7jLcTWcBBXONwYkgKz4eOgv1I2SQUAYK46NTm498uqAnDJ787FOWeeGjdgWSkANQEAMH1n7NWXlipbV7mVLX02q+iUJVzH7/7zwmu44Jwz4lURKPT30acbcF6fnnElfkapc3NzYbOlD0hblqBdRT+vSlvrvrQFtAUargU0ANBw117PXFtAW6AcC5D2WlhYCG9hAWC2wOT1osmjj8K262dx/iM52Qi1a4+os0ThWTVzKITiSy9BqMMJtW7jl/3FWBX0w202IxKL4V53DtqVQ3vmoJOJjyVOhiDB0y8twKUXnYuTT+woX5PW+s//zBRQIBAMgqrhd9xwjbzU0yEikMDvWGlg/lsfSNoAhQcZpfx03dfynVZ/rvy2KY7F8G9PPvZHoxjlzBCxO2NbFwrgRV8RbCaT7IkVQR8+DwUx1OHCJ6EAzrDacc1x5NlXfuRH90AGw6OeAlDL4HgBAJ6nmA950SjGujIkleBY7SVfUaVskioAoLQ2WGqTopqMbhMsY0171rNPLLdZWwDAZ+s24ZU33sNf/zBRtAKqujF9gZR+CoiSLcSSeAuWLJf0omuvGCBAIfVF1mzYLOr7x2qZmZngfwQDdNMW0BbQFtAWKG0BDQDoHaEtoC2gLZDEAkL9DwSQn58PAgFsJp8PjZ94At6LfodQy1Zw/PADrDt3ApFIvAdTNALHN9+gYMwY+M/sXau2pcPziLcQzc1miQK/H/SJs8f85/La3v2HsPOXX3H2Gacc81C+pD8z+3UczCtAy2aNkZdfiMaNckQAcPfe/ULZ5cu6UurOzHDFKw2okllkE/DF/7zePSVnmY2RvUXvrARrpP/9gdskuqdFpcpbtd++Vznz1PBPBvooSjzP4Pev+j34ORpGN4sNebEo7nPnwGk6tjp+6qOp3JEqEu8wmeCJRY+LAaBGQE2Ead4imE3AZFc22h7jXvi3p6BSNkkVAODY6NTPf3u5qNlHIlFkZbol0s4SdoraruZQWQAgmQgg+1ZCgN//uOsoEcBQOIIObVvi3omj0bpls8otaMLZnM+n6zbhnDNPwXsrP8fuX/fjxE7t8eHqdbhlzDAcLijC8/PekDJ/hwsK8db7q5IKjBq75fOmUaNGkgqgm7aAtoC2gLZAaQtoAEDvCG0BbQFtgSQWIN20oKAAfub/H2kKAPAMvLhM5z6VY2rK4MuDPrzm94ia+6+RMH6IhIXunWOqvqgYo3gs0TVh5BWiH0DBsZFDL5bqAk+9OB/XDhkgPxtTDFh+8NFnXxamQItmTSTyx9SCwmIPTuzYTpyATz7/SsQGWTNbt/It8EUoAEawKfo3xZ0rivfGphgAdpMJE11ZeNnvwcFYFISGmDbSxmKNlwH8LhLCTF8xDkQj6Gyx4Q53Nj4P+bHQ7xWWwO5IGJ+GA+hlteNShxsvegulr5tcWehstuJxXyECsZjsvYV+DzaFQ5jgzMDbQR9+ioQRA9DJYsUkV/ZR4+SYn/YWYlskhNZmK6jkb0wBYOrC8/4i9LU5cbXDjVcCHnwWDCCEGE602HCLK0sqHZARQXswFYaNkB4FDtnXR0Ef3g74pPJBc7MFN7ky0cRswcOegqQ2aWy24ClvIQgm0HanWLWTWf6OTH7E9h93yb1/2UXnSalRaodQYLRtq+a4adTQeK4/tUM6tG0lGiS52Vk4t/dvKRFlXdvtdiM7O1uzAI53cfR52gLaAvXWAhoAqLdLqyemLaAtcLwWoONKx5/R/1J6BOEwGk2bhlDnTii+7PKk3acTAEDHibXOb3RlYZHfg1YWK26toHja8dpQnaeUulktYP/BPBEDNJtNEulkZI/05q3f/QiKebFqwFdbvpfvCAYsWLJCWAGs+029gAvOPSPOEDhw6DA+XL0eQwb2q5WyZJW1S3WfvzTgxaKAFy3KAABUVL2p2SxO8rO+QuyLRsWZJVhEuj0FAgfaXWD+fUE0hhyzCUXRqOhIrA758WMkjNOtdqwJBcShZmnBw9GoCAoytWAcywyazKLe39FixQ3OLDzizZepD7S7ZXy8Ps/xxaIi7HdWgujgrkhYhAwzTCbZv+tDgVIAgKS4hAJyLV6X8842maXcIYEMJXL4gq8Yn4X8aGwyw3vkO6YAnGmzi0ZGNAZYTBD9A85jnDMLj3nzk9pkgN0lFQWsMeDejBwBDXSrmAUIAC5+dyVeeOVNPP63e+MpROyFav7T5yzCf90xDs2aNBI20PTZi9D/7F7o2f3ElC9E+j9ZAA5HeghZpjxwfaC2gLaAtkA1W0ADANVsYN29toC2QN2zACn/eXl5oABgYsudPh2R1q1RNGRI8okFAmg89WmEupxY9jE1YBJGMxnBDMViuNDuEvr/ze4snGypeWEsvsDPW/yeOPl03CkYSCXxS393nkT4mOvM6B5TDlhdYOTQgRLpe/iZuaJ+zhf5fz09S0oHMjeYzagZQBE1NlYU0K3EAsrBb2I2JWUAKIf4TJsDIx0Z4pgzSn6nOxvz/V6JtGceSQEoisVEeb+1xYqlfi/GEVAKFMN3xGluabLg+0gYTcxmAQLINSiMRXG7Kxs7o2FQjPASB0vu2TDDW4Q25t+U+Hmd533F4rAno+QTJKBTT0c+GIM48UMNIn4PevKxMxpBO5MFB2IRhAEBvN4IeIWZwDk4TWYcjkVA+cu7M3Iw01eEnZGwgAEBQNIKrrS7pJ+vwkFJfWgEMw4gIsKJdyXYxAKTzI/MgkyYpKwibXOHKyteUlHvw7ItwPQi3s/9zjoN0WgMv+4/eJQA4hvvrsTO3Xtxw4gr8OKrb0llkVHDBlW4/KDT6RRBQK0FoHektoC2gLbAbxbQAIDeDdoC2gLaAgYLMOLv8/mE/p+sGgEBAFMshuBJJ5XK/7cUF8O6+xfpyezxwHPJpUkBADo6T3oKxTFi+bWzq6nMGiOnLHuWZTILrbub1YYRzorVTq+qjREMhqSiAKP13bt2KtVtsceLPz84DQfz8nH/7ddLhI+5/hT7WrlmA+66cYSIgD341Eyp7838Y66L0gwgO4BVBwZfeE6p6CDzikvKgdU84FFVdqtMP0oDgH3QEef6q/YLo+q+QnijMdzizkIHszUemWe6wDfhIOb4i0HNfVPMxP/DOFcmelsdKI5FxWl+yJMvDnk7swWn2ux4K+CF1WTC5XY31oYDAjyxisArfg82hoMY4czAzkhEHHhG+Vli8FlfkTBUCAiMdmagscmCNSE/+tmcyDSbsS8aEfaBP8Y5ZGFdOIAPg34R77vRlYniaBT/8BZIaoJqivHAtAXOgSwAM0rmcILZij9m5GJxwIMlAd+RU2KwwIx7MrJghRnTfIUoiEZ5BqwmCIPhvgSbsL+YJC5AUiVok/xoVECOqx0ZkkrA+676Em0qszNq/1ze8z5/QKL7ZAI8NHU2zj/ndGH4qKY+px7BfbeNxSndOh+XOCifJWQBEAjQTVtAW0BbQFugxAIaANA7QVtAW0BbwGAB5v4fOnRIaKfxFo3CXFQEUzCA3JkzYfvxR0QzSsresYXbtEUk84hzbbEg3KEDAieeiHDbtkfZlo7ZdF8h6LKQbqwaI6ys067ylK0wYbjTjYvtrvgxBA9I6/8uHMbVhu+S5TBT6Zwq72aTSaKirABwrqEMIGnbjMzSWelksUlqwIZwQPK6r3S48X0khK/DQXGAJrmz0NxsxWv+YqwLB9HazFrxLukvFSfnWBUF6Awwmt+rR1ewJBobHfwZcxeje9eO6HdWL/ns8w2bJRJ4cf+zJBr47odrMOXW0aAJ//NCiXK4UiZPdn5D2+TcK494CiWS38fmwI3OTHHQGeWfxj0UCQndn9FtZuE/5CkQJ3ayO1vo/4zU97U7xPmm0z7M4cblDjfCsZg47oyUc/cyjz6KGN4N+CT6fb0zEy/4i9AYZmGc/F9xPgKIYYDdKakCvD51AqhBQHV/7iFqBUiZPk8BNkdC8hnTAbh/ec4ZNgcmubKkmgVLFbaxWHB/Rg6+D0fwpC8fGTDhnoxcPOstlHsqcQ49LHY85y9hHpCyT7vsioTkGiuDTGUo+bmV2SLpBs3MFimbSAZNMpu0MFtEW6OH1S6MCZZUfDPgFQCgpdmKN/0e0UlIRWyzIexLPkspBvrcvDfAlKB//vEODB18fnzqv+47KCAAAUCWC1WNlRAIxLhclXPemQLQuHHj4wIQGsL66DlqC2gLNDwLaACg4a25nrG2gLZAGRag4+jxeKT0n7Gx/F/jxx+HfdcucfT9vU5D4Zixx2VHUpo/DvowypmJj0N+7IiEwQxiOk7rw0F8GQpITnFeNIK2ZiseyMyNO9l0uuiY0fVSNGhGV5PlMJ9ncwrV2QQTelpt2BgJMQgqEV+qqT/jLZSXa9KdC2MxyaGmo8e8blK1WS+dQmiHohFc7nAJ6MBorcqvptOVav4zX+RJ71elAsszXGGRB6w3fueEEWjZvEn8cDoS1A1Ys34zGBmcfPNIfLZ+E159433cMeFadDmhrVCEE89X5cRWr92IE9q1lhQDggv1vdwgneyZR6LgjUxmEQQkXZ1R8Q5H9CDotLMxUk/RSNL4VdScTiyj8LP9xTDHIA40afZ04m0mgCAV2QWfhgKydygCOMThFuYJHXrS572xqDAJ2Lh3SJ0naETwgP/R2ebY9kYj8e9cJpPQ8znWbLM5nhqgqlrw3mApy0ORKHyIoZHZhPvduaIpwHHw/uEc2D/nkGMySTWMgmgEFPAj8MA9TqDgnaAvrhvA++JwLIrrHBmSclCWTQimTfUVCcuhtcWCPRGmHsTQlKkGiKG7xYaJ7iyZf0NvBFSfe/kNZGdmSIlDMnL4nE2k5DON5+M1XwoIwLSgqmy8z5kG4HL9BqZWZf+6L20BbQFtgbpmAQ0A1LUV0+PVFtAWqDYL8GX14MGD4L/H20wejzAFYnYHYgaWAPtTtdmZO3yR3SXRfkZlmbPsggmPewvQwkw19EyJRGaSfpxRkvPO9oyvSETQ2JQSOnO5qchONfbvwqF4DjMddEZy6ehd48iQc5nrzOglRdeoks6oJz9j9JLHvB/0whsDIohJJHOw3YlZfg962uxYGwoIhXqkMwNP+QqFGcAobHU5OaFQGFarJamTTs2Abl1OEFEwpgKwPNmevQfx4afr0aNrR3Q+oS2YZ3zvpNH4efde/O3R5zHu2stEUJBlCllh4KxePTBkUP/jXeY6cx4ZAIyas+wfnXI64f3tDlxhd8veU42R7hm+ImF+UHBvpDMT59gccs48X7E4+QSeuHcH2V2yD6nsPyUjV6j5r/mKMcKVifNsDmGpfBMOiXPPyD+dbBtMaGIyi5o/Px/kcOKDgF+ccTrqalwOmLA06JO+CThc78oUhopq3IcsWUggoaPFJmMli+UeF5kMSDoHnsvUAeoCEJDgeROcmWhpKQEKnvcVCduFgMZAuxNDnRkCUpRlE/a3LOjDOwGf3D8ZR0QH+Xkfq13AvXQpoVjbG5WlEBe8vRy/v2XUMR17gntTZ76OTu1b44qBVX9f2mw2NG3atN6DfrW93vr62gLaAnXDAhoAqBvrpEepLaAtUAMWKCoqAv87VnN/uhqZixfHDzEHAiBDILH5evdB/qRJpT5e7PdgxRERsw+CPoRiwG3uLHSx2PB5KCCU55YWK6KxmEQiqRHA/GZG5RlZZekxOibMOb7C4Rb69R+L81AUjeHejGzEYCqVw8yLn251CIX/BV+RXIONbh/zmE+22gQ0oEI7AQTmW3NMdMhIGx/nzJCa8HN9xfg2EpY8bbfJJOPsbrVLdJXOF522mnJ4mDLAigAsDWi3WeNCgY0b5UhkkSKD1AS4qF9vDOjXB/954TX0Pu3keCoB50+9AR5DBgHLDrJRp4DCgxQhrCzluAa2ap27BFME3gx44DaZJfLOCL5u9d8CTO8h84YAQGIjM4j3MFk7bFVF+S/LqmQBsDSgbtoC2gLaAg3dAhoAaOg7QM9fW0BbQCxA5f/9+/fLv8dqzo0b0Wjq04i6M+C5+GKEW7ZAqH17xI68xMJqQ5R6AIboKvsjNXmuz4PTbXZR4p8T8EgJNZZgY141RdmoD8C67L2tdolC/hAOSe4yHWzmRbPcGaOya4J+yaNmjvHUI1R+sgiMOcxMEaCgGZ37ye4csFwaAYCbnVl4L+iTHPC2ZouUeettc0id9y/CJQABG0uh8bxgLIb7ivNE8I0R//UhP94P+kUV/mx7SZrBVY6Mo8q3Vde2ojjY7r0HJOr/9dbtcaFACv6xESB4eNpc3Dz6SmS4nfj3tDlCK1b6ADxGiQj+7rwzRVxs6fLVeOm1JTizZzfJUSaDYNLY4XFNguqaS0PplwKB7wS8ck9QP6I6mSMNxabpOk+KbwaCIWRnZQjN/+ut30v1D7Jx1D3Ksft8ATw242WMu+ZytG3dvEamw+s3b95cswBqxNr6ItoC2gLpbAENAKTz6uixaQtoC9SYBZj3X1xcnNL1rLt2IfelF2HduxeeSy9F8aDBiNmPnbdKQTGG3u90ZWNzOChRdMsRh4h51kwPcJkgomtUFqe6HXOgGY1nTXX+3sFiw/l2B+b4igUo4HfMW6bgHynUxhzmM612ycVmH6RcH4pS7M8q4mbLAj68HfCCudYtzRbJ8+b1WQfdEjMh12TCgVg0rnBOVXRey5g+kCMl1GKSU83ybY3MqcgBpmTelA8qKvZIhQCjTsC323di0bsf4Z5bRklEkfXEWT0gM+O3yB+j/U889wqGX3ohfti5G8w//tPdN8gxBAdWffEVVn2xEfdOHI1P130Nh92OXqd0hbuSYmQpT6weHUjgiykIZ1jt+CocQk+rXRT8datfFiDwNvWlBVi78RvBPgOBEO67fSzOOOUk/POpmbjsor44t/ep8Ulv/W6HCAPefdPIKs/5P5Zlc3JykJGQmlW/VkLPRltAW0BboHwLaACgfBvpI7QFtAXquQUY9d+3b1/Ssn9lTj0ahXvNZ8h69VXJ9S8YPQaBHj2OivwnO1/lHW8OhyTfnkJszLdvYbGKc8+8aNL0KVTmNAFbwiFxvm9xZ4tgGqn6LPPHnPzxrkwsDniT5jBvDAUxN1AsOf/UAmD0n3nPZBy8EvDgs2BJXjdrpfezO0TojxH/Ca4sGcdP0XA8N3t1MACpB293yDFkEzB1gQwG5oWnS3v/48/h9wclv59sAZYfHDqof6nyg9/v+FmEyRiVfGbWQky4bgjat2kZnwKjmB98slbqlIfCYREnW/zuSjRplIMhA/tLSoGRUZAuc0+3cRBUesSTj+YWKzpbrGAKzHXOTJxvr5yqe7rNs6GPh/fZ48+9gr59eqJvn9Mkwk7hTUb4Lx/QDy2aNcY///MS+vTqjlNO6oxde/ZhzYbNmDJpTI1F/9UaaRZAQ9+tev7aAtoCtIAGAPQ+0BbQFmjwFigoKBD1/+NpzP/PXrAA1Abwd+8u1QEiTX5Trj+ePvU5VWcBOvsUCrxp1JU4qXMHbNv+k4gA3jRqqPyejCGQ7OpME2DqQcd2rbFk+WpJMaCyfWAjZgAAIABJREFUeU52ptCddTvaAqxCMMdfjGudmfg06Bc9iSnubAG8ymsUj/v7Ey/itB4nwmqx4Jdf9yPD7RLQhkyMLd/uAMUg9x3IQ5PGObjrxhEiDEln9INPvsDCpR+JpoPDYZMo85k9T5ZLLlz6ofxLRXrVyAB5Z8Wn+J97b4Y/EMSUvz4h+hCn9ehaapiksn+4ep0cR50IRr1nzV+K91aukeMGXXCOiE0qtgnZJMx/J8hENgpFLTkWOsn5BUV44B9Po2un9qI7QXHKwwWF+ONdN6BZk0ZShnTe4vfw9vurYLGYUVTsxYD+fSSXngDVy4uWYfmqtYhEohh0wdkYe/WlEklPNr/ybF3Z78sS+uPnM+cvwQN3jhdAc/O3O7Dpm+2yTky3qWq1/1TnoVkAqVpKH6ctoC1QXy2gAYD6urJ6XtoC2gIpWeC4ov9Jej6etICUBqgPqrQFWBGAjtGaDZskAjlq2GC0a9NCygU+Mn0u7r5xpDiRZTWmDDz27MsYdsmFOKlLBzlMPpsxD0MG9ivFLqj0YOtRB1+wDKGvCFkmMwpiMak+MNqZGv2fziMd4CmTRouzTWd6xtzFOP2Uk9CrR1d89Nl6qeRAAIa6DfPf+gCTb74OPn8AP+36Faee3FnE5eikP/XifIwZfomseaKDvGv3PvzvIzPQqkUT/PnuCQIA3PWXh6WkJJ1x5aSWOOxPITc7SwAApsQ89PQsEZek4CTbilXrJH3k/jvGCUjx2bpNWLJ8Fe65ZbTsL47lX0/PwtBB50v//Pm/7hgX15ogyMTrE5z4ctO3WLF6nQARnIdRTI+gVmGxB2ec2k3sQiCE0XWCHDUFALBKB5+dtE9ZQn+1keefyu1DbYIWLVpoLYBUjKWP0RbQFqiXFtAAQL1cVj0pbQFtgVQtUKno/5GSf7yWKRqDbdfPcH/8MRybNiHUrj3y7r0H0cysVIeij6thC9B5evGVt8QBG3bJBWU6BL/s2S8pA3+4bUw8usvPnnrxNfzp7gmaAVDGujH1hOUnf4qEcKrVjptdWSlXi0gGALww701xdHt2P7HUFRlV3rj1e4y56pKka0inuGnjXJx/zumlHGSyBabNel2YIOu/3iZgAx3wf/5nJtq3aSGpHuecWZK3vvjdj3DgUL4wDnjc+k3bsGb9ZtwzcVRc3I7lQ1mh4pwzTxHn/N9TZx+VXqIGfji/MCkAQJYAmQSJjnxZTjbn8OKrbwnVPhnAUV231Nvvf4Kfd+/DxLHDsPOXvfFIv1Eng4AH2TeTxl51TICtusZ4rH6zs7ORSbFW3bQFtAW0BRqgBTQA0AAXXU9ZW0BboMQCfGGn8j8dwVSb+XAemj74ICx5eUedQiHA6BGBqWh2Dg7fdptOB0jVsLV0HKnZT784X0oD0rlct/EbERW844ZrYbOVlCcjxZuO3/XXXBYfJXUBCAqMu+aypJoAZBf819//A7vNJroBZ5/RA1mZOlUg1WVOTAFg3niHtq0k9UKtCyn+899ajq+2fCcUeDrsdIip18Acc1aKYNrG7l/345orBkhk3ehYc125/qd26xJnGxAAYGSeKSLvfviZXI/R9rkLl2Hwhedg0TsfCQAw+/V30PPkLnGAQM1rzfpN+Pqb7SJ6N2vBEon+u1yOo6ZNACAxBSAYCgnrgE40Hf4Vq9Ziyq1jjmIAqM7Wf/0Nli7/VFIjbh13lZzH+U2fvVD0Kti4l++dWPW59rQbGRCDLzwXfXqdjEeemYuunTvEgTQlpvnN9z+JLY0VAFLdA9V5HMfTrFkzqVSgm7aAtoC2QEOzgAYAGtqK6/lqC2gLxC2Qn58Pr9dbMYtEozAXFQHRCMoq+VexDvXRtW0BOisHDh3Gjz/vkUhxx/at444BQaJHp78szp+KPKvPfte3Nyxms1QdaNOymTg6qqY5KdysIDB6+GCs3bgVryx+X0oOMlddObC1Pe90vn4iA4B087kL3xWxxgvOPaPU0FkN4umXFmDCyCskks80ADr7FKNjMzr96uc+p3XHq2++j9tvuAa/7jt4FABAav7KNRuQk5WJ/QcPC5jA3HyVllAWAEBgiDoTqQAAxhQA7kHqCxBoum7YIAEneS1qE7AZNQAS140aBkxzGXnlwKOYA9yHnAf3XWWccAJabpcjvr85Bq4Rq2n85fc3wma14uFn5iC/sBjdT+woQn+Nc7Nx540j0rJ6BvcGGQBZWZqhlc7PAT02bQFtgeqxgAYAqseuuldtAW2BNLcARbYOHDhQoeh/mk9JD68aLEDHilT/+28fF6f67ztwSBxOlglkNYBEkMCYr05WAdu8RcskX5qO6RdfbhH9gYvPP6saRlw/ukwEADir7T/ukrz4iWOHHzVJ5sEP6NdHhPEu6tsbXTq2ix9DfQA6v4oBQJbAvoN5kovfqUMbcWSVY68YAAQA6CT+48mX0LRxjugLUIhQHccUgK3f/YhbxgyLAw2JKQB/f+IFqXOvdCOMg06WAkDlfIrm3TbuKtE9IAuAugD33369COhRUJAigImN4+e8aZfE1AECWxQqvH381dLn8TQ1r1NP7iJAGBvH+vhz8wQc6dS+tTAVaGNej6kBTKEgYKJAmOO5bnWfw/E2bdq0UsBIdY9R968toC2gLVAdFtAAQHVYVfepLaAtkPYWOK7oP2cVDsGxbRvMR6oGmEJh2H7cAQRDMmez3w/bL7sQs9mRf/PNCLVvn/a20AMs2wIEigoKPWjcKDvuzNAxY3Sfiu50cOggPfzMXFzcv48IsREgmDbzdXHWCBBQtf2R6S9j1LBBOKFdq6MYBbw6RQXZ7HabXo4j0WWjCCCNQkr89p9+weUD+uLTdZukvCNBlf0H88SmzMcnA+BwQZEwL7g2jMb/6Z9TJUVAAQAzX1sibI2hg88XW5cFAFAbgmvdKCdLAAXjcamIAPLcN5atLCUC+PiMknJ5FDJMFAHcvO0HqTBxzy2jJOL/72mzJRWFuf1KA4CRfNL+WT2AwALBJjr93D+jhg8+CgCgKCHTWo6HAUAnv6CoWEAS2phgCPthWsXLi97FXTeOFDHDh6bOFn2FRGZGum9kzQJI9xXS49MW0BaoLgtoAKC6LKv71RbQFkhbC9CpO3jwoKhYV7Sx7F/jxx+H/ccdMOb8s59Is2YIN24CcygE+7ff4vCkiQh2Kyk/plv9sQBzx19f8iFO634iLjzvDFGhf//jL/DXP0wUVXoKC7Zp1TweLTWWQ2PkP5FRwMj2f/97Oi696DzRGcg7XIBINCoR1IbaEjUA6NT7/H7JZycYs/yTtZi1YKk4vlTYv338NehxUifJ6WfZvc83bJbc+P5n95LUC64Z684vXfEpNmzaJor/KiJ+LADAaP9EVkIqZQDp1D/90nyJlFPgjw40ywAWFBaX0gBgX3sP5Mn3jJ4/O2exzEc51UYRQDrmLGXJvtkGXnA2xgwfLPMxagCEIxGc0La1VBo4VpWLsvYY9zVBiP++52a0atFUKhz832PP47IBfYX5oAT/mEJBMINMhdYtm9WpLcuUHbIAtBZAnVo2PVhtAW2BSlpAAwCVNKA+XVtAW6DuWYDK/8z9r4j4X0VmqUACz+BB8J9ZUiJMt/plAaUbwFJvdB5Yoz3vcKGoxZNersTcOGvSuOnwMUJLJ0pRx8kcePuDVdi2fSdICR8/4nIpKUgAoV3rFlIbPi+/QMQJWf5OOyn1aw/Vhdks+2gNvtr8rVD82QhMEAxIrJpBIKYuslfIAqAOgK4IUBd2ox6jtoC2QFVZQAMAVWVJ3Y+2gLZAnbAAo/+HDh0S2nZ1NZPPh8ZPPAHPwIs1AFBdRk7DflmfnRHobl1OiNePp2P02Ix5GDKwH04+saOURTuvd090at9GorjnnnkqunftKD9TZ8BsNuHPD04TivfwSy+UWb68aJlEW1lyTYkMpuH09ZDquAUIQj07dzFuvG5InH3C5yUV/nudcpIwWpjjz2j/pLHDcWKn+pHeZLPZ0KRJEw2w1fH9q4evLaAtkLoFNACQuq30kdoC2gL1wAKFhYXweDzVFv2niRQA4L3oIvjO0kJv6bJtvg4H8VHQj9OtdvS3H58gWkXn8sue/VIu8A+3jRG6OvOlLzzvTFAt/s4J1wplWinHU8Rt63c7pIwd6erMb2ejaB2dLpYTPP3UkwRkeGXxe5LTTo0B3bQFKmMB7ifuMWoevPHuSuzcvVdEAwk20eHnnj14KB//756bRA+A6QgskUjKv9qjlbl+bZ9LZg1ZABlHSrjW9nj09bUFtAW0BarbAhoAqG4L6/61BbQF0sYCjGbl5eWB/1ZrC4fRaNo0hE84AUVDhlTqUnRaFwa8+DUSBhULcs1mjHBkoI/tt9ri/PyToA/Lgn4cZHlCAE3NFlxqdx3l6PpjMSwIeLAuFIAnFgMLpbUxW3C9KxOdLKUF6HjtRQEv9kYiCCMGK0zoZrVhvDNTxqFaOBbDJ6EA3g/6cCgakXFmmMzobbPjGkcGnCYT2Ncrfg8ORCNoZDJjojsLXQzX2xwOYoavCL2sdkxwHe3U5kejeDvolX4KolG5BkeQQ/q91QmvCVgZ9MMbi+Jkqw23ubLluqp9FvLj/2fvPaCsqrps4XlzqlzkqAQVkKAEiSoKZjEhGBAwgYKKue3u16Pf3+99/ezvM+FnAMyICRUJiihiIiqgKBKUKDlVvjn+Y67iXE9dblG56laxt8NRVN0T9p7n3DPOmmuuueb4PAgihkyDERMcafgq6MPWcAgmgwFXWp240uaIb++ORvGMtwgBAA85MwRPDj3W2lqtMMhab7anlTknt2epAIMru90GtmSb+m9/F7d2GgIyeKIS5Z+vz8UFA8+V4J7dAugjwDpr/Vj4xfdgTTeDfpIEi5auELM4TXbN8/j9PI81pZ3Xk30Z7OvXIXvGjBM+8vXrj8LJk+OEWjJFTdbMmbDu3IFjTzyBaHYO0hctQtrCBeV+5wruuSeuyilvW/eoa8p8b40F+Wj25JMw5ef/dX8kbGPZuQO5zz2HwgkTkqp+yvtcIwtNBfnxNWh/s+7YnnQdkZyc+LY1ergc35m+ATQKZDs/fmMY8JNY6tyxLZb/sAGTb7te2hN+8e1qPD51PBx2m9zXTakkxWq1Iicnp0mtqTbuDXUMhYBCoGkioAiApnld1aoUAgqBJAjUR/Yf0SiMJSXIfHs2wh1rRgAsCnixOOBDBDG0MBphMRixPxKWoHeaIwPtTGYJSN/ylWB1KACzwSDBvC8WxZFoVF7mr7I5cbXNKWgw+H/BV4zfwyGkGQxoYzTjSCwCBtcM/h9xZYDBLAfP/WnAC7qd5xiMyDWacCAahjsWw9lmK+53ZkgAzn1n+kqwPRKSoL+V0YhALIYDx4kAbtvfYsU7Po/Mm58Vx6IYYrFhoi7QXxzwCtnQ2WTGE66sMlfvm6Af8wIemT9JiNK8OBA1AIFYFDlGk8yjhdEUJ0B47AHHSRLO+WlPIQpjUcGD6+JxvLEYso1GHI5G0MpowqOuTCEHOPZEwkIAcDzszESH41i/4SvBmlBA1t7caBIc90cjMrfhVjtusaeV+91jppVeAK1a5MaDdH1LQZvVIsHXTddcckLrOD0B8PZHi9GyeQ4uuaC0JRsJhnfmLcGSb1fj+f/zqBy/MQ0SAK6lXyF/2jTEHKUkDINz04EDJyUANOJAHxDr99NjoAXxxWPGlCEArJs2lTkvCYVImzZxAkA7h54U0AJ0Hl+bMwN8khicP0mAUKfO8dPrCQQ9AcENeHzOWb6fffslJQzLW1NtXePPvlohqpPLhg8SgolKlR9+3iQ/B/fvJeUnJE3ZTnBQv55SytLUhlIBNLUrqtajEFAInAwBRQCo+0MhoBA4JRCozey/66ulcH355V8v+B4PDMHgCTgmZhKrArSWsTYDGOdIk4w/g/3p3iLJWo+xu3Cx1REP1JmhvseZgfbHM9VaAJ9uMGIa/24y48dQAG/6StDGZMajzkzJVu+MhPC8t4S56niguzcSxnRvMTyI4RqrE5cdz4xrfychwaCYATAJhW3hEC622jHaniaBMceqoB9z/G4wCW+HEa1NJtznyMC7fg+4tkEWO+5w/BUsc14rQwFRAEx1ZsSh0kgQ/uECqx3X2pwy75/DQZREoyBFQfLgGptT8HjSU4gdkTCuszlxxXHiY1UogLf9bvQ2W3GhxY7pvmJQ6/CAMwP50ahgkmM04hFnlhACHFRIMNgnfg+7MoVc2ECVgrcERgMw0Z6GvscJBu3vPIaeRKjM9f518zasXPsr7hl/vXQT+I+/z8B1lw/H6KsuipMEJA7+73Ov46ZrRko7un+89DZuv+lqdGjbCgcOHcULb3wozvHsMECzNv5kQPfnvoO4aGh/nHdOj5SWaleHAGBQnTt9Ovzde8Cxfl0ZBYBGHNSUAEhGGmjH1EiAYI8eErRrBABVC3A4ygTy2vqY5dcTEDyWRjjw34lkhHau2iYAPF4fSDZpfhIkAEgakUS665ZrxIjyVBw2mw3Z2dlKBXAqXny1ZoXAKYaAIgBOsQuulqsQOFURKCkpkdr/6rT+S8TMvuFn2Nb/JH+OtmyBcPO/Wl+F27RBJK00sI1ZbYhVo65Uy1gzi04Z/7V2V3wKL3qLJRAdbXdJsPystwjF0ahk07WMNzcuiEbxtLcQh6NR2fZSqwNfBH34yO8pE3xrmW6qBx5xZqK10RQnCrKNJjzizJAMO8fBaARPH8+Kc9tN4SA+9nsxwGIVlcGz3mJYDAaRzJtiwFO+YuyLhEWpcJ8jXWT0lPmTiEgkALiOzeFQGWUAyYmXvCUoOZ6515QM2jyoJhhssYtCgpl3hu7JCABi9ls4hJvtLgQQwwK/F1fbnYIJs/mz/W7kGsoG78uCPsz1e9CaZIkjA2lGoxANVCmcbjTjibSsONnxSyiIV/0lopLQtq3O94xSbEqrGfC3btEMFw3tBwZrdF6326yYfNt1+HPfIbw3/0s8PPkWrFr7K1av3ygt8BZ/vTKuCjh0JA8FRcVo07I5lv/wMzb9sQsP3nUTTCYjdu89KB0GUql2O1mAW5ECQAucQ21aI2Pu3DohABi46499wnNAp1wwHzwgCoDisWNhX7ceRePHx9UMnGuocye4li4tQwBoJEbh+PFyaO5PhYBePcC/V4cAYFtBi9l8wnVmycmzs95Dz25d4m0qZ835BBcP7Y9AMIi3P/oc//bARKSn/fXMqc693Bj3oQogIyMDTmepYkoNhYBCQCHQVBFQBEBTvbJqXQoBhUAcAb70FhQUIJgkS5+KMGmZ+gxd9lmb5z88RSI5n+JIx5/RsAT0zO4/7sqMy/f12/4RCcWDbQbUr/rcQhxQQcChZcfPMJkxzZkpQe0f4RBe8pUghpioCrodr9WnVP55bzE6GE0ScD/tK4Y/FsVDzkz8GQmXyaQzw04CgCULWjae9fd/9xTJtvoMPevttW01soJzm+ErwfpQoEzJAf+uBdzER09Q8DMSAHuiEYy3p2GgxYaiWBRPeYrgjkXFW4BBPQmJe46XH3wc8GBJwIczTBY85sqM3w6aIqG72SLr02OVKSRHJloeJ0boX0ASYYDZJmRLdQZl/OwWcN1lF+K09q3xyeff4p1Plsihbr3uMukIwKCdJAEz/AzwT+/QBleNGAp/IIinXn5Hsrft2rQoc3qSCS+8Plf6tnu8ftz3738XM7e+vbpVZ5p1sk9VCQBm29MXfYqCSZNg27ypzggAzqu8rDyB4DyyZs9G3rRpMBUUxAN454qV8A4dIoE8g/zsmbMk8M+eOaMMAZB4fBIFHPQ90I+qEgB83pE0atEsWyT9bHWnH0eO5eO/n38TD9w5Vkz9NAKA/2bHCZ8/gDtvHtXovCRqenMSJ3oBKBVATZFU+ysEFAKpjoAiAFL9Cqn5KQQUAjVGwO12g//XRvafk2F9v8HrO+FFvcYTPX6A8oJSfsxac2axWauuqQES6+m1ebzucyeV22uf0zCQUn8qCO51ZojBHwdLDd71uUWSz9iBvgLdzVYJ2rWhBeHnmG0i5dfUBVoNv1YuwLneZU9Hb4s1riDwRUuD8X7HJfS7I2E85y1CMBaLKxmORCN4xlMkfgGJ6gbtXIlBu6Z64E/t+JrCIRQDTAYIbiyJ0Ez9NOWBvn6f63/SXYhd0XAZRQKxf9VXIkaEtuN+C4MsNlxg/cs8sLr3gL5bQJoreQaSJMHfnn9DpP3/8eCdUg7A8fv2P/HJkm/FFFDL7OflFyG/sAi79h7Anv2HcfvYq7BsxVrMXfgVrhwxNN5iUJsvg0JmQJvllPVfqO56qrJfYt099y1PARDo3qNMi83ELH1tegBUlwAgGWA5cFDKADg/KgKKx9woRoJaCUCyVqHlKQ6qSgAQv8KiErlXJo65Cry2H366TK7tNZeej3POPhOr1v2Kpd//iH+ZOh4ffbpM/CRYBkDCiB0naFLJdpan2jCZTKICcBz3ojjV1q/WqxBQCJwaCCgC4NS4zmqVCoFTFgFmwwoLCxEI0M+9dgZfyJ1fLQWDkZiZVfqlw+j3w7JvLxApdeL39+6N4lvHVfmk5cnkEw+UTO6u34ZqASoAEgkCEgzLgn6EYrT4g9TUX2yxY5TdJQqAvFgU7/nc2BwJxbfpabZKzbw2GITP83viXgRaxpxlCHTDZ6DMEgG9uaBWV++QevvScgOO74N+vOf3wGb4y3AvWQ2+du5E4oMB++cBHzaGA2LeFzMY0N5ggtVogDcaFcUEV8ruALfb0+MdDDR1wLFoVMoDzj/eGlAjL/i5XqlABQVLHmh4yHNy0Hfgpmpm/fXXirJ9BvbnnXt2ufcLCawjxwqQke4SYzZtJOsc4PP5sfaXLVizfiPuGX8DXE47nn/tA/Tu3hXbd++TDC+DHY71v27BE397EY9NGRc3FqzyTVvNHZIFwjxUeQQAA2t9jX9NCYBEvwA9GVGdEgBK+CPZ2ZL1L5g8CRlzP4S/X18EO3UqQwCU1/mAa0/0DqkOAcDjrPzxF9z/v57Cv94/ERcN6Ydit1sk/s1zs3H72Cvx+vufonXLZmC5AJUkbAPIwWemdm9U87I22t2oArDb7cjKyjrlFBCN9qKpiSsEFAJVRkARAFWGTO2gEFAINCYEvF4vWP/Pl9raGga/D+kLFoJeAFqwH83IRKh16/gpzAX5QDhSxmG8sufXAvvEOnn9/voaf32Qqm2jl9vrZfX8nAZ968JBdDGZJbNPwoFqgBuP+wpQFXAoGsFZJosE+CwxSBwM+NeGArjFkY6t4aCUDeTHopJZp9ye2XK2Cpzs+Kvdn5a575hQsqAF9DTa0yT9Wr194rbJvA20ln17j7dA5FwpenYYDPKT7Q6TdRdgoE+nfzZDfMCZHm+DyHaGLK1geKypDxj0v+wtkbXRkJFmhJqKoLLXtS62oypgxtvzJIBLT3Ni8x+7cMGgc+PBy8effS0lBW1btcALb8wV2feHi5bh1usvk3aD36xcJ63eKPueMnG0GAvW59DXwetr35MRAAykmU1nYM2Wfxx1SQBUxwRQq+HX6v61+XKuegVAeXJ//p0KgvI6IlT22mzbuQez3pmPtq2ai+eDVgrADP/fX5wtCpA2rZpLtt9sMokSQCMAKnuOprodzREzMzNBU0A1FAIKAYVAU0RAEQBN8aqqNSkEFAKCADOmWvaf5mr1OZI5m1f2/JoCgNn0u3Wt8vT7l1dPr22jyeoZCtMvgA718wJe9DNbce5x6b22rV5xQBd8Bt8MvLVOAcnmzfKCX8MByah/GPBIKz1tsB1gL7MF19tc8Ww7P0u2Ln22XR/sl9cWUHPcpz9BYmkAOwYsDHihr9s/WXtBzQAwRwwQSzsAENenPcXYFQnBaTDGiQHNj4DYkdTQuh1U9prWx3bM+rONIFu3DR/cF6FQWHwFSA4Uuz3Yuv1P8QmY8/Hn0hmASoC9Bw5LdpgScRoFOnTKgvqYc3nfk2QEgHXH9hOy49UhAGjUyZG2sLT9nr7mvqZtADUCQMvwsysAj68nExLVAHqctW4CejPAqioA2L6Pag8G+czwPzPzXVx/xYVxd//v1/wsapPbRl+BtRs247X3FuDJf7sPWZnp9XHJU/4cVAHQCJClAIn+CSk/eTVBhYBCQCFQCQQUAVAJkNQmCgGFQONEwO/3o7i4WHpY1/eoCQHwWcCL+QGvZJiZES8v06xlzhNb53Gt7/rd+Cbol2CY5n5LjjvYJ6oK9EQC6+D9MZzUN0DDUSMA2A6Qzv/sDsAa/imOv7wEEjHXlA2jbE7pGqDNk+7/VA/QXPAJV2kNuha4t9W58PPvWiBOtwKNACiMRsGOCd8EfdIhgW0Lb7CVmvElIwAo36c5IWv5ibNeHfBd0I/Pgl5ZCwfX18Fkxn95CrA3EilTElDf91RlzkdFwFfLf8S8xd8iFA7hhisuwhUXDxZTuGHn9UGv7l2lLICdBAb364UbrhyOL7/7QYwEmSWuz8HANm3hgpOeknJ494gRUvfPoc+M8/fqEABaAM79jz3xRFxNwN+T+RFowbspPz8+10SZfmLgnqge0P/OMgbHiuUnnJsH10oiWEagERNVJQAKCosls69l9akGeO29hXjivgkS5DPo//m33zFp3HXSdYL/0/9Bjb8QsFgsogKgKaAaCgGFgEKgqSGgCICmdkXVehQCCgFBgC+1RUVF8Pl88u/6HraNG5H53ns49tijZQKMysyDrfPYq56BLXvNs+c86/S1Qcn70pAfG0IBHI5FQQu6ux0ZEuxz0LyPJn7sV3+XIx29zda4SV97owmPu7Lix2PW/NOAV36n4//PoYAQB5Tj3+/IQKvjdeLaucOxGDZGQnjH55b2fDTbY4HAG74SZCW0DUxca6JnweqQHx8HvDjTZJHWgFQA3OlIR3ODEYuDPnwZ9ImEf4I9TQwDuf07Po9k6dm2kE7/Z5uteNlbjBBi8MVi4l+gdQDg+TUvgQz4iqYaAAAgAElEQVTd3Bb6PfgpHBRclgR9cl52UdgSCuFNfwl6ma34JRwENQ33OjKQYzDiv7wFoJEgyYL7nJlIS3BWZ8kDSyJWhvy4yuaUeaXKoOybpQBXjxwmASBrvtlOsPsZp4tKQMsWdz6tXb1OuaLANlkwXq8TbCQnY8af7SLZKpIKDl5ftvpj5wca+3EsWPIdDh3NE1PAV99dIOTPOT3PbCQr1E0zHAKMJjiXL4fR64X78svrZA0kRDQVQJ2cQB1UIaAQUAg0IAKKAGhA8NWpFQIKgbpDgKZ/zP6HQqFaP4nR7YZ1yxYYohGY9+6DsahIzmGIxcQE0OD1whCJIGax4Ni//EuVCQAe64dQAHP8bqmlt8KANiaT/Dwai6AoGhUTuq4mM0wGA7aGQ5KFp1u/LxbFkWhUgvJRNpdkwzn0pAKDe8rdC6MR2ZZBNoNWZuW1zgD0AGBOsLnRJDJ+cih05nfHYggzAIcBUUMM/c02tDaaMT/gwelGM55IyypXHq9l79m+j+dn1r6/2YphVjtmeUtQEIuCFAaJBM6tudGMA9GwnIuu+1xbF5NFuiCwlSC3NcIgBn+X2Oz4JhiA2YAyBoOc79OeQuyLRoTU4NZ50RiusDmQazThbb8bJDUYrvNOOcNswc02F1447otAHwAenwQJ//PEiK0BrRkgGI2yLzHk33lN2GVgis5PoNZvvlo+ILsPvP7+Qjx677gyxoK1fJqkh1MEQM1QJrH57ar1eOODRehxRif8snkbxt1wOS6/aLC0kTx4+Bgm33YdWNNOZchzr76PnX/ux6C+PTHuhsvk741ihEOwbdoM19fLYNmzF/n33wfrrl1wrFyFvIcfRiwtrU6Wwew/VQBUA6ihEFAIKASaEgKKAGhKV1OtRSGgEBAE+GJM4z8aANZW6z89tOZ9+5D73LNgjzw6zss5nU6E2rWP/x7NzESoS+fSTgHVlJHS0Z4SdRrQMbvNYTtOBtCxfqC51KRqUdAHSte14LST2YwbbM64qZ02d3GxD3ixMxyOB/HM8NNEkFlvbTBo/jzgxdpwIE428DO+BmcaTeKmP9Rix9u+EnHYJwIMfvWt9JLdijTpe8VbLO0AEzsPUI4/x+cWEoDZ9WtsTvQx2/CW343N4aAcjoaFVAOQOGCmnoaA2QYjbrWnwWU0SFvE000W3OfMKENCcN2v+dxCYPDYl9mcGGl1iMz/teNt/fTHJ+FBFcSCgFcwJQlyi92F1iYz5vs9+C0cFGNBTVfCa0JCg4qCEVZHGd+Dir6SzDRqMuyKtq2Lzzf/sRPbdu7FNZddUBeHT3pM1lXz/7r4btbbIlLgRJTys5yDvg7M/B/NK8Dfpr+BqRNHo23rFvjn63NR4vZIZ4fiEjc++fw7GI0G/O2Je9GiWamJYioPy+7dcC39EvYNG/hQR8l118M7bChidgdMhw4h99ln4Ln8ChiKiuBauQLGwkKE2reHdGJo3qLGS+N3My0tTf5XQyGgEFAINCUEFAHQlK6mWotCQCEgCDDrT/l/MFgaOKpRNwgwoH/LVyKt9+hTcI8jXerlqzKocJjtd4tUnwE1g+0HnRmSrW/KgwEwXcaZXaRXRV0oVVIVP2ZW2WqNKh1+RxuiRCdVsansvFi6QSn/tZddIEZ/LPP4YMFSUQFYLRb8x0N3wOV0YNeeA1Lv37Fda5x9Zid8/8MGbPjtdzxyz62ppwCgcunAAZgPH0LwzDNh27pV1FWBs7ohe+YMeC67HN7Bg0shCoeR/cos2DZvgXfAAHiHD0c0IwPZM16WNoyFd90tBG1NB+9TmgE2GrVETRes9lcIKAROCQQUAXBKXGa1SIXAqYUAs/8ej6d+MozRKCy7d8H+08/yshpt2QK+PudAnMaVsdZJbzwG/y/4iqWFIFUF+yMRqbc/WRlBU7iT2WPd4XDI/5pahcFwfQy2bCyJxaSVYUMNLaiiAoDkB306arNNZ0Otq6HOu2P3Psxb/A3uuGkUcrIz8PZHixEMhXHnzaNOcLGnIer0Vz8QQ8gB5/RoqCmfcF5TXh6yX3wRRr9PFFOmvHwU3XYbfAMGyLaZb8+GsbAIBffeCxwvXXCuWgXX54uR98ijiGZliUog44MPYDp6tMx2NVkkv6vp6eniB6CGQkAhoBBoKggoAqCpXEm1DoWAQkAQ4Asua/8ZWNT1oEQ1e9ZMmI4dQzQ9HTGTSWr/jSUlCHbtioK77kY0O7uup9Foj68Z9HUxWyQgfcfvwTCLDbfYm6bklll/Zr8ZTPAngwtm/nm/1hUB8LyXZpIR6WZA48SnvEVoYzTjDkfDYUwCgLXVXD8Df6oAWK6j1ADlf5X37j+M9+Z/gd37DuLCQX1x1cih4tlAiT87PDDY19r4LV62EouWLsc5Z58pTv+Jg8SLVoaREg+P49n8qCsNRePGSebe/tNPCLdqhXDbtjJF69YtyJo9G3kPTEOkVSv5G7sy5D79FIpvHINwbi7SFn8G2++/o2DqVAQ7d6mVpREn7X5VnRJqBVJ1EIWAQiAFEFAEQApcBDUFhYBCoPYQYCBBBUBdZxRNR49Ia7JQ+w4ovvUWRNP+6qHNbFbWrJmAxYL8qfch5ig14lOjLAJ0/n/TVwKHobQFGV33pzjSxYivqQ3NVZxZf8qJtf7idU0APOstEpPI9iYzimJR8T1gt4dupobDWE8A8DpTBUHijkoApQY48c7/ZdMfeHPuZ7j71mvQPDcbX69YJ60e//X+iYLd0u9/wOTbrpd7ioTA/CXfYczVI2CzpU4nCq7KEAzC+e23cK5aiZjZAs8lI+Hr1x/GokLkPv20BP/Bs7ol/eobPB7kPvssfIMGwnPxiNJtYjFkvfoKHD/+KESr9/zz4bnwwjLP4tp4jrBMhyoA3rdqKAQUAgqBpoCAIgCawlVUa1AIKAQEAWa2mE2tj9Z/6R9/DMvePSiYMjWpyZ/pyBHkPD8dJTeOgb93b3WFkiBAs8GXfcXYFg7BaTCK8R+NBJvSYFDGAMLlcknNf2IWsa4JABogvupz42g0Ih0KRttdGNiA8n9e20QCQLve/P5SBcDyHaUGAAoKi+H2+PD5N6uk1l9v3Lfixw1Y/sMGTBl/g7j7d+rYVur8SQxMuPFK1HdLx4q+swzgc156CTGrBe4rr4J1506kffYpPCNHwjNkKJr9/X/E5E+T/PN4xoJ8mPPzEezUWVQB8szdtQsFDzwQf+aSiDWEwgi3bl0rNf/J1sHvML+/JAE04q6i9arPFQIKAYVAKiOgCIBUvjpqbgoBhUCVEKDsn9n/ujZUM/h8kv33XnRRmRfWxMlmvfYqwrnN4L722iqtozFtzJf03OnTUTh+PEJ8UW/Eo7bXwmCfGX9K/vVZfz1EdU0ApOLlKI8A4FyZ0aZ6hyQe1Tx1reRJRXxIhNDkL7+wGP/76VfQq1sXTL39xjJT9fkCeGrGHGnn17J5LpYtXwuH3Ybzzu2B9DRXgy/LmJ+P7NdeQ8m110o5lGvZV3CsXoO8hx5CzFU6P+fy5UhbtBB50x5ExsIFiLpcKLptfDyQZ5tIy/ZtyJ8yFbDZYN2xHWmffYbC8RNKa/7rcZC8IwHA0h01FAIKAYVAY0dAEQCN/Qqq+SsEFAKCgGamxuxhXbuKawSAZ+QI+Pv2K/cKpM/9AKaSEhTeeVeTvUq1HTQ3JFC1uRZm/dk+LFnWv7oEwLKgD/P8XsniF0UjWBr0o73JhIddmQjGIOUUG8NBmGHAdXantIl8zleMQCyGR12ZmOf3YGM4hIecGdgcCeHzgE/aHLKV4iRnOrqYLAjHYtJW8uugD+kGIy602MGWk0YD8Iq3BGzX2NVkwWCrHe/53bjc6sCuSFj+nmk0SieIThWUF5yMANCwKQ2CQ3C73aeUGiAvvwjPvfoeunU9DTddc4lk+T//ehX+8+G7pNWfNgKBIJ575T2MvurilMj2G/w+mI4eQ7h9+9Ipsq7/5ZcRbtkCJWPGIvON12EIhlA4eXJ8DWzbl/vUP8TdP5KRgazXX0PR+Anwn3suShUDL0pJQMnVVzfkY0HOrVoCNvglUBNQCCgEahEBRQDUIpjqUAoBhUDDIVCvmdTjL7ehM8+E+5JLki6a9a7Zzz+PwDl9/qpZbTh4avXM9vXrkD1jhhyTZlt07o5k58D220b5m3vUNfGX9qyZM+Vv2os/98166y3kPfigKAYsO3cg97nnQFJFP/THYGDe7MknxfQr8fj8nZnCtIUL5DP6LWjHlhf3CvatyloqAyIDBQa4DP5pcleRZLgq9y3r+RlsDzDbsDzkRxRAR5NZgvs3fG78HApI+8T8aATtjGZcZ3dJicXpJjMm2tPxtLcQBhhwiyMNs7zFYgqYazBKG8d+FrsYA77hK8GqUAAug4El1ogZ6MuQAafBgGe8RbAaDPBEo8g1mlAQi+JskwU/h4PSBjIvFsXVVgeusJ3cMb0yBIBcy1hMynqoBGjqagCuc8WPv+DdT5Zg6sQbcfZZneXeoTfCS299jI5tW+Gayy6I34KHj+bhHy/PwWP3jhMFQIONaFQy9s7Vq8s68jPDT5f+JZ8j79HH4FyxHLZfNyJ/2rS/PFE0kuC001By1VVIW7wY6Z8uQjQtDQavF4EePVA4YWJcMdBgazx+Yqp5qAJQLQEb+kqo8ysEFAI1RUARADVFUO2vEFAIpAQCzBTyf75I18fgy23ap58i//77S+tP9SMWQ/pnn8Lx3ffIf+QRcbNuKkMLqIvHjBH1AwN8x7q1QgTw5d588ICQAwX33CMBvp4A0JQTlgP7yxAA+u2JE/eJtGkjJIJ2Pt/QYUl/ZwCfMXcujj3xBKLZOdD/zmOROChv36qupaJryMCAgT8D3Mo6hleWACiIRiWA98VKZ9HMaMTeaARdTWZcZ3PhOW8RWhrNmOxIw3RvMdIMRvSyWPGR34PLbA50Nlkkg9/FbMY0ZyaORUtbLubHonjGU4QzzFYMtdjwkq9Egn9m8l/zu+GPRkVhwAD/h5Af2QYT5vhLcDgahRMG2IwGpMEgQf8cvwfX2p2iGjjZqCwBoB2DRABxYnlPU/UGYED/n0/NwuNTxks9v34czSvA36a/gStHDMG5Z5+FYrcbr7+/CEP698ZlwwdVdFvW2eck77JfeQUFU6aADv7iyD9mLPy9esF88CBcX3whz4bCSZMRyclG9gsvoHDi7Qh2KzX6M7jdyH3mGSml8g4dWvo3nw9UE8SstpQJ/DUA+f0mAUAiQA2FgEJAIdCYEVAEQGO+emruCgGFgCDAOmHN/K/eIAmHkPnWbDh+Wg/fwIHw9+otmS3L/v1wrFguL8BFEyfCN+C8eptSfZyI2Xbrpk3xTJ6WwS+cMCFeDqEP+vX/5r6O5d/LNDWCQIIIHWHAz/QEQOL5+LkW5DPTn/XWbAR79EgqEz7ZviQMXCtWVmkt5eGrtQpjcFCZrL/+OJUlAA5GI3jaWwRPNIZWRiMGW+yYF/BihM2O9kazZO5bm8wi4Wdmfpw9Db+EAlgXDmKs3YU/IxGsDvnFZJFtFrdEQnAZjPjQ5xZVwURnOv6MhLAk4BPCgCoDZvyZ6X/clYmtoSCORqPobbHiWW+xEAhGGBBFDOdZ7JjoSJN2gxyHolF0P0knh6oSABpemhqgPom++vhOaeegsd9X3/+If5k6vozcn5+vXrcRr7+/EKMuOV+UEf37dEfrls3qc3qw7NgBk8ctzzotWKcXSuDcc+EeOVIc+a3bt8NA6Qh9HPoPgGXPn0KAFt18CzLnzIFty2YU3zoO4RbNkb5gAYwlbuRPmZJywX55wGpmgJUl+Or1AqmTKQQUAgqBSiKgCIBKAqU2UwgoBFIXARqGMTtIuWy9jnAIaV9/A9dXS2EsKCg9tdmCwBldUTz6xr/qYet1UnV7skRJf7K6eX3gnTl7tkyoeMyNyJ45C/RNyPjgg0oTAInn47FIGrAneMHECch5eQY0NULiyk+2b960aciY+6HsopUnVLSWZO0cGfBrWcGK5P7JrkxlCQDK9BmQe2IxybYz8P4q4MfNdpcoAb4N+kSe389sxajjHgHPeorhRwwjrHasCQXgjcUwxu5CBDHM8/vkGFlGI26yudDRbMHf3IUoiUVxuyNdfAPm+j3oZDLjWptTyAe2a7zR7sL7freUGvwZCcMAoJvZIqoCthh8wVcspQOPuTLLvRGrSwDwgFrLwKKiIlEDNNZBh//v1/yMw8fyMfDcs0XyT4KDcv/2bVqK67/+fiLJOWvOfLRolo3rrxheYWlJXeCS9uWXsP/4YxkjP/7N9tNPQgja/vhDav0LJ01CoFt3KQ2wr1uH9AXzkffIo4g5nUhb+iUcK1bI9Py9+6Bk1Cj5e2MZNAHk953eHmooBBQCCoHGioAiABrrlVPzVggoBAQBzfyPWcEGHdEoDKEQYk38xbC6BAAl/fLS36N7mYx/RQqAVCUAGJwxGMjMzKxRTXBlCQBNAcAgmzX5rNNnRr+FwSi19xYDEIgBbU1m6Y9+4Hg2XiuI0eT+zVmrHw0jCgNaGU2iDmBmf77fg5AhhlAMyDUa4Y/FhDAQLwAY4EUUVhiQZqCLgAHtjCZsjYTQ0WjGjkgYbU0m+GIxFEWjuNXhwqCTlAHUhADQvuP83tPwszGqAdb/ugVvzf0MV40cCrvNhi+/WwOzyYzHp94Gj9eH/3lxNiaPuw5dO3Uo80ijQeDfnn8d946/4YTPavPZZ967F5lz3oZ1926pxy8ePRq+gYNg3r8fOS/8E4V33Ilwm9Zwfvc9nCtXwFhUhPxpDyLcooWUAXguvwLewYNlSmL09/RTKLnmWvj7lW+YWpvzr8tj8XtPAoClPmooBBQCCoHGioAiABrrlVPzVggoBAQBZgGZ/Q8EAg2HSCAAo9cTPz97V5uOHSslKGw2BLr3iPetbrhJ1s6Zq1MCYDqujiiYPAn8t17yXxEBkIolAJT/MgigHLimo7IEQBAxqdVnZv4RVxa2hoN4y+8GRff9zVb0t9jwvt+DI9GIZOXp6H+exSqO/pT6M4v/rt8NdyyGvmYrWhpMWBZiFwCG98BZZguusTrxdsCDA5EwepqtaGs0YWnIL0aBJAvo9M/OACQNNoWDogCY7MjAhwG3dBfIMBilQ8FAy8mzo7VBAGi4MzNeWFjYsN//KtwEhUUl0r6PRn+ahJ9kxrzF36CgqAR33jwKa9b/hi++XY3Hp46HU+f8z9P8sukPvDPvC/zHQ3fUSbs/y65dyHnxBbivuBKeIUNg37JZpPvFN9wA37l9xZnftm0bYgYD/H36wDdkCNI+W4xgp04oueEGZL49G0a3GwV3TwLMpWQU1VHSts9orAJSFW9KkurV450veM9NcKSjds+QfA7KDLDia6O2UAgoBFIbAUUApPb1UbNTCCgEKkCAWUASAPVl/qdNx3ToEJo99Q/JfpU7TCZEMjPjBnVN4WImGudpDvy+fv1FSp8Y0Gsmgaz5p2lg4ucVEQBVNQHUHy+SnV0lE8CK1lJbWX/9fVBZAqC2751DkQhe8ZeUdgAwW3G3M6NegieuozYJAA0XlgHRB4SEQCqPXzdvwzer1uOBO8eWkfHnFxThmVnv4tF7xiE9zSly/w5tW+LKEaXmeNogWXDoSB5aNs+ptNFkUjyiUVh274L56FGE2ncoNTI1GCSAN/j9KLzrbvmdRGbmO3OkVj/voYfg+Plnces/9tijYrrJ4Vr2FRyr18jnlkMH4Vy2DEW3jqvzun4SWiuCfjiNRkRiMTzszER7KmDqeCgzwDoGWB1eIaAQqHMEFAFQ5xCrEygEFAJ1hQBf9hn8s0VYfQ+2+WOwGWneAjE2SWe2n87VDges27Yh7dNFkikLdugoNbGRZvVr2FWXeOhb9yVrA6gF+5wDCQBm/bX2X/oA3b5ps7Tv0zoIaDX2ehNAHqOiVn76NoDcXn/+ivatzFoC/fpLsMWsv7OW65UbggCggR87BeRFI6IgoIkfWwDW16gLAoBzJwnIkgA+D+qbEDwZdsuWr8WRY/m46dpL8NPGrVL7/+DdN5chAHw+vxAAt1x3KU7v0FbmT8KpOr4SJ5sLHfZN+QVwff45rH/uFtm+betWeAcPEZ+OrNdeF9VSuH07OL/+Gia3G74+feAZMRLhdu1gOnIEuc89i6JbbkWgZ085FclQqgaK6PDfuXO93Ea8h5/2FqOF0YgzTBYsDfqEAOhQDwQAF8gSAP6vzADr5XKrkygEFAK1jIAiAGoZUHU4hYBCoP4Q8Pv9QgAwiGroYXSXwPXtt3B+8w0MwRC8gwbCc8mlTSrwT4ZxMuO8hr4W1T1/srXwBZ8Ba0ZGRp287Nc3AUDZNI36WKt/vsWOT4JeXGy14wZbzcsZKot7XREA2vmJKU0C+ZMZ84Ye85d8i2dmvot//t9H0apFrtT4P3bvbWVc/NkGkAaAj0y+FRnptXwtwiE4V69GuHkLsDyJ9f2Brl1RMPU+KU2y7tiO7JdfRtFNN8Ny8KCQl/6ePeEZeQmCXbsCoRAyPpmHSMtW8AwbhuxXZiHqcqHotvGiEhDXR/5fyxL/k5IqQZ+YVF5vd+FgJCw+FI+6MpFpqI8iAIgJIAlB+oCooRBQCCgEGhsCigBobFdMzVchoBAQBPhiz2wf/2+wl/xotEy2P9S2LdxXXAF/797SDeBUGE2VAAh37iLmfgz869Lxu74JAJoHfuB341Z7Gv6IhLAq6MdERzoGVFC3f9J7ORaDdccOOFavQsxigXfIUMkWS3CYZNQ1AaA9H6gEYIkQlUJ19YwoKnbD5w9IYF/e+OLbNdKhZNmKtfj3B+4A2/2tWvcrHp58C1o2zwV9AV59dwGG9O+NQf1Ks+o1HZLpP3pMOpHYNm5Exscfo/D2iYjaHch96in4zj//r9aZsVhp7X5RMTwjRiB75gwx+gv06iXTMDPDz6z/reMk689rbTpyWNr8SZ1/A4wXvcX4PRLCHY50fOL3SAvMexzp9TaT2vQBqbdJqxMpBBQCCoHjCCgCQN0KCgGFQKNEgIETs/9UATTEYJ1s9osvwPrnn/CMHAnP8OGIptXfC2hDrDnZOZsiAVBy++2wnN1TTP7qWuJb3wTA6z43dkaCEvTTQM0GAx5zZYm7f7VGLIb0zz6V1m7BLl1FIs46cJZ8sLQj2agPAkA7LwNvkoR8TtR2WQCP/fr7i9DzrC7xwD0UCuPdT77A4H494079r7+3EBcMOhe/btkupQA0+lu7YYsE/et+3Yx+vbpjysQbcG7Ps2pN8u9ctQquzxdL+z1m+O3r1pe2u4zFkPXqK+JNUjJmbPzyOH78EWmLFiLv0cfgWroUruXfw3PhhdKij6qmwJlnoei2cSlBbBbFonjKU4RQLIYLrQ6R/9/lTEc3U/2SriwHogqArUDVUAgoBBQCjQkBRQA0pqul5qoQUAjEEWB2jwRAg5l+hcNI/2IJnN99x1YEkvX39+uPwBlnUB9ar1eqKQbhhePHI9SpfuqJtYvFYJ+SXtb2WiyWWgvGTnYz1DcB8Ky3CDsjYThhQGEsihvtLoywOqp9v1r27kHmW7NRQJ+L5s2R/tGHMPgD8A8aBNeXX6Dw9jvEF0M/6pMA4HmZ/WeXEBIBDNprgwjgMRd88Z0s65pLLyhzr6xet7GMi/+sOZ/g4qH9RfL/9xdn49ILB9Vapp/nJ+mS+d67sG39HVGnQ9r2BU/vhNzpz6GYsv49exAzGcXZn8P+yy9IW/wZ8u+/P05a2tevQ/r8+ch77HFp/WffsAG2X38FTEb4Bg0ure2vgCRip4rnPcX4MxrGOHsazquJquQkd+TeSBjPeIukIwX1B+xgMcZefx4W2tQ0hRDvZzUUAgoBhUBjQkARAI3paqm5KgQUAoKAZvbFF/pUGOx1bd+4EY4ff4Bl506EW7aCb8hg+Hv2kqCoohfnmq5BEQA1Q5BGa3yZZ0aPLb7qOuuvn219EwA/hAKY43cjGgNGWu0YZXfVyP2fgaOWXbZu346M995Fwb1TYAiF4j3jE43h6psA0PAmWUjikB0DaloWsG3nHnz02deYdtdNJ7Tq47Hp4t+iWTauv2K4ZPpHDOsv5n7cb+acT/AvU8ejeW52zW5cBv95ech5fjp855wjRn2OXzbA+e23KLjrbqQvXADzkSPi6u+9eAS8gwdLzT+fV7lPPwVf//5wX3U1DOEwMt98A1GHE8XjxlX7ebU1HMJMX7EYS/p03gtDLDaMtqfhzeMt+8ww4Dq7swzxRPKAsv4/wmHcoPvs26APnwZ8YNa/hdGEOx1pyI9G8YavBEaDAWFAOgAM0rUBXBMK4CO/R/bpZLJIacBP4QDm+b24xubEtkhIWlpmGYyY7ExHC6MZc/1urAsH0cZownCrQ45XGTcBlghRKVTbZo01vjHUARQCCgGFwEkQUASAuj0UAgqBRodAMBiUll/8mXIjHIJ11244flgDOzNonOvYsZJFq83BwCt7xgw5ZDInfveoa+I1vnTV5xAJMDOA69ch6623kPfgg5Jl1zvh6+eoP0ZFbvp6J35mfLVj83gV7VuVtdQmhjwW5bus8edLPLP+9T3qmwCo7fXZN/yMtE8/Q8G994q5nP/cvvAOGwaD2y0940tuGH2CM3xDEQBcOzP3xJzeAHx+VEdBxH1mvv0JLr1wIE7v0AY///Y73l+wFA67DWNHjUT3M05HfkEx/uvZVzH5tuvw829/4IqLBiM7K0Pg37JtFzq2a30CcVCZa2M+fBhZs2aC302qjtiCz752XbzLhv4YzPRnvPsOisbdBtfXy4QsKJgyFeGWLaXm37lyZak6IxRCoEcPFE6YWKPWfZ8EvPg+6MPN9jR8H/KL0oTi+NvsaVgfDuLnUECC+PxoBO2MZjyRlhUPsjeEg3jFWwISAaNsTlxtc+KXcFDKVEhWmQylpEJ3swWDLXa85SuBAQb0MlvwSyQEQwy425kOm8GAGd5isKDFbjCgOBbDeKqqBmIAACAASURBVHsaVof82BUJo7PJgs3hIHKNJumCcaXNIaQD/QQyDEY5vwsGPOzKlLlWNHgvswygIZ4dFc1Nfa4QUAgoBMpDQBEA6t5QCCgEGh0CzOKRAKgNKW9NFu/65huYd+4U52xjcZEcyhCLwVhcTJlC/ND6QLom59P21QLq4jFj4O/bT1rtOdatjbfTMx88IOQA2+ExwNcTAAafDznTp8NyYH8ZAkC/Pc+jb8Wnnc83dJiQCom/M4DPmDsXx554QnqD63/nsZo9+STK27eqa6kN/ISUMBrlpZ1ZfxIA9Zn116+hsRMABo9HAn3Lnr0IndYR+VOmSlBJNYzz629EZh5zlXW1b0gCQMOezw76AlANwGtQlWdJQWGx1P7ffeu1eGfeEphMRlx3+YU4mlcgxMCIYQNw9SXD8MumP/DOvC9wWvvWuPnaS+IEQFXuYb2ZH/dzrliBzLfehG/AABQyy//pp7Bs3ya4J5YeaZl+z+VXwDugPzLmfgjH+nVSlkEvgMx330H+1PsQyc09oUyjKnPktu5YDP/wFCLLaMRFVodk+80Gg5j0OWDAc94itDSaMdmRJi0o0wxGPObKjJ9mhq8E60MB+f06mxNX2JygX8UPIT9G2134IxwCSQIG9QzQ82JRdDSZMdrmAvf1xKJoaTShIBpFCDHxuODfFga8ss3SoBfeGBBBDK2MZlxqtWO234NeFivWhgI4zWjGWLtLOmRQGfC4KxNWoRFOPkggZmZmSqcQNRQCCgGFQGNBQBEAjeVKqXkqBBQCggCzb5T+M4PX0CPtiyUw7dsfnwYdt6OZpVm+mNmMUIcO8jNmd9T4BVu/VmbbrZs2xbN+Wga/cMIEIQQ49EG//t/c17H8e9lGIwi4/8kIgMTzcV8tyGemP+ut2Qj26PGXq7husifbl4SBa8XKKq2lptecUl2+tPOFncE/pf8NORorAWDZtQvRjAwJHplZpnO8Ze8+BE8/DUzZmo8cRsHUqUmNAFOBANCuOfEnCUAyoLJlAcUlHrw8+2Ocd04PsAvAqEvPj0vAafLHln8PTboZLZrliCHg4mUr8cLfHqsWASBmfks+F3M+4s3MPWX9pmPHkPfgQ7Ds3YuMjz+S2v1ITo4sy1hUhNy//w9KRo+WDgBGjwcFd0+i3AW2zZsRTU9HODsbuc8+C+9FF8E7dGiNvwLz/R58HfJL9v6roA+hGHCvMx1dTBaw7ISS/VYmM6KxGApiUfEIOBqNSFae2f4XvMWiBnDHorjqOAHwr+58lERjeNiVgRgMePl4+0otLD/HbBMJ/+u+EjkHBz8zwoBuZouQBqeTJLC7QO8LzolNIftbbBhvdyE/FsU7Pjd+j4Rxi90Fp8Eg8+xutmKqM0NKCGiSSdLhZIMKgPowDK3xRVIHUAgoBBQCxxFQBIC6FRQCCoFGhQDNvJj954t7g49AoN4N/xKDe3nhL8hH7vTp0Bvn6QPvzNmzBariMTcie+YseEaOQMYHH1SaAEgsIeCxSBpkzZ6NgokTkPPyDGhqhMRrcrJ986ZNk6wkh1aeUNFaEg3lqnIPMPCnyR/r/Jn1T4W63cZIADD4zH3mGRiLCuG5/HK4L7lUiC7rtm2S+Wc3DM+FF4gaJNlIJQKA89NMAkkEVKYsgNvT2f/gkTzcdcs1J7QAfPujxeh6ensM7NsTXp8fu/cewFldTquWysR0+DByn3tWzPwCZ56J7BkvwzdwENI++xTM7Pu7dy+t5x84CO4rS03+zAcPSoeSwrvvhsHrg+OHH+T7SUd//Uj/+GNY9vyZVD1Qle8V5fXv+Dw4x2IVJ/45AQ/OMVtxtyMd4VgM033FoD+A1WBAP7NVfCd2hEN41V/ahYL19itCAQy02LAm6MflNic6mMx46biUnyqC1kaTKAeaG01CMpAMYHA/zZmJd/1UCgRwlz0dXwZ90t6yndGEkVYH+llseMvnxo/hUoKAg2UE3C8Yi+Exdz6CMUjGf33Ij6VBP+hZcJ61tMzgepurwhaZfJbQC0CVAVTlrlHbKgQUAg2JgCIAGhJ9dW6FgEKgSgjwxVuT/9dVX++qTIjBrW3HdniGDIVv0KB6Mfzj/BKD6oqCZo0AiLRpI8vz9+heJuNfkQKgsRMAlPcz08/Ak8F/KrXtanQEQCyGjDlzpNQl1KkT0j+cKxL/oltulTryyhhephoBoH3nqQCgEoD/V1QWsGP3PvzH32fg/zx+Dzqf1q7MY0NPAFTleZJ02+Nt+2I2m7j4Z82aJWQZXfyNbrdk9h0/rUfmnDnwDBmCaIuWcH7ztXQBKLrtNuAkChfToUMwud0IdurEmphqT5Ut+Zh6v8+Rgd/CQcmimwwGMdQ7HI1IeYDDAPhjQFuTWcoP9kcpxgcszK7HYuhosuB8qw1zfG4hCvgZ6/lp+MfafP6byoGbbC70NVulCwCPQUIgL0qzPzOmuTLwRYCmgV44DAa00p2fHgKmmAFZBgOOxqIyD6oNiqJROZe+fCDTYEQAMeQYTZjmyEB2Bdjw+cIyAD5b1FAIKAQUAo0BAUUANIarpOaoEFAICAJ8QWfrP5IAqTDMhw6J4zZfwI0FBYhmZ8Pbrz+8F15Yp2RAdUoATAUFAlnB5Engv/WS/4oIgMZaAqC5+zNDx6Czvlr7VeXebGwEgN7pP9KsGQxeL9IXzBdDOQaSdJT3DR0K78BB5QaVqUoAaNeN14QkANVG/HcyspF/m7f4Gxw6kidGf1opCbP9M2bPw2P33obcnL9q3KtyTyRuK2Z+cz+A+8qrYPtpvQT91l07RYGT98A0RFq2hHXHDjhWrwIiUQR69YK/T58aBfXVna8/FsNrvhL8Fg5JvX0zo0nq7VuazBLcH4lGRKZPMz67AdgUDknwfbczA9kGo0j12eaPNfkTHGmYH/CKYz87B+i7VvwSCuKdgFtq/ukFwOx/K5NJFAfvBzxYHQyIoV+awYChVpsY/THjf7sjXeaxOxoWYmGY1YaVwQBKYjEMsdpkG6oJWLpABQM9DSoz2DqU/zeUl0hl5qi2UQgoBBQCGgKKAFD3gkJAIdBoEOALeVFRkfTyTrWRNn8+nGtWI+p0wbJ/H6IOB3x9+8E7fDjCzLxX8kWyMutKNM7THPh9/fpLdjAxoNdMAlnzT4+AxM8rIgCqagKoP14kO7tKJoAVraUy+HAbvdyfsv9UfTFvVARAIICcmTMQSUtD8bjbpKWcNugDkPX66zCEgmTqxPNCDAETZOfcPtUJAM6RAT7LATQiIJk/AJ9Dr723EPsPHRXjv8NH87Fy7S944M6x6NSxbWVv1Qq308z8YhYLAmedhZIxY6XLAssw2G7Uc/GICo+hNqhbBPiMYRkAf6qhEFAIKARSHQFFAKT6FVLzUwgoBASBVJP/J14WfT90BAKwb90Kx8oVsP3+O/y9eqHwzrtq9UrqW/clawOoBfs8KQkAZv3zp02TwEwfoNs3bUbawgXxDgJajb2+CwCPUVErP30bQG6vP39F+1ZlLRWByECfL+Fa1j+V5P7J5t6oCIDjfecz3pkDE43l7rwLkRYtZFlUw2S//BIKJ96OUMeOYlTHdnPJSgIaAwGgXSt2ByDxSCIgmT8An0vM+q//dStOa98GPc/qDJutloNAOvazbd/y5Si8e5J0AJDvZGGhGAPWJrlY0fdLfZ4cAa0MgPd2KniLqOukEFAIKAROhoAiANT9oRBQCDQKBJhto/t/qsj/kxEAjlWrpR863bYpyU1bMB+27dvhHj5csnZ1NZJ5ANTVuer6uNVdC1+6KfHXy/3req61cfzGRgDImqNRpH35hQSklKOH2rVD5ttvI5rmQsnoGyv0AWhMBIB2jTV/AJIBJAKq0jawNu4T65YtcH29DEW33FKuuWJtnEcdo/oIqDKA6mOn9lQIKATqFwFFANQv3upsCgGFQDURSGX5P5dEBUDakiXwDRoM11dLYSoohHfgeVK3y1rpuhzVDZrrck7VPXZ11sL6ay3wZ/a/MWXgGiUBcPzi0vE/7bPP4D3/AjhWrhSFSTSz4rr3xkgAaPczr5emCCjPH6C6977ar3EjwGcPzQBVN4DGfR3V7BUCpwICigA4Fa6yWqNCoJEjQJktW3Sx/j8V3P8T4aQRWtqihUj7+mtph8a+2u6rr5Z2aPUxqhM018e8qnOOqqyFslt94J/qcv9keDQGAsCyezeyXn0F5sOHAbMF3v79RNESdbnkvk9fvBiFEyYI+VWZ0ZgJAK5P8wfQiIBU9CSpzHVQ29QuAnweZWVliceFGgoBhYBCIJURUARAKl8dNTeFgEJAEKD8lvJ/j8eTUoiwDVf6vI/hXL1GAn/3RcPhufSyssZn4RCMXh+iaWmqVreWrh4z/My28UWbBIDmwF5Lh6/Xw6Q6AUBzv5x//hPeYUPhO/dcmA8dRsZHH8JYUoKCKVNh2bsX6QsXoPC28Qj07Fmh/J/gNnYCQLtBWAagGQXSI6C+ywLq9UZVJ6sUAunp6XC5XClrOlqpRaiNFAIKgSaPgCIAmvwlVgtUCDR+BPiSzew/g6VUGjSvy3rtNXhHXgLv4MFlXNG1eco2bNdFeXR2TipNv1HOhcE++20z8E/Ftn5VBTXVCQDXsq9g3r8fRbeNjwf3hmBQTOmMHg/yJ00Wn4vMd9+FZ/hweEaOrBCCpkIAaAulAkDfMaAmKiXuGw5HYLGYK8SxqhuEQmHxZGzMhFlV11zf2/O5xDIAhXF9I6/OpxBQCFQFAUUAVAUtta1CQCFQ7wjwhZjZtcLCwtST/0cipXiYTOXiogiA2rllKK9l4M/gkYF/qrb1q+pqU50AYDcIuvm7r722zNJocpn51lvIe+jBUmKrEt8F7QBNjQDQ1sVrSSKA5Ur8WZXh8/mx9PsfpYPAgD7dkZ2VUZXdK7Xtpt93wm6zovNp7Sq1vdqo6gjwuZSdnS0EpRoKAYWAQiBVEVAEQKpeGTUvhYBCQBCgrJbyf/7fGId53z7kvPwSCiZNQqjjaY1xCQ06Z8r9+TLN4J+y/8ZY538yAFOdAKACwPX118h78EFEmpe2/OMgAZD+8UfInzIVMZa3VGE0VQKAEJCw1IwCSQRU1h/gm5XrkJHugtlkwlldTsPuvQfRrk0LMbTc/McunNvzTKxa9yu27dyLvr3OQqeObfHFt2uECDv7zNNx+FgB/tixB2d07oAh/XvLPpv/2ImWzXMxuF9P7Ni9H0u+XQ2H3YYrLx6CrMx07DtwBGd26Yit23fLczYzPQ3Nc7Pxx849aNEsG1QMtG3dAr9t3YGup7fH7zv+lHaHXTu1x6C+PbF1+59Yu2EzupzeDh3btsKKH39BNBZD545tkeZy4oxOHWC1WuTOWLN+I/7cdwjpaU707t5V/tamVXP8tHEr2rdpKefcs/8QMtJcuGz4IJmvfv3pLid++Pk39OvdDc1ysnDg0DH0OfsMkDjZvG0X+vbqVoU7sG43zcjIgNPpbDIkZd2ipY6uEFAINAQCigBoCNTVORUCCoFKI8CXacr/q5pRq/QJarAhpdC2zZtgCARgCIVh2bUTCJaWKRj9flj27YUhHAaCQXFID3XqXOZs6YsWIW3hgjJ/i+Tk4NgTT0hWldnXSHY2rDt3wrpjO2IOhwRiPA7N8po9+SSKx4yBv28/OQa3NxUUyLkMfh9yp08XQ8L0hQthYFaycxf5jMeROR4/hik/X353j7oGJVdfHZ8Pj+dYtzb+u/78/CM7H2TPmBH/vOCee+JzqQGs8V31gX9TldSmOgFg8HiQ89KLMB09ipIxY+Dr0wdGjxfZs2Yi0L0H3FdeWeVL3ZQJAA0MBtR6IoA+JuUNfjZ34Ve4eFh/2KxWCapZAtD9jNPl3z5/QP7N0a3r6Vj/6xY4rFYcKyzG+QPPwY7d+3DkWAEG9esJLct/eoc2KC7xYMef+xAKhmCxWmC32UQBwED79PatsefAEbRv0wLLf9iAzh3bCSnQqUMbfP/DBnQ5rR38gSB6nNlJiIbOHdqioLgE/ft0F8LgyNECOBw2+T0QCMp8i4rdKCgqEXLiw0XLhEQgCdC6ZTM5xvnn9ZFjt2vVXMpJuG6u76Ih/SSIv+LiIUJKHMsvRInHi25dT4uv/9rLLhBy5cefN6Nl8xx8t/onXHPpBfhz/0EcPpqPyy+qnAFllW/WauxAspJeAE31mVUNSNQuCgGFQIohoAiAFLsgajoKAYVAWQTotF1QUJCSBlvGwkI0+58nwQA6mpGBGAtsmQV0OhFq115+N4ZCErzn33tvUgLAumlTPChPLBfQAnAtsGbAnUXZNbOx2dllCADum/vccwi1aRsnAEgQcOgJBT1BwM99Q4dJ0K+RAdrv3I/n9/frK0E9j89gn3MhAcG5ZMydGz924uc1uY8p8WcGjRl/vkQ3prZ+VV13qhIAJIxIIsWsNsBiQfq8eXB99x0QDomZpWf4RSgefYN0BajqOBUIAA0TBrlUAbCMiYqAZEaB3Oabletx4eBzReHy5Xc/wGQ0Sva8XesW2LZrr/zU5Pu/bt4mPgFury9OAHi8PvTq3lXIAAb+xwoK0afHGdiybTf4VGrVIhfBUFiOUVhcArvFij0HD0vWn8oDi9mE/YeOIhyJoLDILSoDZufbtmohJMK5Z58pQTsJge279sqc2rZqLufURkFhcZwAYMA/jAH/mp/Rv3c3/LJ5Gy4YdC6+Wr5WCIAjeQXIzsxAsduD9q1bYPe+gxg+pB/y8ouwZfsuRKMxOay2/ksvHIjCohKZU+sWzWQ/EgVcF7clEZEqg9eQZQB8fqmhEFAIKARSEQFFAKTiVVFzUggoBEoD6VgMXq9XFACNdZAkyH3qHygee1OpS7puUAFQEQHAzQsnT5a9GJTlTJ+OYI8e8AwdEicAmInl340+L6IOZxkCQK8Q0Afp9k2by5ybx08M6ssjAMKt28j5PCNHlMn4cz2mAwfi863qNWOwz8Bfc/ZvyoG/hk3KEQCxGFxLlyJ9wXxQ4cKgL9SxIwpvvwPh3FwYvR7E7I64iqSq11juM7tdjNKaWjnHybBgkM9rTSIgWceADb/9IZl5Bv3Zmek4mlcgcvxe3bpI1pzB9NLvfkBmRpooAvr1Ogtbtv8ZJwCYxWfm/eDhYxgxrD++Xf2TSOt/3bIdg87tIdl+BswclNAzKJ+7aBkmjr0Ku/YciJMLlNQnUwAM7ns2Vqz9VUoImOkfPqQvVh7/3e3xYsSwATIvvQIgNztDlAlndu4Anz+Iwf17iRKABMBPv/2Om6+9BKvWbRQCYOnyH3Fm546SzR86oLcE+tr6uRarxQKTyYi8giJ073q6lBqQgOB8uMZUIgCIMQkA3uenwjOsOs8AtY9CQCHQsAgoAqBh8VdnVwgoBE6CAF+ai4uLJXPWWIcWtCcGy1xPZQiASJs2J8jyuW/xmBvjBIAEVevWg9tqhIJWAlA4fnxceaAvG+D2enKB/9YrEBjkZc+ahZKrr5L99eSBpj7QSgf018bXr3+VCQAGgvrAv6kY/FXmnk01AsC8Zw+y3pmDwom3I9y6NUyHDyPjg/dh3bULBffdJ2UkNR2nIgGgYaYRAXymkQioSccA7ZjM+mty/ZNdm1Q1AaRyYOPWHUJmNJWRlpYG/n8qPcuayrVT61AInAoIKALgVLjKao0KgUaKAIMjyv8ra6SViss0+P3Iev01eIedXy0FQEUEgHvUKAn+Gajrs/o1JQCIZfbMWSiYPEn8CJIRAHp1QXWw15z9WTPL7P+p+LKcagQAVSC8nzTViVzXcAgZH3wA85EjYvqHGjqcn8oEAOFk0M9SAPqaUOHEnzUhApiBZ0kAa/hPNiihN5tNYtCXSoMeApT0M+PfVAbl/1lZWcoHoKlcULUOhUATQ0ARAE3sgqrlKASaEgKs/8/Pz6/Ry3Eq41EZBQDnf7ISgOBxY0Fuoz8eCYBEk8CqlADQKyB90afSvYDmf/p9tRIAliLoTQMrizUDfQaBDPybUku/yq5fv10qEQCWP3cjc84cRF0uFNDdX1fDXJvtLE91AkC7/hoRwOecRgRU5x5S+6QeAnzG5ebmyvNNDYWAQkAhkGoIKAIg1a6Imo9CQCEgCPDlmBJZKgCa6qgMAWDf9Fvc+V9fo09MEk3+khEAkeycuMkga/o1QiHR9C/xd+lAoCs/SGYCqBkSskRA709QHimgtfRzuVzyYszfT/Ua2VQiAAxeLzI++gjOVSvhGTYMJTeOiZMAtk2b4PpiCQrunVKj+n/ef4oAKPtE47OOpQEaEcB7Qo3Gj0CzZs2UEWDjv4xqBQqBJomAIgCa5GVVi1IINH4EKJFlVoweAE11VIYAYCbeVJAvnQaStQHUu/YnIwCoENBa+VW2DWBi+z89/vo5JLYxTGwjqO3HIJ+SWAb+/KkC/78QTRUCwHzgACJZWdLBwrx3L7LefAOmwkJ4hg4FnE44v/seJddeC9+AATX+OioCIDmEGhFA4pPPvroqfaJnwN+mv4HePbrCbDJh38EjcDkdeHjyLXA67NJKcNacT8SQLzcnE/ffMQZndTlN2v19tfxHzFv8Ldh1wGaz4IE7x6Jvr26yoHmLv5Gf118xPL5Atuv7/OtV+M+H7xKfgkf+v+mYdtdY9O5xRhkQaA74zcp1sp3DYQfLGmZ/uBhffrdGtrvkgoEYf+MV8fIFYrVy7S+YMXsevD6/lDZwLkP695ZuAU/894vSgpBdD/KlO0Ex/vX+iVJmQFzfm/8lPl26QowFS9xeacH44N03gyaI737yBZatWItIJIpLLjgP4264HDabNen6TvZlUEaANX5UqAMoBBQCdYSAIgDqCFh1WIWAQqBmCJAAcLvd8v+pOvQZ+6pioDf8Yxu/qozE7L+2b3Va/WmBP539VeB/4lVIBQLAWFyM3H/8HfxZMnYsvAMHyUSda1Yj/YMPpI1cwT33ItCtNNCr6VAEwMkR1IgAGgWSCKA6oDYHCQAGwI9MvkWCbZ7vlXfm45yzz5TWgd+uXo8BfXpIx4Gdf+7Hh4u+wrS7bhKX/917D6Jnt85S284g/YU3PsSt112G9m1bnhAg791/GP/76VfQumUu/v2B24UAuP9/PYUup7WTYJxBNUdpwP4CsjLShQBgA8C/vzgbQwf0wUVDS59dX69YhxU/bsDjU8cLSbF63UZ8tmwFHrr7FiEpOJf/eXE2Rl1yvhyf//6XqeORnZUh+y9etlLOT3Li542/4+uV64SI4DrWbtgsZAIJgG0794gfwbk9zxJcSISwwwBJjmQEx8muCztd0Nz0VFc51ea9q46lEFAI1A4CigCoHRzVURQCCoFaRoAvvQz+PR5PLR+58RyuMRMAfLFmxp/BHuth1Utw8vsuFQgAxGLImDMHtq1bYHS7EWnWrLQLQPv2iJcFrF4F76DBKB49WlQCNRmKAKgcehoRQBKAZEBtEQHJCIDX31sogW6v7l3LTG7jlu34ZfM23Hr9ZUm/wwyK2VaQDv76AJlqgZdnfyyt/db/ulXIBgbg/++fb6FD25bo17sbBvYtbYs6f8m3OJpXKIoDbrd+41asWf8bHpp0c7xVJNf+7Kz3MLDv2RKc/+Olt3H7TVejQ9tWJ4DJrgLJCACqBKgkSAzk9QSA/mBcwxsfLMKVFw9NSnBUdBXT09PlGXgqmptWhI36XCGgEGhYBBQB0LD4q7MrBBQC5SCgCACgoQiAmtyU+sD/VOrzXl3MUoIAACDt/958A0XjboNzxQo4EwJ+rSwg1K4diiZMBIzG6i5ZeQBUAznK1mtLEZBYArD3wGF0bNcad91yDSwWs8yOEv8PFy3Dhk1/iASeATsD4vlLvsOan35Dx3atsP/QUew/eASjr7pYMuv6wJrSfUrze57VJa42IAHAwPzOm0dhyTer5XzMtr8z7wtceuFAfPL5t0IAvP3x5+jVrUucINDgWrN+I37dsh1XXDQEsz/6TLL/DoctKQGQWAIQDIVEdUD1AAP+r1esxSP33HqCAkA72Ppft2DxslVSGnHP+OtlP65v5tvzkJudKZu1apGLhyfdinZtWiS9ohkZGaIAUARANW54tYtCQCFQpwgoAqBO4VUHVwgoBKqLAEsASkpKTmkFQHWxa4j9tMCfzv7qhbfyV6BBCYBwCEavD9GMDLpuIv2jD2XiJaNvhHnfPiEEws2bo3DS5NKAPxoFohHAXDNnc6UAqPz9kbgliVEqAmpSGpCoAOCz9p15SySbfsGgc8ucssTtwYtvfoTbx14lmXyWATDY1xQ9+qBf+3f/3t3xwcKlmDJxNA4ePnYCAUBp/ndrfkJmehqOHCsQMoG1+VpZQnkEwPdrfsbW7bsrRQDoFQBUUtBfgAqDm669RJQUPBe9CeR+13kAJOJND4NDR/Iw9pqRJygHWErAddAjIRnZqQiA6t/nak+FgEKgbhFQBEDd4quOrhBQCFQTAeUBUE3g6nE3BgH6wF/J/KsOfkMSALaNG5Hz8ktS809pv6m4GFmzZpbK/zt0qLWAPxEVRQBU/T5J3IPPR5ZHVYcISCQAeOztu/ZKXfykcdedMDnWwV88tL8Y4100pB+6nN4+vg39ARj8agoAqgQOH8uXWvxOHdtCfy5NAUACgM+K/37+TTTLyRR/ARoRagQASwA2/7ELd996bZxoSCwB+Nv01zF+9JU4s0vHE+abrAQgL78Ib334Ge4df734HlAFQF+Ax6fcht9+3xn3AEg8GOfPdROXxNKBo3kFYlQ4ZcINcszEoQiAmt/n6ggKAYVA3SCgCIC6wVUdVSGgEKghAtoLLlUAaqQWAirwr73r0ZAEAFcRd/w/dkwMAE3798PgD6B43DjAQPu/2h+KAKg9TLVuKSQD+G9muysayQgASuK3796HKy8eglXrNmLUJcPEpO/IsXw8M/NdqcenAqCgqAS3XHepBObMxv/b/3tJSgQ0AuCtuZ+JxH/UpefLNMojAGjOxyA8OzNdCAX9dpUxAeS+C774Bj/GUwAAIABJREFUrowJ4HOvvI8h/XuJkWGiB8BvW3fgs2Ur8dDdN0vG/x8vv42pE2+U2n7NA4CZfMr+2T2AxAKxZNAfDIZw83WXnkAA0JRw3S9bylUAZGVlgYooRYxWdEeqzxUCCoH6RkARAPWNuDqfQkAhUCkE+PLFdlgFBQVJt7evX4fsGTNO+MzXrz8KJ0+O96X3jByBRBd81tZbd+7AsSeeQDQ7B4nt7BIPWnDPPfFjlLdtYgs8zYWf7fu0kbgNXfVzn3sOhRMmnDBH7lPe5wafDznTp0t7QG0N2t+sO7YnxSuSkxPftlIXIMlGlPbra/zVi211kfxrv4YmAGQm0Wjc8R9GE2AxI++++0tVAHUwFAFQ+6BqRICmCDgZEZDoAcCg3uf3Sz17TnYGli1fi9kfLZbAlw77UyaMRo8zO0lNP9vu/fDTb1IbP+y8Pjj7rM7Squ+Rybdi8der8NPGreL4r2XET0YA6FFIJCUq0waQQf2Lb34oZQQ0+GMAzzaARcXuMm0AeaxDR/PlcxoQzpozX9ajlTvoTQCpFHjprY/AY3OMvOA83HrdpbIevQdAOBLBae3aSKcBYpRs5Obmgt1P1FAIKAQUAqmGgCIAUu2KqPkoBBQCcQQCgQDy8/OTZrVIALiWfoX8adPA3vQcDM5NBw6clADQiAN9QKzfTw9/slZ63Na6aVOZ8ya2zdPOoQ/4tQCdx9fmrLXV4/xJAoQ6dY6fXk8g6AkIbsDjcx4cJDdKrr76hLumvDVV9fbSWvdZLBYxtGLwpgL/qqJY/vYNQQCY8vKQMfcDWHbtQiQrG57LLoO/Tx8Y/H5kfPSRkAEsA/ANGFB7C9UdSREAdQKrHJREAM0CNUUAf1ej/hFgWUROTg743FRDIaAQUAikGgKKAEi1K6LmoxBQCMQRYHBEBQAdsBNHdQgABtW506fD370HHOvXlVEAaMRBTQmAZKSBdkyNBAj26CFBu0YAULUAh6NMIK+tj1n+4jFjyigENMKBx00kI7Rz1ZQA0Af+Wjs/dWvWPgL1TQAY3SXI/uc/EezUCeHTToP1jz/gWLMGgW7dUHj7HYixbVlxMaJOR43N/spDSxEAtX8fJR6RCgC9WaAiAuoec/0ZrFYrWAJAxZQaCgGFgEIg1RBQBECqXRE1H4WAQiCOAI2fiouLJaOVOJIFuBUpALTAOdSmNTLmzq0TAoCBu/7YJyMuzAcPSBlD8dixsK9bj6Lx4+NqBs411LkTXEuXliEANBKjcPx4OTT3p0JArx7g36tLADDwp9SfmSsG/krCWrdfyPomAOwbfoZj5UoUTL4HOB6cmA8dQvZLLyLQ9Yw6rf3XkFQEQN3eU/qjkwjQ2geSSOXvlfEJqL8ZNs0z8dmZnp6uOqI0zcurVqUQaPQIKAKg0V9CtQCFQNNFQMtiFRUV1ZgAYLY9fdGnKJg0CbbNm+qMAEhWIqCfPOeRNXs28qZNg6mgIB7AO1eshHfoEAnkGeRnz5wlgX/2zBllCIDE45Mo4KDvgX5UlQBg0K8F/pT6q8C/fr5X9UkAGPw+OFeuhGXXbhTeeWcZkz/bpk1In/cx8qc9WNoWsA6HIgDqENxyDq15qpAM4D1XWcPA+p9p4z8jSdTs7Gx5hqpyqcZ/PdUKFAJNEQFFADTFq6rWpBBoQggEg0EpA6AaQD8S6+75WXkKgED3HmKapxkCJmbpa9MDoLoEAMkAy4GDUgbA+VERUDzmRjR78sk4AaCVEOiNDctTHFSWAGDQz3pVvqwyMKN0VY36Q6A+CQDr9u3I/ufzEvgXTJmC4BlnxhdKYirzgw+QP/U+RQDU3+Wv9zORCOAzlQar9FghEaDKA2r3MlA9Rfm/qv+vXVzV0RQCCoHaQ0ARALWHpTqSQkAhUAcIULbKVoD6MoBkgfDJCAAG1voa/5oSAIl+AXoyojolAJTwR7KzJetfMHkSMuZ+CH+/vlKnrScAyut8wLUndhg4GQGgyfxZn8rAn62qSAKoUf8I1CcBwNUZvF4x+nOsXQvPRcPhGTkSMbMZmXPeQdRmUyUA9X8LNMgZSQTw2aoRASRYlSqgdi5FWlqalE+pZ2rt4KmOohBQCNQ+AooAqH1M1REVAgqBWkRAk66yDEDLVOnr4PW178kUAAykmU1nYM2Wfxx1SQBUxwRQq+HX6v61+XKuegKgPLk//04FQXkdEbTLoWX7Gfgz28/gn39To+EQqA8CwBAMiuu/v885CPToIQoA8969yHrzDVj27EHMaoX7yqvgGTFC/l3XQ5UA1DXCVTs+g3+NCCApwN+VT0DVMNS2ZtDP7L8qoaoefmovhYBCoH4QUARA/eCszqIQUAjUAIFEFUCyDgA8fDICwLpj+wnZ8eoQAOE2bWQFaQtL2+/pa+5r2gZQIwC0DD+7AvD4ejIhUQ2gh1PrJqA3A9RjwZdS/k95P19M+VPVptbghqzFXeuDAHCsXvX/t3cnUHaW9R3Hf3ff5s4kEAOIRISIMaJSAWUTVFBSqIiQokgwgrLIUivR1tae1npOa22NFUUCCiiEGARRtITVulbEjYILBymyBkw0hsyduy/v7fk/zDvcTJa5M7n3zl2+7zlzMjN57/u+z+d55577/N5ncb1KApWySgccoMwZy1TbfXdbM84t+Zf+6ldVmzfPLf1X3WefFpZu+4ciAGg78YxOYAGrDQuwL7sv/V4BMzrYgL7InvxbDwCe/g/oDUCxEegRAQKAHqkoLhOBQRZo7AWQ+uY3NfStb+6Uw7rDZ487zo37t63xybj9PJMAwG+A2+s3feQjE70J7OftzUfgN95DmzdPXOvkbvqTG+6Tew80/mzDGBL/88Ntzm0H94dE2DACP5iwACCyYYPyF1/sGvzW6LIPpTT8u+svqd0BQHB0VLtd9jllTjlVtfnzNbzmesUefli5JUuUfcvx7om/Pywg+eN7lD32WI2dcqrUxp4hBADddQ9Ovhp/ngALAmy+AAtgmSdg6jrj6f/URuyBAALdIUAA0B31wFUggMAUAn4vgPCNN241nn/yy7bXGB8kXL+bv01A5T/x52lU994BbQ0A6nWlv3aTgtmcRs8887ll/+p12Yz/I19Z41BGl52p0uLF7nsbFhC0Rt/ChW0FIwBoK2/LDu7PE+AHAawesGNaC1bt6T9j/1t2+3EgBBBoowABQBtxOTQCCLROwD6M2gfR2urVCqxfv82yd/6ZBjUA8Jfws4a/dfO3fxnf37r7r11HamcAEHnsMc29YpVGly+XrYTRuNm8AEN336XqvHkqvO6wdhVvu8clAOgod0tOZgGs9QawL7tn7WfmCXie1t5z0+k0q6i05G7jIAgg0G4BAoB2C3N8BBBomYB1Q7XVALLZ7DbLArbsJD10IHvqZE/3rbHvN/xtgj+6+fdOJbYzAGjs2p8//Ahlli5VPZmcdRwCgFmvghlfgL0H+yGA3bv+XAEzPmAfvNDeg4eHh90wK957+6BCKQICAyBAADAAlUwREegnAZuYygKAfD4/sE+g/Ea/Nfatm781/unm35t3eTsDAF/En/E/tGmTxt7xDuUPO7ytY/ynqgkCgKmEuv///eEBdv8Ocq8A62Vl3f6TySTvwd1/23KFCCAwLkAAwK2AAAI9J2AfOi0EsKWrBqUbqj1Z8p/0+//ytL/nbt1tLrgTAYA76aQZ/58951zV9txzVgAJAGaFvW0ntV4BjUHAoPQKsPfkRCLhZv2392I2BBBAoFcECAB6paa4TgQQ2ErAnjpZCGDzAvRzCGAfLCc3/Bnb3z9/DB0LAPzUP5/X0He/43oBuKUAZ2EjAJgF9A6csrFXgD88wP7tx/dna/zbfWyNf3t/ZkMAAQR6SYAAoJdqi2tFAIEJAX+pqrGxMdcFtZ82f0I/v3u/hQA8YeqnGn6+LJ0OALpBkQCgG2qhvdfg9wrwgwB7j7bhW/2wWePfJv2zxr+9R7MhgAACvSZAANBrNcb1IoDAViGA9QCwngC9HgLYh0p/TL99qPQb/Uwq1d83PAFAf9fvoJfOglpr+DcGAb3cK8Dej+392W/88/486Hc45UegNwUIAHqz3rhqBBAYF/CXB+zVEMAm77MPlI2Nfib0G5zbmwBgcOp60EtqvQJs+cDJvQJ6ZYgAjf9Bv4MpPwL9I0AA0D91SUkQGFiBXgsB/Fn8Jzf6eZo0eLcwAcDg1fmgl9jvFWA9AywQaFxFoFttaPx3a81wXQggMBMBAoCZqPEaBBDoOgE/BLA5AaxR1U2bfXj0n/TbhFHWvd9+ti8a/d1UU52/lmYCAE/SRq+mSr3uLjAdCGpuMNj5i23RGZkDoEWQfXCY7YUB3TZfAI3/PrjRKAICCGwlQADADYEAAn0j4E8MmMvlZn11gMYx/X6j3yb3o9HfN7dbSwqyswCgWK9rbTGrn1XLE41//6QBSclAQPMDIR0QjujQSEz7hMLqhViAAKAlt07fHWRyGGDzu8z2koL2nm33azKZdLP9E9j23W1HgRAYSAECgIGsdgqNQP8K+B8i7cNjPp93XUw7NcbUPhzah8TG2fvtA6R98cGxf++5XSnZzgKAb5Tyuq2U19xAUK+JxLSl7um+SklxW39cAY3VPTX2dYkqoP1DYZ0cT2q/UPcuTUYAsCt3zGC8tjEMsL8R6xVgXzaPQCc2/73cGv424z/zsnRCnXMggECnBAgAOiXNeRBAoKMC/oRThUJB9tWuD46Tl+xr7NpPo7+jVd6TJ9tZAPDZfEYPVct6TyKtQyIxXZof1YPVig6OxHR+Iu3Kaz9fUcjIegtYk98WxLT/XxYf0jdKORcY5Op1FxrsG+yOcIAAoCdv1Vm7aHvvti9/NQG/Z0C73tPtPdwa/naf2nAt3sdnreo5MQIItEmAAKBNsBwWAQS6Q8Bfj9qeHvkfHHe1R4A1+v2Z++2Jv31g9J/y82GxO+q9V65iZwHADcWcflgu6qzEkPYIhnRpPqNCva5zkmkdFH5u/fG7ywV9rZjTXqGwPpQYVlF1Pe3VdH0xqy2ep7ACsj1tBfaS6rJeAssSKR0eiW9D9Eev5vZv9/wCBAC9cnd233U2hgF+rwD7G9rVMMB/4m9P++3LGv72ns6GAAII9KMAAUA/1iplQgCBbQQaPzhaEOCHAc1QNY7n92fu9xv8fEhsRpB9diSwswCgWq8rU/e0WzAkfzjA3uMN/aFgUGXVtTKX0aO1it4Yjetd8SGtr1V1aSHjGv+vDEd1diKtoUBAdqwvF7P6SaWkPYJBrUjOcQ19229NMavf1CoT8wxEAgEtDkV0emJIuwda3wgiAODvoRUC9p5uYW5jyOtPINhMyDu50e/Pz8J7eitqh2MggEA3CxAAdHPtcG0IINAWAf+Doz/OtPGDpP+9/1Tf/7fxCT9P+dtSLQN50GZWAWhs6C+JJXRqLOWsHqiUdVVxTCEFdEEirYXhiK4sjLlu/wtDEX0gOey6/vvbUxYOuF4Ens4aH1Zgwwx+VS1rOBDUnsGQCxWsB4GtOGA/2zHmBUMTx7BeAtYLwTaLBmyfcMM5mqlEAoBmlNhnOgL2Xu6HAY3v6zZswN7TGwNb/3u/wW/v5zT6p6PNvggg0OsCBAC9XoNcPwII7LJA49Mi//vGRj4N/l0m5gA7EGgmAHioWtHlhYyC4w19m/XfNuvm//1yUYvD1tgf0ZO1qj6TH1VJ0pnxIR0RiW111mc9TyvzW7TR8/T2WFInxJK6tZTXglBYrxofUmAv2FCr6bJCxi09aEMFzk4M6c5ywe1rcw1M3mLjwwb2DYV1SDimV4QjOw0FCAD4c2i3AO/p7Rbm+Agg0MsCBAC9XHtcOwIIIIBATws0EwDcXMrpjlLBzey/IjXsxvFv8mpamc+4lQH8xr410m0+gMYu/o04v3evGVXe89zEgq+dFBA07ruulNctpbx7wn9KLKVri1n3hPWwaFypQMDNKfDjclHP1j03x4BNPuhv1utgeXzITVy4vY0AoKdvWS4eAQQQQKDHBQgAerwCuXwEEEAAgd4VmCoAyHqePlXI6OlaVY3d/39QLmptMaf5waA+nJrjxvlfU8jqx5XnegR8MDmyDcpPKyV9uTCmWCCgS5Ij2icUdvtYzwCbPNAmGvRH/Pv77hYM6ohIXN8s5fW68d4A9prJww+sF8FvaxX9vFKSDROw+QjsdwQAvXtvcuUIIIAAAv0pQADQn/VKqRBAAAEEekBgqgDA7/5vRbkgMaxF493/rSH/o0rJPcU/Z3xJwC/mx/TTammi2/7k4vtDBmx+gA+nRlxjf6zu6T9yo7LeATZbQDIQ0AuCIdfL4OFaxfUA+ItY0k0UuDgcnVh+cPLwg+lMFUgPgB64MblEBBBAAIG+FSAA6NuqpWAIIIAAAt0uMFUAYMv83VTM6YUNs/9bmfyn/a8MR3R+YtiFAV8rZl1X/MYGvl9+a8yvymdUlPTOWErHRJ9fBtAmB3ygWtZjtaqe8WoatUkAx1/o9ybY7NXcRIE24Z8//MB+tzSe0pujiWkxEwBMi4udEUAAAQQQaKkAAUBLOTkYAggggAACzQtMFQDYpHs/r5a0IBjeqku9dfW/vpBzs/b724tDITfBX61e18nxlI6LJtxTfmv8X5Mf05/qng4MR3Vxclh3lPK6vVxwT/ePn9SAn6qBf0+lpNXFrEYU0CWpEc1vWCWgmZITADSjxD4IIIAAAgi0R4AAoD2uHBUBBBBAAIEpBaYKAHZ2gF9Xy/pu2Z7pS6+LxNykezZ5n83W70my2flthT5/5v6XhSK6aHxpQOv2/0itotPiKR07KQCwiQRtQkFb/m/FpGUA7VxXFMb0i0pJB0diE0MCpixoww4EANPRYl8EEEAAAQRaK0AA0FpPjoYAAggggEDTArsSAOzoJBYMrCsV9Eyt6nbZIxTSGyJxN4O/P1bfb8QfEo5qeSItm7m/Wq/r5lJe3ysX3X7LEik3n0DjNrH6gOfp9HhKRzcMJWi20AQAzUqxHwIIIIAAAq0XIABovSlHRAABBBBAoCmBdgQAzZz40VpFXxgfFmCT/yUCAZXrUlV1NwHgSfFthwbYcf3VB0ZsJYEZdP+3YxAANFND7IMAAggggEB7BAgA2uPKURFAAAEEEJhSYLYCALswe+Jvy/39olpWpu4pND6BoM0dMCe4/Xn9P5/P6P5qWQeFo7owOTxl+ba3AwHAjNh4EQIIIIAAAi0RIABoCSMHQQABBBBAYPoCsxkATPdqn/U8rcxv0R89b7tzBzR7PAKAZqXYDwEEEEAAgdYLEAC03pQjIoAAAggg0JRALwUANrHg7aWCfu9VtTSW2mEvgakKTgAwlRD/jwACCCCAQPsECADaZ8uREUAAAQQQ2KlALwUArapKAoBWSXIcBBBAAAEEpi9AADB9M16BAAIIIIBASwQIAFrCyEEQQAABBBBAoEkBAoAmodgNAQQQQACBVgsQALRalOMhgAACCCCAwM4ECAC4PxBAAAEEEJglAQKAWYLntAgggAACCAyoAAHAgFY8xUYAAQQQmH0BAoDZrwOuAAEEEEAAgUESIAAYpNqmrAgggAACXSVAANBV1cHFIIAAAggg0PcCBAB9X8UUEAEEEECgWwX6IQD4r1Je91RKujCR1otC4SmpWQVgSiJ2QAABBBBAoG0CBABto+XACCCAAAII7FxgZwHAJq+mL+TH9LhX1QtDYV2USLuD+b+bEwzqPfG0FoUjWlvI6t5qSV69rrfGUloSS+jOckG3lvIq1es6OBzVOclhPVgt6yvFnP7o1fSCYEhLY0ndWS5qo1fT+xJDOjAc1aX5jDvm8dGENtRqWlPK6uFqRZ6kfUMh5epSvl53++8ZDOnqQlbxQEAbvapy9brOSaS3Os6bowl3fT+qllSvS8cnh3Te3gsUCoW4PRBAAAEEEECgwwIEAB0G53QIIIAAAgj4AjsKAKyx/bl8RolAQGfEU7o8P6bXR+P6SaXkfvee+JBuKeX0u1pNp8WTWlPIugb+PZWiRr263hSN6wuFMb0jllI6GNA1haxOjiV1R7mgU+MpvTQY1mfyGWXqno6JxvWzSkl/FonpjdG4VuYyem0kqleHo7qsMKZ9gyEtiSb13+WCKqrrtZG4bi/ndXgkrmq97q5prO5pv1BYG7yaDo3E9LpwTJ/Oj+rIaFzpQFDfKuV1fiKt9V5N364U9fEF+2leNMaNgAACCCCAAAIdFiAA6DA4p0MAAQQQQGCqAODxWlVfzGe0PJF2DesvFbNaHI7otlJBZ8aH3BP6n1ZKuqWU17mJtHuib7+7Mj+mgyJRLQiGdU1xTO+Op7V7MKhvlPIuOEhI2uB5Wuga655G6zUtjw+5sOHEWFILQmFdls/opFhST3k1PVStaEVqWPdXyrq9XNDFibRCgYA+m8+4HgKP1Cq6v1rWgkBIpyWGtGr8OHuPH+ftsaTKktYVc7ooNaI/eTX93Kvqw/u8RBF6APCHgAACCCCAQMcFCAA6Ts4JEUAAAQQQeE5gRz0ArHF/Rymvi5MjmhsMun0n/85+9hvlT3s1rS3m3BCAl4ej7in/lYWMa8Avjadk3fCt0X5UNK67SwUdEYnqnkpZh0Si2icY1upi1j2h3+x5WlvK6oLEsL5azLlQ4a2xpGyc/2+qZV2YHNan8xmtr1UVVkAB1fXKSExnxYf0jFfVdcWczkuk9VStqpuKOV2cHHbBgw0reNar6axEWkelRzQyMsIQAP4IEEAAAQQQmAUBAoBZQOeUCCCAAAIITBUA+I373YLPjZWfHACsK+X1y2pFh0ejmquQXh2JTuyTCgSVDgZ1dnxI4UBAz3qeCwSsO/6vqmVFAgG9JhzV6fEh95ofVIr668Swbi0X9OtqWe+Np3V1MaMjInEtiSV1aX5UI4GQzk48t78fTlxVGNMrwhGdEEvqB+WiG4JwSWpE1xayerJW1fmJYX2paPtE9bZYUhZlMAkg9z4CCCCAAAKzJ0AAMHv2nBkBBBBAYMAFdtQDwJ6wX14Y09GuAZ5Q1vN013gD+5RYUgeEI258/lGRmH5brWgkGNQ7YyldU8xq1KspK+nloYhOi6dco/s31YrWFrOu2/53ygW9Pzms+ePBwm0uSCi7ngI3FfMq1D2dnUi7HgX7h0KuR8HVrqEf1UtCYdew/4NX00dSc/Tlwpg8BfSqcMQdtyrpqEhc3y4XFAwEdFgkpltLOZ0cS+m4aMJNJPhkKKBYMqWD08MDXvsUHwEEEEAAgc4LEAB03pwzIoAAAggg4AR2tgqATcxn3fBH656i443sPYJh3VUpuNceGY7p9MSQHqiWtbqQVUF17R0MuXkDNtSqurGU0xbPmufScDCgmAJaFIrqCa/qnvYPjQ8teKBSdnMMpAIBNwmgTdhXl/TiUFhP1Kpuhv+DwzHXS2C/YFjWIyEZCOid8ZSbA+DKwpgiCuiYSFzrynkNBYKysf82BMAmDbTg4NfVinJ1z4UR80JhvXf+XjpqZC53AQIIIIAAAgh0WIAAoMPgnA4BBBBAAAFfYGcBQKuVbMiANe5ttn8b77+97eFaxS0TuKih90Crr4MhAK0W5XgIIIAAAgg0L0AA0LwVeyKAAAIIINBSgU4GAHbhtmyfdc1/blrBrTcbdnBDKeee/tsyfkdH4y0tq38wAoC2sHJQBBBAAAEEmhIgAGiKiZ0QQAABBBBovUCnA4CdleDRWkWr8mOaFwy52f6HAjZ4oPUbAUDrTTkiAggggAACzQoQADQrxX4IIIAAAgi0WKCbAoAWF22HhyMA6JQ050EAAQQQQGBbAQIA7goEEEAAAQRmSYAAYJbgOS0CCCCAAAIDKkAAMKAVT7ERQAABBGZfgABg9uuAK0AAAQQQQGCQBAgABqm2KSsCCCCAQFcJEAB0VXVwMQgggAACCPS9AAFA31cxBUQAAQQQ6FYBAoBurRmuCwEEEEAAgf4UIADoz3qlVAgggAACPSBAANADlcQlIoAAAggg0EcCBAB9VJkUBQEEEECgtwQIAHqrvrhaBBBAAAEEel2AAKDXa5DrRwABBBDoWQECgJ6tOi4cAQQQQACBnhQgAOjJauOiEUAAAQT6QYAAoB9qkTIggAACCCDQOwIEAL1TV1wpAggggECfCRAA9FmFUhwEEEAAAQS6XIAAoMsriMtDAAEEEOhfAQKA/q1bSoYAAggggEA3ChAAdGOtcE0IIIAAAgMh0EwA8LP7H9Q/fHKVdp874kz+9OyozjvzFJ1ywhv19du+635n3/vb9398n27/zj36p0vep2KprGtvWqe3vvn1unL1N/Two08omYjrkvPO0MGvWqRAIKDfPb5ea2+5SyvOe5cSibg7zO83btLHVn5Rf3PBmdptzrA++fnr9LcXvltz5wwrXyjq0qtu0NIT36SX7rdg2vUUj8c1MjKiUCg07dfyAgQQQAABBBDYNQECgF3z49UIIIAAAgjMWKDZAOCpZzZONPIbG/2TA4Cnnt7oGu577bG7PvpXZ7kA4F8++yUt3PdFWnbqn2solXSN+3+77Fr386EHLd4mACiVyvrMVTfovl8+pH/9uwu2CgDSQ0l94fpbtNce83TykmNcgDDdjQBgumLsjwACCCCAQOsECABaZ8mREEAAAQQQmJZAMwHAD+79X23avGXKAMAa7quuu1kv2//F+sUvH3JP9C0A+Ph/Xq0Pv3+ZXrjnCyau7cGHH9W37vqhPnjO6Vr/+z9s1QPgru/f6873yGPrdcYpS7YKAOxant7wR5277GSFw+FpldXfmQBgRmy8CAEEEEAAgZYIEAC0hJGDIIAAAgggMH2BZgIAe8o/lEroLccc5k6wox4A1nC37vmvXLRwokFvAUBj933/CjNjOX36yjX6wPveqc1bMhP7b9o8qq9+626d9Y63ujDh9JPf4gKAD/zjShWKZff9J6xXwPhwhOmXWCIAmIkar0EAAQQQQKA1AgQArXHkKAgggAACCExboJkAYPXXbtPYWOAYAAAGo0lEQVSihfu67vo7CgAOffVi13C/4D1LXRd/f0z/dAKAi876S335xlt14rFH6kV7zdfKK78yEQBYiGDzAdz5vXsVj8dm3P3frp8AYNq3CS9AAAEEEECgZQIEAC2j5EAIIIAAAghMT6BarWp0dFSlUmm7L6zValp17c068bgj9ZIFe283ALCu/xs3bdZJbzla+714763G9FsA8NFPrtKK887Q/vu+aOIcv33kCa295U43sd8z44HBgYv2UzAQ1EnHH61CobhNAGD7xmJRfWrV9S4YmMkEgAQA07s/2BsBBBBAAIFWCxAAtFqU4yGAAAIIINCkgDXwt2zZssMA4P8efVKrb75dH7louZu937bJQwCuvXGd3nv6Sa7hblvjrP5+APCSfV6o5aedqPnzdtOfNo/q3y+/Ticce6SOOfw1bv+//8TlOnDR/vrQ+We4lQB2FADYKgB2TWu+fqdWnP8upYdSTZb0+d0SiYRbBSAYDE77tbwAAQQQQAABBHZNgABg1/x4NQIIIIAAAjMW8DzPBQDFYnGbYzz+1DNaecUavX/5qVp8wH4T/z85ALjvVw+5Gf/9JfwmBwDWff/cZW/Xzeu+o5898KDK5YrOf/epOv4Nh00sA/jPn/6iPrbiXNeDwLadBQD1el233PF9/WHTZr3vXW+b9nJ+FgDMmTNnRisIzBiaFyKAAAIIIICAEyAA4EZAAAEEEEBglgSsMW0BQKFQaMsVPLsls91JANtysiYPmkqlXA8ANgQQQAABBBDovAABQOfNOSMCCCCAAAITAjYHQD6fl4UBrd66LQCwbv8WAKTT6VYXleMhgAACCCCAQBMCBABNILELAggggAAC7RLI5XLKZrOy+QBavXVbABAOh13j34YBsCGAAAIIIIBA5wUIADpvzhkRQAABBBCYELAVADKZjGxJwH7fYrGYhoeHFYlE+r2olA8BBBBAAIGuFCAA6Mpq4aIQQAABBAZFwCYCtGEANhFgO4YBdItjIBBQMpl0AYB9z4YAAggggAACnRcgAOi8OWdEAAEEEEBgKwGbA2BsbKwtwwC6hdqe+lv3/3j8ueUM2RBAAAEEEECg8wIEAJ0354wIIIAAAghsJWDj/60XgA0H6MdeAP7TfwsAbCJANgQQQAABBBCYHQECgNlx56wIIIAAAghsJWBDAKwXQL/NBWCN/2g06p7+279sCCCAAAIIIDB7AgQAs2fPmRFAAAEEEJgQsCf/hULBrQhQrVb7QsYa/9b135b+Y+b/vqhSCoEAAggg0OMCBAA9XoFcPgIIIIBA/whYCGA9AWxpQOsJ0MvDAfwn/9b4t9n/mfivf+5TSoIAAggg0LsCBAC9W3dcOQIIIIBAHwpYo79cLrsgwOYE6LXeANbQD4fDrtFvE/7R7b8Pb1KKhAACCCDQswIEAD1bdVw4AggggEA/C9jEgNYLwP7ttc0CAOv6z4R/vVZzXC8CCCCAQL8LEAD0ew1TPgQQQAABBBBAAAEEEEAAAQQkEQBwGyCAAAIIIIAAAggggAACCCAwAAIEAANQyRQRAQQQQAABBBBAAAEEEEAAAQIA7gEEEEAAAQQQQAABBBBAAAEEBkCAAGAAKpkiIoAAAggggAACCCCAAAIIIEAAwD2AAAIIIIAAAggggAACCCCAwAAIEAAMQCVTRAQQQAABBBBAAAEEEEAAAQQIALgHEEAAAQQQQAABBBBAAAEEEBgAAQKAAahkiogAAggggAACCCCAAAIIIIAAAQD3AAIIIIAAAggggAACCCCAAAIDIEAAMACVTBERQAABBBBAAAEEEEAAAQQQIADgHkAAAQQQQAABBBBAAAEEEEBgAAQIAAagkikiAggggAACCCCAAAIIIIAAAgQA3AMIIIAAAggggAACCCCAAAIIDIAAAcAAVDJFRAABBBBAAAEEEEAAAQQQQIAAgHsAAQQQQAABBBBAAAEEEEAAgQEQIAAYgEqmiAgggAACCCCAAAIIIIAAAggQAHAPIIAAAggggAACCCCAAAIIIDAAAgQAA1DJFBEBBBBAAAEEEEAAAQQQQAABAgDuAQQQQAABBBBAAAEEEEAAAQQGQIAAYAAqmSIigAACCCCAAAIIIIAAAgggQADAPYAAAggggAACCCCAAAIIIIDAAAgQAAxAJVNEBBBAAAEEEEAAAQQQQAABBAgAuAcQQAABBBBAAAEEEEAAAQQQGAABAoABqGSKiAACCCCAAAIIIIAAAggggAABAPcAAggggAACCCCAAAIIIIAAAgMg8P88trX/P0TtkAAAAABJRU5ErkJggg=="/>
          <p:cNvSpPr>
            <a:spLocks noChangeAspect="1" noChangeArrowheads="1"/>
          </p:cNvSpPr>
          <p:nvPr/>
        </p:nvSpPr>
        <p:spPr bwMode="auto">
          <a:xfrm>
            <a:off x="4270375" y="1654252"/>
            <a:ext cx="3809596" cy="380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5949" y="182880"/>
            <a:ext cx="667512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ttps://avatars.mds.yandex.net/get-pdb/1676296/ee25d4bc-c8f9-4e9a-b799-4864f582e53a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45" y="-153461"/>
            <a:ext cx="6516413" cy="712573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pdb/1676296/ee25d4bc-c8f9-4e9a-b799-4864f582e53a/ori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416" y="-153461"/>
            <a:ext cx="5944107" cy="712573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62937" y="1834558"/>
            <a:ext cx="2873829" cy="141078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Интересные факты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9137867" y="5218415"/>
            <a:ext cx="2873829" cy="141078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Интерактивные упражнения, </a:t>
            </a:r>
            <a:r>
              <a:rPr lang="ru-RU" sz="2400" b="1" dirty="0" smtClean="0">
                <a:solidFill>
                  <a:srgbClr val="008000"/>
                </a:solidFill>
                <a:hlinkClick r:id="rId6" action="ppaction://hlinksldjump"/>
              </a:rPr>
              <a:t>тесты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3099953" y="5201789"/>
            <a:ext cx="2873829" cy="141078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Визуализация поэзии</a:t>
            </a:r>
          </a:p>
        </p:txBody>
      </p:sp>
      <p:pic>
        <p:nvPicPr>
          <p:cNvPr id="1026" name="Picture 2" descr="https://interesnyefakty.org/wp-content/uploads/Foto-Tyutcheva-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80" y="-153461"/>
            <a:ext cx="4415391" cy="547436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47708" y="3119709"/>
            <a:ext cx="2869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 smtClean="0">
                <a:ln w="19050">
                  <a:solidFill>
                    <a:srgbClr val="6633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ФЁДОР </a:t>
            </a:r>
            <a:r>
              <a:rPr lang="ru-RU" sz="3200" b="1" dirty="0" smtClean="0">
                <a:ln w="19050">
                  <a:solidFill>
                    <a:srgbClr val="6633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ИВАНОВИЧ ТЮТЧЕВ</a:t>
            </a:r>
          </a:p>
          <a:p>
            <a:pPr algn="ctr"/>
            <a:r>
              <a:rPr lang="ru-RU" sz="3200" b="1" dirty="0" smtClean="0">
                <a:ln w="19050">
                  <a:solidFill>
                    <a:srgbClr val="6633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(1803-1873)</a:t>
            </a:r>
            <a:endParaRPr lang="ru-RU" sz="3200" b="1" dirty="0">
              <a:ln w="19050">
                <a:solidFill>
                  <a:srgbClr val="6633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Скругленный прямоугольник 13">
            <a:hlinkClick r:id="rId9" action="ppaction://hlinksldjump"/>
          </p:cNvPr>
          <p:cNvSpPr/>
          <p:nvPr/>
        </p:nvSpPr>
        <p:spPr>
          <a:xfrm>
            <a:off x="66106" y="5153622"/>
            <a:ext cx="2873829" cy="141078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Поэтический мир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15" name="Скругленный прямоугольник 14">
            <a:hlinkClick r:id="rId10" action="ppaction://hlinksldjump"/>
          </p:cNvPr>
          <p:cNvSpPr/>
          <p:nvPr/>
        </p:nvSpPr>
        <p:spPr>
          <a:xfrm>
            <a:off x="77087" y="3503491"/>
            <a:ext cx="2873829" cy="141078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Видеотека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>
            <a:hlinkClick r:id="rId11" action="ppaction://hlinksldjump"/>
          </p:cNvPr>
          <p:cNvSpPr/>
          <p:nvPr/>
        </p:nvSpPr>
        <p:spPr>
          <a:xfrm>
            <a:off x="6112128" y="5210101"/>
            <a:ext cx="2873829" cy="141078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Романсы на стихи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13" name="Скругленный прямоугольник 12">
            <a:hlinkClick r:id="rId12"/>
          </p:cNvPr>
          <p:cNvSpPr/>
          <p:nvPr/>
        </p:nvSpPr>
        <p:spPr>
          <a:xfrm>
            <a:off x="74021" y="174784"/>
            <a:ext cx="2873829" cy="141078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Страницы жизни и творчества</a:t>
            </a:r>
            <a:endParaRPr lang="ru-RU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93026"/>
            <a:ext cx="8915400" cy="376844"/>
          </a:xfrm>
        </p:spPr>
        <p:txBody>
          <a:bodyPr/>
          <a:lstStyle/>
          <a:p>
            <a:r>
              <a:rPr lang="ru-RU" dirty="0" smtClean="0"/>
              <a:t>Лента времени</a:t>
            </a:r>
            <a:endParaRPr lang="ru-RU" dirty="0"/>
          </a:p>
        </p:txBody>
      </p:sp>
      <p:sp>
        <p:nvSpPr>
          <p:cNvPr id="4" name="Заголовок 3">
            <a:hlinkClick r:id="rId2"/>
          </p:cNvPr>
          <p:cNvSpPr>
            <a:spLocks noGrp="1"/>
          </p:cNvSpPr>
          <p:nvPr>
            <p:ph type="title"/>
          </p:nvPr>
        </p:nvSpPr>
        <p:spPr>
          <a:xfrm>
            <a:off x="2534736" y="274976"/>
            <a:ext cx="8911687" cy="1280890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Страницы жизни и творчества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445" y="2150022"/>
            <a:ext cx="6824748" cy="43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963950" y="7149880"/>
            <a:ext cx="2671292" cy="7898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27668" y="118532"/>
            <a:ext cx="93133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</a:rPr>
              <a:t>Тютчев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был выходцем из старинного дворянского рода. Первое упоминание его фамилии обнаружено в </a:t>
            </a:r>
            <a:r>
              <a:rPr lang="ru-RU" dirty="0" err="1">
                <a:solidFill>
                  <a:srgbClr val="000000"/>
                </a:solidFill>
                <a:latin typeface="Roboto" panose="02000000000000000000" pitchFamily="2" charset="0"/>
              </a:rPr>
              <a:t>Никоновской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</a:rPr>
              <a:t>летописи: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некий Захар Тютчев по приказу Дмитрия Донского был направлен к хану Мамаю, чтобы раздобыть секретные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</a:rPr>
              <a:t>сведения перед Куликовской битвой.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Еще одним известным предком поэта был Борис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</a:rPr>
              <a:t>Тютчев, принимавший участие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в подавлении псковских мятежей при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</a:rPr>
              <a:t>Иване Великом. По другим версиям,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Тютчевы имеют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</a:rPr>
              <a:t>итальянские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или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</a:rPr>
              <a:t>французские корни</a:t>
            </a:r>
            <a:r>
              <a:rPr lang="ru-RU" dirty="0" smtClean="0">
                <a:solidFill>
                  <a:schemeClr val="bg1"/>
                </a:solidFill>
                <a:latin typeface="Roboto" panose="02000000000000000000" pitchFamily="2" charset="0"/>
              </a:rPr>
              <a:t>. </a:t>
            </a:r>
          </a:p>
          <a:p>
            <a:pPr fontAlgn="base"/>
            <a:endParaRPr lang="ru-RU" dirty="0" smtClean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Знаете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ли вы, что Федор Тютчев приходился дальним родственником 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Льву Толстому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lang="ru-RU" b="0" i="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Выноска со стрелкой вверх 19">
            <a:hlinkClick r:id="rId2" action="ppaction://hlinksldjump"/>
          </p:cNvPr>
          <p:cNvSpPr/>
          <p:nvPr/>
        </p:nvSpPr>
        <p:spPr>
          <a:xfrm>
            <a:off x="11709368" y="6194322"/>
            <a:ext cx="482632" cy="663678"/>
          </a:xfrm>
          <a:prstGeom prst="up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Герб рода Тютчев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077" y="262467"/>
            <a:ext cx="1652923" cy="1667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9218889" y="4579751"/>
            <a:ext cx="2873829" cy="141078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Интересные факты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8000" y="2893412"/>
            <a:ext cx="90254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altLang="ru-RU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Еще подростком Федор овладел латинским и древнегреческим языками и в 12 лет начал переводить Горация.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altLang="ru-RU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Тютчев стал студентом университета, когда ему едва исполнилось 14 лет.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altLang="ru-RU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До наших дней сохранилось более 1300 писем Федора Тютчева.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altLang="ru-RU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За годы своей жизни поэт написал более 400 стихотворений </a:t>
            </a:r>
            <a:endParaRPr lang="ru-RU" altLang="ru-RU" dirty="0" smtClean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не </a:t>
            </a:r>
            <a:r>
              <a:rPr lang="ru-RU" altLang="ru-RU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только на русском, но и на немецком языках.</a:t>
            </a:r>
            <a:endParaRPr lang="ru-RU" alt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altLang="ru-RU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У Федора Тютчева было 9 детей, родившихся в разных браках.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altLang="ru-RU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В честь Тютчева был назван астероид под номером 9927.</a:t>
            </a:r>
          </a:p>
        </p:txBody>
      </p:sp>
    </p:spTree>
    <p:extLst>
      <p:ext uri="{BB962C8B-B14F-4D97-AF65-F5344CB8AC3E}">
        <p14:creationId xmlns:p14="http://schemas.microsoft.com/office/powerpoint/2010/main" val="368625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носка со стрелкой вверх 11">
            <a:hlinkClick r:id="rId2" action="ppaction://hlinksldjump"/>
          </p:cNvPr>
          <p:cNvSpPr/>
          <p:nvPr/>
        </p:nvSpPr>
        <p:spPr>
          <a:xfrm>
            <a:off x="11709368" y="6194322"/>
            <a:ext cx="482632" cy="663678"/>
          </a:xfrm>
          <a:prstGeom prst="up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5489" y="257696"/>
            <a:ext cx="451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  <a:t>Художественная галерея "Поры года"</a:t>
            </a:r>
            <a:endParaRPr lang="ru-RU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02178" y="4600770"/>
            <a:ext cx="2873829" cy="141078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Видеотека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>
            <a:hlinkClick r:id="rId4"/>
          </p:cNvPr>
          <p:cNvSpPr/>
          <p:nvPr/>
        </p:nvSpPr>
        <p:spPr>
          <a:xfrm>
            <a:off x="1807829" y="972590"/>
            <a:ext cx="3445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Жизнь и творчество Ф.И. Тютчева (д/ф)</a:t>
            </a:r>
            <a:endParaRPr lang="ru-RU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8" name="Picture 6" descr="https://avatars.mds.yandex.net/get-pdb/1676296/ee25d4bc-c8f9-4e9a-b799-4864f582e53a/ori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21" y="1323951"/>
            <a:ext cx="2834258" cy="33976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youtu.be%2Fpy88sk2S0Pw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31" y="1699202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qrcoder.ru/code/?https%3A%2F%2Fdrive.google.com%2Fdrive%2Ffolders%2F1FbHb2Jih4DgaJAMlX1NYEI7ko0x8sSe0%3Fusp%3Dsharing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63" y="473057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963950" y="7149880"/>
            <a:ext cx="2671292" cy="7898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247708" y="3119709"/>
            <a:ext cx="2869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200" b="1" dirty="0" smtClean="0">
                <a:ln w="19050">
                  <a:solidFill>
                    <a:srgbClr val="6633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ФЁДОР </a:t>
            </a:r>
            <a:r>
              <a:rPr lang="ru-RU" sz="3200" b="1" dirty="0" smtClean="0">
                <a:ln w="19050">
                  <a:solidFill>
                    <a:srgbClr val="6633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ИВАНОВИЧ ТЮТЧЕВ</a:t>
            </a:r>
          </a:p>
          <a:p>
            <a:pPr algn="ctr"/>
            <a:r>
              <a:rPr lang="ru-RU" sz="3200" b="1" dirty="0" smtClean="0">
                <a:ln w="19050">
                  <a:solidFill>
                    <a:srgbClr val="6633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(1803-1873)</a:t>
            </a:r>
            <a:endParaRPr lang="ru-RU" sz="3200" b="1" dirty="0">
              <a:ln w="19050">
                <a:solidFill>
                  <a:srgbClr val="6633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371403" y="161775"/>
            <a:ext cx="2873829" cy="141078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Поэтический мир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72465484"/>
              </p:ext>
            </p:extLst>
          </p:nvPr>
        </p:nvGraphicFramePr>
        <p:xfrm>
          <a:off x="265455" y="205193"/>
          <a:ext cx="12138211" cy="1080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Выноска со стрелкой вверх 9">
            <a:hlinkClick r:id="rId8" action="ppaction://hlinksldjump"/>
          </p:cNvPr>
          <p:cNvSpPr/>
          <p:nvPr/>
        </p:nvSpPr>
        <p:spPr>
          <a:xfrm>
            <a:off x="11709368" y="6194322"/>
            <a:ext cx="482632" cy="663678"/>
          </a:xfrm>
          <a:prstGeom prst="up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533" y="1845733"/>
            <a:ext cx="248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Гексограмма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5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 со стрелкой вверх 8">
            <a:hlinkClick r:id="rId2" action="ppaction://hlinksldjump"/>
          </p:cNvPr>
          <p:cNvSpPr/>
          <p:nvPr/>
        </p:nvSpPr>
        <p:spPr>
          <a:xfrm>
            <a:off x="11709368" y="6194322"/>
            <a:ext cx="482632" cy="663678"/>
          </a:xfrm>
          <a:prstGeom prst="up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Багетная рамка 9">
            <a:hlinkClick r:id="rId3" action="ppaction://hlinksldjump"/>
          </p:cNvPr>
          <p:cNvSpPr/>
          <p:nvPr/>
        </p:nvSpPr>
        <p:spPr>
          <a:xfrm>
            <a:off x="2686760" y="1704109"/>
            <a:ext cx="4354120" cy="1454727"/>
          </a:xfrm>
          <a:prstGeom prst="beve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Федор Тютчев - Стихотворения (10).mp4</a:t>
            </a:r>
          </a:p>
        </p:txBody>
      </p:sp>
      <p:pic>
        <p:nvPicPr>
          <p:cNvPr id="2050" name="Picture 2" descr="http://qrcoder.ru/code/?https%3A%2F%2Fyoutu.be%2FB0tTcx9Q2Ug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808" y="338668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6" y="421769"/>
            <a:ext cx="3973484" cy="62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963950" y="7149880"/>
            <a:ext cx="2671292" cy="7898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верх 7">
            <a:hlinkClick r:id="rId2" action="ppaction://hlinksldjump"/>
          </p:cNvPr>
          <p:cNvSpPr/>
          <p:nvPr/>
        </p:nvSpPr>
        <p:spPr>
          <a:xfrm>
            <a:off x="11709368" y="6194322"/>
            <a:ext cx="482632" cy="663678"/>
          </a:xfrm>
          <a:prstGeom prst="up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399" y="440267"/>
            <a:ext cx="3572933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hlinkClick r:id="rId3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hlinkClick r:id="rId3"/>
              </a:rPr>
              <a:t>Романсы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hlinkClick r:id="rId3"/>
              </a:rPr>
              <a:t>на стихи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hlinkClick r:id="rId3"/>
              </a:rPr>
              <a:t>Ф.И. Тютчева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24133" y="3005667"/>
            <a:ext cx="3048000" cy="3132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«Последняя любовь»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>
            <a:hlinkClick r:id="rId4"/>
          </p:cNvPr>
          <p:cNvSpPr/>
          <p:nvPr/>
        </p:nvSpPr>
        <p:spPr>
          <a:xfrm>
            <a:off x="1845731" y="3031066"/>
            <a:ext cx="4165602" cy="3471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</a:rPr>
              <a:t>«Я встретил вас…» (анализ и романс)</a:t>
            </a:r>
            <a:endParaRPr lang="ru-RU" sz="1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31931" y="541866"/>
            <a:ext cx="3048000" cy="3302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</a:rPr>
              <a:t>«Чародейкою Зимою…»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999" y="947975"/>
            <a:ext cx="2319867" cy="1642826"/>
          </a:xfrm>
          <a:prstGeom prst="rect">
            <a:avLst/>
          </a:prstGeom>
        </p:spPr>
      </p:pic>
      <p:pic>
        <p:nvPicPr>
          <p:cNvPr id="3074" name="Picture 2" descr="http://qrcoder.ru/code/?%3Ciframe+src%3D%22https%3A%2F%2Fvk.com%2Fvideo_ext.php%3Foid%3D-128999373%26id%3D456239574%26hash%3Dbc0cdf8a25e7837a%26hd%3D2%22+width%3D%22853%22+height%3D%22480%22+allow%3D%22autoplay%3B+encrypted-media%3B+fullscreen%3B+picture-in-picture%3B%22+frameborder%3D%220%22+allowfullscreen%3E%3C%2Fiframe%3E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795867"/>
            <a:ext cx="1845731" cy="18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0334" y="3372029"/>
            <a:ext cx="2751666" cy="1868837"/>
          </a:xfrm>
          <a:prstGeom prst="rect">
            <a:avLst/>
          </a:prstGeom>
        </p:spPr>
      </p:pic>
      <p:pic>
        <p:nvPicPr>
          <p:cNvPr id="3076" name="Picture 4" descr="http://qrcoder.ru/code/?%3Ciframe+src%3D%22https%3A%2F%2Fvk.com%2Fvideo_ext.php%3Foid%3D-128999373%26id%3D456239569%26hash%3Df276016841e49595%26hd%3D2%22+width%3D%22853%22+height%3D%22480%22+allow%3D%22autoplay%3B+encrypted-media%3B+fullscreen%3B+picture-in-picture%3B%22+frameborder%3D%220%22+allowfullscreen%3E%3C%2Fiframe%3E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008" y="3386666"/>
            <a:ext cx="1879599" cy="187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qrcoder.ru/code/?https%3A%2F%2Fyoutu.be%2FjlvoklOSkr0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42" y="3437467"/>
            <a:ext cx="1975908" cy="19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5110" y="3429000"/>
            <a:ext cx="2590025" cy="17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Интерактивное упражнение «Адресаты любовной лирики Ф.И. Тютчева»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s://learningapps.org/qrcode.php?id=pvesioey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89" y="2785687"/>
            <a:ext cx="2330738" cy="233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706" y="2191960"/>
            <a:ext cx="5498868" cy="326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1254</TotalTime>
  <Words>353</Words>
  <Application>Microsoft Office PowerPoint</Application>
  <PresentationFormat>Широкоэкранный</PresentationFormat>
  <Paragraphs>64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Century Gothic</vt:lpstr>
      <vt:lpstr>Roboto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Страницы жизни и творчества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Интерактивное упражнение «Адресаты любовной лирики Ф.И. Тютчева»</vt:lpstr>
      <vt:lpstr>Презентация PowerPoint</vt:lpstr>
      <vt:lpstr>  Облако слов «Ф.И. Тютчев»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mtx-pc</dc:creator>
  <cp:lastModifiedBy>mtx-pc</cp:lastModifiedBy>
  <cp:revision>77</cp:revision>
  <cp:lastPrinted>2022-10-23T07:03:43Z</cp:lastPrinted>
  <dcterms:created xsi:type="dcterms:W3CDTF">2019-11-26T10:52:58Z</dcterms:created>
  <dcterms:modified xsi:type="dcterms:W3CDTF">2023-03-31T14:49:10Z</dcterms:modified>
</cp:coreProperties>
</file>