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18" r:id="rId3"/>
    <p:sldId id="2519" r:id="rId4"/>
    <p:sldId id="2538" r:id="rId5"/>
    <p:sldId id="2539" r:id="rId6"/>
    <p:sldId id="2529" r:id="rId7"/>
    <p:sldId id="2530" r:id="rId8"/>
    <p:sldId id="2520" r:id="rId9"/>
    <p:sldId id="2521" r:id="rId10"/>
    <p:sldId id="2532" r:id="rId11"/>
    <p:sldId id="2531" r:id="rId12"/>
    <p:sldId id="2522" r:id="rId13"/>
    <p:sldId id="2525" r:id="rId14"/>
    <p:sldId id="2526" r:id="rId15"/>
    <p:sldId id="2524" r:id="rId16"/>
    <p:sldId id="2527" r:id="rId17"/>
    <p:sldId id="2537" r:id="rId18"/>
    <p:sldId id="2523" r:id="rId19"/>
    <p:sldId id="2533" r:id="rId20"/>
    <p:sldId id="2534" r:id="rId21"/>
    <p:sldId id="2535" r:id="rId22"/>
    <p:sldId id="2536" r:id="rId23"/>
  </p:sldIdLst>
  <p:sldSz cx="12192000" cy="6858000"/>
  <p:notesSz cx="6815138" cy="99472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GALLICIER"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01" autoAdjust="0"/>
    <p:restoredTop sz="94660"/>
  </p:normalViewPr>
  <p:slideViewPr>
    <p:cSldViewPr snapToGrid="0">
      <p:cViewPr varScale="1">
        <p:scale>
          <a:sx n="72" d="100"/>
          <a:sy n="72" d="100"/>
        </p:scale>
        <p:origin x="984"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3E65DB-870B-4829-B8F2-58E8E8D990C5}" type="doc">
      <dgm:prSet loTypeId="urn:microsoft.com/office/officeart/2009/3/layout/IncreasingArrowsProcess" loCatId="process" qsTypeId="urn:microsoft.com/office/officeart/2005/8/quickstyle/simple1" qsCatId="simple" csTypeId="urn:microsoft.com/office/officeart/2005/8/colors/colorful4" csCatId="colorful" phldr="1"/>
      <dgm:spPr/>
      <dgm:t>
        <a:bodyPr/>
        <a:lstStyle/>
        <a:p>
          <a:endParaRPr lang="fr-FR"/>
        </a:p>
      </dgm:t>
    </dgm:pt>
    <dgm:pt modelId="{971D6932-3439-4773-932D-B2977D64AA89}">
      <dgm:prSet phldrT="[Texte]" custT="1"/>
      <dgm:spPr/>
      <dgm:t>
        <a:bodyPr/>
        <a:lstStyle/>
        <a:p>
          <a:r>
            <a:rPr lang="fr-FR" sz="1600" dirty="0">
              <a:latin typeface="Arial Rounded MT Bold" panose="020F0704030504030204" pitchFamily="34" charset="0"/>
            </a:rPr>
            <a:t>Dans la classe : </a:t>
          </a:r>
          <a:r>
            <a:rPr lang="fr-FR" sz="1600" dirty="0">
              <a:latin typeface="Arial" panose="020B0604020202020204" pitchFamily="34" charset="0"/>
              <a:cs typeface="Arial" panose="020B0604020202020204" pitchFamily="34" charset="0"/>
            </a:rPr>
            <a:t>L’enseignant observe, analyse, met en place les adaptations – Rédaction d’un PPRE</a:t>
          </a:r>
        </a:p>
        <a:p>
          <a:endParaRPr lang="fr-FR" sz="1400" dirty="0"/>
        </a:p>
      </dgm:t>
    </dgm:pt>
    <dgm:pt modelId="{3AA14752-5C8B-41E3-AC85-8BB19318E135}" type="parTrans" cxnId="{9289DD07-B211-4431-9C5E-63701CF33A7B}">
      <dgm:prSet/>
      <dgm:spPr/>
      <dgm:t>
        <a:bodyPr/>
        <a:lstStyle/>
        <a:p>
          <a:endParaRPr lang="fr-FR"/>
        </a:p>
      </dgm:t>
    </dgm:pt>
    <dgm:pt modelId="{5B278315-3A27-4CC3-BB46-E060F90A8942}" type="sibTrans" cxnId="{9289DD07-B211-4431-9C5E-63701CF33A7B}">
      <dgm:prSet/>
      <dgm:spPr/>
      <dgm:t>
        <a:bodyPr/>
        <a:lstStyle/>
        <a:p>
          <a:endParaRPr lang="fr-FR"/>
        </a:p>
      </dgm:t>
    </dgm:pt>
    <dgm:pt modelId="{4BF1BCBD-5668-4FD9-AB28-A95D19DC16E2}">
      <dgm:prSet phldrT="[Texte]" custT="1"/>
      <dgm:spPr/>
      <dgm:t>
        <a:bodyPr/>
        <a:lstStyle/>
        <a:p>
          <a:r>
            <a:rPr lang="fr-FR" sz="1600" dirty="0">
              <a:latin typeface="Arial Rounded MT Bold" panose="020F0704030504030204" pitchFamily="34" charset="0"/>
            </a:rPr>
            <a:t>Dans l’école : </a:t>
          </a:r>
          <a:r>
            <a:rPr lang="fr-FR" sz="1600" dirty="0">
              <a:latin typeface="Arial" panose="020B0604020202020204" pitchFamily="34" charset="0"/>
              <a:cs typeface="Arial" panose="020B0604020202020204" pitchFamily="34" charset="0"/>
            </a:rPr>
            <a:t>mobilisation de l’ensemble de l’équipe ; Instances : CM, CC, EE, ESS</a:t>
          </a:r>
        </a:p>
      </dgm:t>
    </dgm:pt>
    <dgm:pt modelId="{D6D02EB3-9418-46D5-9035-D848AD008212}" type="parTrans" cxnId="{2C1D9CC4-1322-4CCB-90BF-DB110E79B146}">
      <dgm:prSet/>
      <dgm:spPr/>
      <dgm:t>
        <a:bodyPr/>
        <a:lstStyle/>
        <a:p>
          <a:endParaRPr lang="fr-FR"/>
        </a:p>
      </dgm:t>
    </dgm:pt>
    <dgm:pt modelId="{F3F619CB-4E25-4FA3-AEEE-D5CB0A19A68B}" type="sibTrans" cxnId="{2C1D9CC4-1322-4CCB-90BF-DB110E79B146}">
      <dgm:prSet/>
      <dgm:spPr/>
      <dgm:t>
        <a:bodyPr/>
        <a:lstStyle/>
        <a:p>
          <a:endParaRPr lang="fr-FR"/>
        </a:p>
      </dgm:t>
    </dgm:pt>
    <dgm:pt modelId="{860B8152-88A2-43A3-86BD-CC2FE46A3FD6}">
      <dgm:prSet phldrT="[Texte]" custT="1"/>
      <dgm:spPr/>
      <dgm:t>
        <a:bodyPr/>
        <a:lstStyle/>
        <a:p>
          <a:r>
            <a:rPr lang="fr-FR" sz="1600" dirty="0">
              <a:latin typeface="Arial Rounded MT Bold" panose="020F0704030504030204" pitchFamily="34" charset="0"/>
            </a:rPr>
            <a:t>En circonscription : </a:t>
          </a:r>
          <a:r>
            <a:rPr lang="fr-FR" sz="1600" dirty="0">
              <a:latin typeface="Arial" panose="020B0604020202020204" pitchFamily="34" charset="0"/>
              <a:cs typeface="Arial" panose="020B0604020202020204" pitchFamily="34" charset="0"/>
            </a:rPr>
            <a:t>Le pôle ressource accompagne l’équipe pour affiner l’analyse de la situation, proposer des aménagements, liens entre les partenaires </a:t>
          </a:r>
        </a:p>
      </dgm:t>
    </dgm:pt>
    <dgm:pt modelId="{8E3AF4D2-232D-4C13-A125-94B7F123964A}" type="parTrans" cxnId="{28E3CA81-92F0-4B0F-A232-3C4C41C1E3EC}">
      <dgm:prSet/>
      <dgm:spPr/>
      <dgm:t>
        <a:bodyPr/>
        <a:lstStyle/>
        <a:p>
          <a:endParaRPr lang="fr-FR"/>
        </a:p>
      </dgm:t>
    </dgm:pt>
    <dgm:pt modelId="{959FCA8D-5173-4B6D-86C7-6BBBC3DB6070}" type="sibTrans" cxnId="{28E3CA81-92F0-4B0F-A232-3C4C41C1E3EC}">
      <dgm:prSet/>
      <dgm:spPr/>
      <dgm:t>
        <a:bodyPr/>
        <a:lstStyle/>
        <a:p>
          <a:endParaRPr lang="fr-FR"/>
        </a:p>
      </dgm:t>
    </dgm:pt>
    <dgm:pt modelId="{26330EE2-02F6-495E-9DB1-0F6826D8B3EF}">
      <dgm:prSet custT="1"/>
      <dgm:spPr/>
      <dgm:t>
        <a:bodyPr/>
        <a:lstStyle/>
        <a:p>
          <a:r>
            <a:rPr lang="fr-FR" sz="1600" kern="1200" dirty="0">
              <a:latin typeface="Arial Rounded MT Bold" panose="020F0704030504030204" pitchFamily="34" charset="0"/>
            </a:rPr>
            <a:t>Au niveau du département : </a:t>
          </a:r>
          <a:r>
            <a:rPr lang="fr-FR" sz="1600" kern="1200" dirty="0">
              <a:solidFill>
                <a:prstClr val="white"/>
              </a:solidFill>
              <a:latin typeface="Arial" panose="020B0604020202020204" pitchFamily="34" charset="0"/>
              <a:ea typeface="+mn-ea"/>
              <a:cs typeface="Arial" panose="020B0604020202020204" pitchFamily="34" charset="0"/>
            </a:rPr>
            <a:t>L’IEN, pilote du PIAL, en lien avec le directeur, transmet une demande d’intervention du DAP-PMS</a:t>
          </a:r>
        </a:p>
      </dgm:t>
    </dgm:pt>
    <dgm:pt modelId="{F45975A0-2AF5-44CF-82CA-7EC5DE81150E}" type="parTrans" cxnId="{C597121B-0B62-447A-B675-286C9A59075D}">
      <dgm:prSet/>
      <dgm:spPr/>
      <dgm:t>
        <a:bodyPr/>
        <a:lstStyle/>
        <a:p>
          <a:endParaRPr lang="fr-FR"/>
        </a:p>
      </dgm:t>
    </dgm:pt>
    <dgm:pt modelId="{6DF00853-3F23-46BD-92EB-B86033F9F13E}" type="sibTrans" cxnId="{C597121B-0B62-447A-B675-286C9A59075D}">
      <dgm:prSet/>
      <dgm:spPr/>
      <dgm:t>
        <a:bodyPr/>
        <a:lstStyle/>
        <a:p>
          <a:endParaRPr lang="fr-FR"/>
        </a:p>
      </dgm:t>
    </dgm:pt>
    <dgm:pt modelId="{74F312DB-4A4B-4E16-9D51-10D2CA47BE8D}" type="pres">
      <dgm:prSet presAssocID="{503E65DB-870B-4829-B8F2-58E8E8D990C5}" presName="Name0" presStyleCnt="0">
        <dgm:presLayoutVars>
          <dgm:chMax val="5"/>
          <dgm:chPref val="5"/>
          <dgm:dir/>
          <dgm:animLvl val="lvl"/>
        </dgm:presLayoutVars>
      </dgm:prSet>
      <dgm:spPr/>
    </dgm:pt>
    <dgm:pt modelId="{A36475B0-FDF3-47D2-939C-47D8158BE118}" type="pres">
      <dgm:prSet presAssocID="{971D6932-3439-4773-932D-B2977D64AA89}" presName="parentText1" presStyleLbl="node1" presStyleIdx="0" presStyleCnt="4">
        <dgm:presLayoutVars>
          <dgm:chMax/>
          <dgm:chPref val="3"/>
          <dgm:bulletEnabled val="1"/>
        </dgm:presLayoutVars>
      </dgm:prSet>
      <dgm:spPr/>
    </dgm:pt>
    <dgm:pt modelId="{6E53B002-69B7-46F0-8C54-4E1E079AAC40}" type="pres">
      <dgm:prSet presAssocID="{4BF1BCBD-5668-4FD9-AB28-A95D19DC16E2}" presName="parentText2" presStyleLbl="node1" presStyleIdx="1" presStyleCnt="4" custScaleX="122953" custLinFactNeighborX="-3761">
        <dgm:presLayoutVars>
          <dgm:chMax/>
          <dgm:chPref val="3"/>
          <dgm:bulletEnabled val="1"/>
        </dgm:presLayoutVars>
      </dgm:prSet>
      <dgm:spPr/>
    </dgm:pt>
    <dgm:pt modelId="{E419D53E-4CCA-4611-8938-711607EAC81C}" type="pres">
      <dgm:prSet presAssocID="{860B8152-88A2-43A3-86BD-CC2FE46A3FD6}" presName="parentText3" presStyleLbl="node1" presStyleIdx="2" presStyleCnt="4" custScaleX="160665" custLinFactNeighborX="-15056" custLinFactNeighborY="6941">
        <dgm:presLayoutVars>
          <dgm:chMax/>
          <dgm:chPref val="3"/>
          <dgm:bulletEnabled val="1"/>
        </dgm:presLayoutVars>
      </dgm:prSet>
      <dgm:spPr/>
    </dgm:pt>
    <dgm:pt modelId="{AF32B538-E777-4AA7-9CCC-E09A844E09F2}" type="pres">
      <dgm:prSet presAssocID="{26330EE2-02F6-495E-9DB1-0F6826D8B3EF}" presName="parentText4" presStyleLbl="node1" presStyleIdx="3" presStyleCnt="4" custScaleX="202608" custScaleY="87510" custLinFactNeighborX="-8038" custLinFactNeighborY="3123">
        <dgm:presLayoutVars>
          <dgm:chMax/>
          <dgm:chPref val="3"/>
          <dgm:bulletEnabled val="1"/>
        </dgm:presLayoutVars>
      </dgm:prSet>
      <dgm:spPr/>
    </dgm:pt>
  </dgm:ptLst>
  <dgm:cxnLst>
    <dgm:cxn modelId="{9289DD07-B211-4431-9C5E-63701CF33A7B}" srcId="{503E65DB-870B-4829-B8F2-58E8E8D990C5}" destId="{971D6932-3439-4773-932D-B2977D64AA89}" srcOrd="0" destOrd="0" parTransId="{3AA14752-5C8B-41E3-AC85-8BB19318E135}" sibTransId="{5B278315-3A27-4CC3-BB46-E060F90A8942}"/>
    <dgm:cxn modelId="{C597121B-0B62-447A-B675-286C9A59075D}" srcId="{503E65DB-870B-4829-B8F2-58E8E8D990C5}" destId="{26330EE2-02F6-495E-9DB1-0F6826D8B3EF}" srcOrd="3" destOrd="0" parTransId="{F45975A0-2AF5-44CF-82CA-7EC5DE81150E}" sibTransId="{6DF00853-3F23-46BD-92EB-B86033F9F13E}"/>
    <dgm:cxn modelId="{48687F4B-040E-4111-940B-3869A5990D27}" type="presOf" srcId="{4BF1BCBD-5668-4FD9-AB28-A95D19DC16E2}" destId="{6E53B002-69B7-46F0-8C54-4E1E079AAC40}" srcOrd="0" destOrd="0" presId="urn:microsoft.com/office/officeart/2009/3/layout/IncreasingArrowsProcess"/>
    <dgm:cxn modelId="{53030455-5C3D-4717-964D-0BBA4AC039E7}" type="presOf" srcId="{971D6932-3439-4773-932D-B2977D64AA89}" destId="{A36475B0-FDF3-47D2-939C-47D8158BE118}" srcOrd="0" destOrd="0" presId="urn:microsoft.com/office/officeart/2009/3/layout/IncreasingArrowsProcess"/>
    <dgm:cxn modelId="{28E3CA81-92F0-4B0F-A232-3C4C41C1E3EC}" srcId="{503E65DB-870B-4829-B8F2-58E8E8D990C5}" destId="{860B8152-88A2-43A3-86BD-CC2FE46A3FD6}" srcOrd="2" destOrd="0" parTransId="{8E3AF4D2-232D-4C13-A125-94B7F123964A}" sibTransId="{959FCA8D-5173-4B6D-86C7-6BBBC3DB6070}"/>
    <dgm:cxn modelId="{FA9321A3-B589-48A5-950F-F42F30E61D6F}" type="presOf" srcId="{26330EE2-02F6-495E-9DB1-0F6826D8B3EF}" destId="{AF32B538-E777-4AA7-9CCC-E09A844E09F2}" srcOrd="0" destOrd="0" presId="urn:microsoft.com/office/officeart/2009/3/layout/IncreasingArrowsProcess"/>
    <dgm:cxn modelId="{2C1D9CC4-1322-4CCB-90BF-DB110E79B146}" srcId="{503E65DB-870B-4829-B8F2-58E8E8D990C5}" destId="{4BF1BCBD-5668-4FD9-AB28-A95D19DC16E2}" srcOrd="1" destOrd="0" parTransId="{D6D02EB3-9418-46D5-9035-D848AD008212}" sibTransId="{F3F619CB-4E25-4FA3-AEEE-D5CB0A19A68B}"/>
    <dgm:cxn modelId="{E90623DE-E648-4B4F-A970-59845FDEEE39}" type="presOf" srcId="{860B8152-88A2-43A3-86BD-CC2FE46A3FD6}" destId="{E419D53E-4CCA-4611-8938-711607EAC81C}" srcOrd="0" destOrd="0" presId="urn:microsoft.com/office/officeart/2009/3/layout/IncreasingArrowsProcess"/>
    <dgm:cxn modelId="{B96ABAED-F60E-4977-B245-FED43A30E514}" type="presOf" srcId="{503E65DB-870B-4829-B8F2-58E8E8D990C5}" destId="{74F312DB-4A4B-4E16-9D51-10D2CA47BE8D}" srcOrd="0" destOrd="0" presId="urn:microsoft.com/office/officeart/2009/3/layout/IncreasingArrowsProcess"/>
    <dgm:cxn modelId="{4B36AB7A-4C64-4475-BF58-9FC9869D21F2}" type="presParOf" srcId="{74F312DB-4A4B-4E16-9D51-10D2CA47BE8D}" destId="{A36475B0-FDF3-47D2-939C-47D8158BE118}" srcOrd="0" destOrd="0" presId="urn:microsoft.com/office/officeart/2009/3/layout/IncreasingArrowsProcess"/>
    <dgm:cxn modelId="{7585568B-7054-4254-90E9-AB9D730CA6AE}" type="presParOf" srcId="{74F312DB-4A4B-4E16-9D51-10D2CA47BE8D}" destId="{6E53B002-69B7-46F0-8C54-4E1E079AAC40}" srcOrd="1" destOrd="0" presId="urn:microsoft.com/office/officeart/2009/3/layout/IncreasingArrowsProcess"/>
    <dgm:cxn modelId="{42949E74-5B5D-4993-869C-2496986E341A}" type="presParOf" srcId="{74F312DB-4A4B-4E16-9D51-10D2CA47BE8D}" destId="{E419D53E-4CCA-4611-8938-711607EAC81C}" srcOrd="2" destOrd="0" presId="urn:microsoft.com/office/officeart/2009/3/layout/IncreasingArrowsProcess"/>
    <dgm:cxn modelId="{D7673895-F78A-407C-B270-48E707582089}" type="presParOf" srcId="{74F312DB-4A4B-4E16-9D51-10D2CA47BE8D}" destId="{AF32B538-E777-4AA7-9CCC-E09A844E09F2}" srcOrd="3"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08DBE9-6056-405D-AAAC-6B599FD93395}" type="doc">
      <dgm:prSet loTypeId="urn:microsoft.com/office/officeart/2005/8/layout/cycle4" loCatId="matrix" qsTypeId="urn:microsoft.com/office/officeart/2005/8/quickstyle/simple1" qsCatId="simple" csTypeId="urn:microsoft.com/office/officeart/2005/8/colors/colorful4" csCatId="colorful" phldr="1"/>
      <dgm:spPr/>
      <dgm:t>
        <a:bodyPr/>
        <a:lstStyle/>
        <a:p>
          <a:endParaRPr lang="fr-FR"/>
        </a:p>
      </dgm:t>
    </dgm:pt>
    <dgm:pt modelId="{34D9B5CE-CCE3-4EC1-8DC2-F5342E76404C}">
      <dgm:prSet phldrT="[Texte]"/>
      <dgm:spPr/>
      <dgm:t>
        <a:bodyPr/>
        <a:lstStyle/>
        <a:p>
          <a:r>
            <a:rPr lang="fr-FR" dirty="0">
              <a:latin typeface="Marianne" panose="02000000000000000000" pitchFamily="50" charset="0"/>
            </a:rPr>
            <a:t>MISSION</a:t>
          </a:r>
        </a:p>
      </dgm:t>
    </dgm:pt>
    <dgm:pt modelId="{1868C215-D42F-4091-8816-F3F229589DC4}" type="parTrans" cxnId="{9645D6AA-E394-4008-931E-17ADB05759E8}">
      <dgm:prSet/>
      <dgm:spPr/>
      <dgm:t>
        <a:bodyPr/>
        <a:lstStyle/>
        <a:p>
          <a:endParaRPr lang="fr-FR">
            <a:latin typeface="Marianne" panose="02000000000000000000" pitchFamily="50" charset="0"/>
          </a:endParaRPr>
        </a:p>
      </dgm:t>
    </dgm:pt>
    <dgm:pt modelId="{9D7EEF9A-A855-4E7D-9CF7-D22A369B1416}" type="sibTrans" cxnId="{9645D6AA-E394-4008-931E-17ADB05759E8}">
      <dgm:prSet/>
      <dgm:spPr/>
      <dgm:t>
        <a:bodyPr/>
        <a:lstStyle/>
        <a:p>
          <a:endParaRPr lang="fr-FR">
            <a:latin typeface="Marianne" panose="02000000000000000000" pitchFamily="50" charset="0"/>
          </a:endParaRPr>
        </a:p>
      </dgm:t>
    </dgm:pt>
    <dgm:pt modelId="{454FF8EE-4DED-4413-B3C1-43E46CE8BD00}">
      <dgm:prSet phldrT="[Texte]" custT="1"/>
      <dgm:spPr/>
      <dgm:t>
        <a:bodyPr/>
        <a:lstStyle/>
        <a:p>
          <a:pPr algn="just"/>
          <a:r>
            <a:rPr lang="fr-FR" sz="1200" dirty="0">
              <a:latin typeface="Marianne" panose="02000000000000000000" pitchFamily="50" charset="0"/>
            </a:rPr>
            <a:t>Accompagner les équipes pédagogiques et éducatives des 1</a:t>
          </a:r>
          <a:r>
            <a:rPr lang="fr-FR" sz="1200" baseline="30000" dirty="0">
              <a:latin typeface="Marianne" panose="02000000000000000000" pitchFamily="50" charset="0"/>
            </a:rPr>
            <a:t>er</a:t>
          </a:r>
          <a:r>
            <a:rPr lang="fr-FR" sz="1200" dirty="0">
              <a:latin typeface="Marianne" panose="02000000000000000000" pitchFamily="50" charset="0"/>
            </a:rPr>
            <a:t> et 2</a:t>
          </a:r>
          <a:r>
            <a:rPr lang="fr-FR" sz="1200" baseline="30000" dirty="0">
              <a:latin typeface="Marianne" panose="02000000000000000000" pitchFamily="50" charset="0"/>
            </a:rPr>
            <a:t>nd</a:t>
          </a:r>
          <a:r>
            <a:rPr lang="fr-FR" sz="1200" dirty="0">
              <a:latin typeface="Marianne" panose="02000000000000000000" pitchFamily="50" charset="0"/>
            </a:rPr>
            <a:t> degrés dans le cadre de la scolarisation des élèves à besoins éducatifs particuliers. </a:t>
          </a:r>
        </a:p>
      </dgm:t>
    </dgm:pt>
    <dgm:pt modelId="{2B782946-E79F-40DB-B1CC-F47670ECE611}" type="parTrans" cxnId="{A72500AE-F916-462F-9B0F-5B154C297AC9}">
      <dgm:prSet/>
      <dgm:spPr/>
      <dgm:t>
        <a:bodyPr/>
        <a:lstStyle/>
        <a:p>
          <a:endParaRPr lang="fr-FR">
            <a:latin typeface="Marianne" panose="02000000000000000000" pitchFamily="50" charset="0"/>
          </a:endParaRPr>
        </a:p>
      </dgm:t>
    </dgm:pt>
    <dgm:pt modelId="{4D2912D4-6980-4CED-9A76-C79250FA35AD}" type="sibTrans" cxnId="{A72500AE-F916-462F-9B0F-5B154C297AC9}">
      <dgm:prSet/>
      <dgm:spPr/>
      <dgm:t>
        <a:bodyPr/>
        <a:lstStyle/>
        <a:p>
          <a:endParaRPr lang="fr-FR">
            <a:latin typeface="Marianne" panose="02000000000000000000" pitchFamily="50" charset="0"/>
          </a:endParaRPr>
        </a:p>
      </dgm:t>
    </dgm:pt>
    <dgm:pt modelId="{D4059159-E3F5-4747-AE97-F879E634CB8E}">
      <dgm:prSet phldrT="[Texte]"/>
      <dgm:spPr/>
      <dgm:t>
        <a:bodyPr/>
        <a:lstStyle/>
        <a:p>
          <a:r>
            <a:rPr lang="fr-FR" dirty="0">
              <a:latin typeface="Marianne" panose="02000000000000000000" pitchFamily="50" charset="0"/>
            </a:rPr>
            <a:t>COMPOSITION</a:t>
          </a:r>
        </a:p>
      </dgm:t>
    </dgm:pt>
    <dgm:pt modelId="{E840AA66-DBFD-4B60-9A0E-F66D5246E9C0}" type="parTrans" cxnId="{7376CE67-8625-407C-9A07-CBE54BE4EC4F}">
      <dgm:prSet/>
      <dgm:spPr/>
      <dgm:t>
        <a:bodyPr/>
        <a:lstStyle/>
        <a:p>
          <a:endParaRPr lang="fr-FR">
            <a:latin typeface="Marianne" panose="02000000000000000000" pitchFamily="50" charset="0"/>
          </a:endParaRPr>
        </a:p>
      </dgm:t>
    </dgm:pt>
    <dgm:pt modelId="{FF993137-E547-4300-A9F2-4459DD356EBF}" type="sibTrans" cxnId="{7376CE67-8625-407C-9A07-CBE54BE4EC4F}">
      <dgm:prSet/>
      <dgm:spPr/>
      <dgm:t>
        <a:bodyPr/>
        <a:lstStyle/>
        <a:p>
          <a:endParaRPr lang="fr-FR">
            <a:latin typeface="Marianne" panose="02000000000000000000" pitchFamily="50" charset="0"/>
          </a:endParaRPr>
        </a:p>
      </dgm:t>
    </dgm:pt>
    <dgm:pt modelId="{6D43511B-E8A3-4C24-9630-FAE8865E41B1}">
      <dgm:prSet phldrT="[Texte]"/>
      <dgm:spPr/>
      <dgm:t>
        <a:bodyPr/>
        <a:lstStyle/>
        <a:p>
          <a:r>
            <a:rPr lang="fr-FR" dirty="0">
              <a:latin typeface="Marianne" panose="02000000000000000000" pitchFamily="50" charset="0"/>
            </a:rPr>
            <a:t>SAISINE</a:t>
          </a:r>
        </a:p>
      </dgm:t>
    </dgm:pt>
    <dgm:pt modelId="{135152AE-64F8-42AC-AB8B-F46F887B1F19}" type="parTrans" cxnId="{2B5936F2-9F25-4123-B8D4-FD633F70EC55}">
      <dgm:prSet/>
      <dgm:spPr/>
      <dgm:t>
        <a:bodyPr/>
        <a:lstStyle/>
        <a:p>
          <a:endParaRPr lang="fr-FR">
            <a:latin typeface="Marianne" panose="02000000000000000000" pitchFamily="50" charset="0"/>
          </a:endParaRPr>
        </a:p>
      </dgm:t>
    </dgm:pt>
    <dgm:pt modelId="{71EBE769-13CD-4B85-8A1B-6C49B7303759}" type="sibTrans" cxnId="{2B5936F2-9F25-4123-B8D4-FD633F70EC55}">
      <dgm:prSet/>
      <dgm:spPr/>
      <dgm:t>
        <a:bodyPr/>
        <a:lstStyle/>
        <a:p>
          <a:endParaRPr lang="fr-FR">
            <a:latin typeface="Marianne" panose="02000000000000000000" pitchFamily="50" charset="0"/>
          </a:endParaRPr>
        </a:p>
      </dgm:t>
    </dgm:pt>
    <dgm:pt modelId="{B5F7EFC6-CA77-4714-91EA-96250046CC3A}">
      <dgm:prSet phldrT="[Texte]"/>
      <dgm:spPr/>
      <dgm:t>
        <a:bodyPr/>
        <a:lstStyle/>
        <a:p>
          <a:pPr>
            <a:buFont typeface="Arial" panose="020B0604020202020204" pitchFamily="34" charset="0"/>
            <a:buChar char="•"/>
          </a:pPr>
          <a:r>
            <a:rPr lang="fr-FR" dirty="0">
              <a:latin typeface="Marianne" panose="02000000000000000000" pitchFamily="50" charset="0"/>
            </a:rPr>
            <a:t>Formulaire de demande d’intervention du DAP-PMS</a:t>
          </a:r>
        </a:p>
      </dgm:t>
    </dgm:pt>
    <dgm:pt modelId="{EE6ED2C7-4D4C-4B26-8422-B75A5FF4FBCF}" type="parTrans" cxnId="{911550CF-6852-4228-B5B1-359544316132}">
      <dgm:prSet/>
      <dgm:spPr/>
      <dgm:t>
        <a:bodyPr/>
        <a:lstStyle/>
        <a:p>
          <a:endParaRPr lang="fr-FR">
            <a:latin typeface="Marianne" panose="02000000000000000000" pitchFamily="50" charset="0"/>
          </a:endParaRPr>
        </a:p>
      </dgm:t>
    </dgm:pt>
    <dgm:pt modelId="{C145EA58-2CBE-442B-8BC7-A55481C4CD5D}" type="sibTrans" cxnId="{911550CF-6852-4228-B5B1-359544316132}">
      <dgm:prSet/>
      <dgm:spPr/>
      <dgm:t>
        <a:bodyPr/>
        <a:lstStyle/>
        <a:p>
          <a:endParaRPr lang="fr-FR">
            <a:latin typeface="Marianne" panose="02000000000000000000" pitchFamily="50" charset="0"/>
          </a:endParaRPr>
        </a:p>
      </dgm:t>
    </dgm:pt>
    <dgm:pt modelId="{1BCEEE62-DCF4-47F3-88B3-2C40E99F2CA8}">
      <dgm:prSet phldrT="[Texte]"/>
      <dgm:spPr/>
      <dgm:t>
        <a:bodyPr/>
        <a:lstStyle/>
        <a:p>
          <a:r>
            <a:rPr lang="fr-FR" dirty="0">
              <a:latin typeface="Marianne" panose="02000000000000000000" pitchFamily="50" charset="0"/>
            </a:rPr>
            <a:t>ACTION</a:t>
          </a:r>
        </a:p>
      </dgm:t>
    </dgm:pt>
    <dgm:pt modelId="{7E6B35C2-520E-4903-8ECE-329A685D130B}" type="parTrans" cxnId="{3FD288F8-812F-48DB-852B-10EE05BF79CB}">
      <dgm:prSet/>
      <dgm:spPr/>
      <dgm:t>
        <a:bodyPr/>
        <a:lstStyle/>
        <a:p>
          <a:endParaRPr lang="fr-FR">
            <a:latin typeface="Marianne" panose="02000000000000000000" pitchFamily="50" charset="0"/>
          </a:endParaRPr>
        </a:p>
      </dgm:t>
    </dgm:pt>
    <dgm:pt modelId="{7E5F7FF4-E3CA-4B53-8C70-E13895D938A9}" type="sibTrans" cxnId="{3FD288F8-812F-48DB-852B-10EE05BF79CB}">
      <dgm:prSet/>
      <dgm:spPr/>
      <dgm:t>
        <a:bodyPr/>
        <a:lstStyle/>
        <a:p>
          <a:endParaRPr lang="fr-FR">
            <a:latin typeface="Marianne" panose="02000000000000000000" pitchFamily="50" charset="0"/>
          </a:endParaRPr>
        </a:p>
      </dgm:t>
    </dgm:pt>
    <dgm:pt modelId="{F7C11B72-960D-4241-92ED-495DD9B3873A}">
      <dgm:prSet phldrT="[Texte]" custT="1"/>
      <dgm:spPr/>
      <dgm:t>
        <a:bodyPr anchor="ctr"/>
        <a:lstStyle/>
        <a:p>
          <a:r>
            <a:rPr lang="fr-FR" sz="1200" dirty="0">
              <a:latin typeface="Marianne" panose="02000000000000000000" pitchFamily="50" charset="0"/>
            </a:rPr>
            <a:t>Visite-observation d’un élève en classe, suivie d’un entretien</a:t>
          </a:r>
        </a:p>
      </dgm:t>
    </dgm:pt>
    <dgm:pt modelId="{C392EDB7-0F17-40F3-8717-74D42932297B}" type="parTrans" cxnId="{2326CFBE-8851-4338-8B92-3B29A22C99C3}">
      <dgm:prSet/>
      <dgm:spPr/>
      <dgm:t>
        <a:bodyPr/>
        <a:lstStyle/>
        <a:p>
          <a:endParaRPr lang="fr-FR">
            <a:latin typeface="Marianne" panose="02000000000000000000" pitchFamily="50" charset="0"/>
          </a:endParaRPr>
        </a:p>
      </dgm:t>
    </dgm:pt>
    <dgm:pt modelId="{D8D518C9-3F83-4E56-94E3-48A6532BD26F}" type="sibTrans" cxnId="{2326CFBE-8851-4338-8B92-3B29A22C99C3}">
      <dgm:prSet/>
      <dgm:spPr/>
      <dgm:t>
        <a:bodyPr/>
        <a:lstStyle/>
        <a:p>
          <a:endParaRPr lang="fr-FR">
            <a:latin typeface="Marianne" panose="02000000000000000000" pitchFamily="50" charset="0"/>
          </a:endParaRPr>
        </a:p>
      </dgm:t>
    </dgm:pt>
    <dgm:pt modelId="{24B7F79B-AFE0-47CA-84F4-678E54D84B5F}">
      <dgm:prSet phldrT="[Texte]" custT="1"/>
      <dgm:spPr/>
      <dgm:t>
        <a:bodyPr/>
        <a:lstStyle/>
        <a:p>
          <a:pPr algn="just"/>
          <a:r>
            <a:rPr lang="fr-FR" sz="1200" dirty="0">
              <a:latin typeface="Marianne" panose="02000000000000000000" pitchFamily="50" charset="0"/>
            </a:rPr>
            <a:t>Coordonner des actions partenariales entre des établissements scolaires et médico-sociaux du territoire du PIAL.  </a:t>
          </a:r>
        </a:p>
      </dgm:t>
    </dgm:pt>
    <dgm:pt modelId="{B1A63BEC-F47D-49CD-8FEC-24C82A73063B}" type="parTrans" cxnId="{67DCDB8E-0056-4FF1-A3CE-6578AEED5CA1}">
      <dgm:prSet/>
      <dgm:spPr/>
      <dgm:t>
        <a:bodyPr/>
        <a:lstStyle/>
        <a:p>
          <a:endParaRPr lang="fr-FR"/>
        </a:p>
      </dgm:t>
    </dgm:pt>
    <dgm:pt modelId="{95FAF175-6B99-4DBD-B0B6-5EEA19E711F2}" type="sibTrans" cxnId="{67DCDB8E-0056-4FF1-A3CE-6578AEED5CA1}">
      <dgm:prSet/>
      <dgm:spPr/>
      <dgm:t>
        <a:bodyPr/>
        <a:lstStyle/>
        <a:p>
          <a:endParaRPr lang="fr-FR"/>
        </a:p>
      </dgm:t>
    </dgm:pt>
    <dgm:pt modelId="{35B91FB4-4D28-4B5B-9CC7-15885891BBF9}">
      <dgm:prSet phldrT="[Texte]" custT="1"/>
      <dgm:spPr/>
      <dgm:t>
        <a:bodyPr/>
        <a:lstStyle/>
        <a:p>
          <a:pPr algn="just">
            <a:buNone/>
          </a:pPr>
          <a:r>
            <a:rPr lang="fr-FR" sz="1200" b="1" dirty="0">
              <a:latin typeface="Marianne" panose="02000000000000000000" pitchFamily="50" charset="0"/>
            </a:rPr>
            <a:t>Cinq pôles d’accompagnement </a:t>
          </a:r>
          <a:r>
            <a:rPr lang="fr-FR" sz="1200" dirty="0">
              <a:latin typeface="Marianne" panose="02000000000000000000" pitchFamily="50" charset="0"/>
            </a:rPr>
            <a:t>:</a:t>
          </a:r>
        </a:p>
      </dgm:t>
    </dgm:pt>
    <dgm:pt modelId="{C03000E8-5491-4E44-A575-DEEFA2CBDB4F}" type="sibTrans" cxnId="{EEC6AE84-E698-43CD-832B-4F539EF0BA4B}">
      <dgm:prSet/>
      <dgm:spPr/>
      <dgm:t>
        <a:bodyPr/>
        <a:lstStyle/>
        <a:p>
          <a:endParaRPr lang="fr-FR">
            <a:latin typeface="Marianne" panose="02000000000000000000" pitchFamily="50" charset="0"/>
          </a:endParaRPr>
        </a:p>
      </dgm:t>
    </dgm:pt>
    <dgm:pt modelId="{95052FAB-CB2E-4F9C-B4B2-0DE5DEF30BFB}" type="parTrans" cxnId="{EEC6AE84-E698-43CD-832B-4F539EF0BA4B}">
      <dgm:prSet/>
      <dgm:spPr/>
      <dgm:t>
        <a:bodyPr/>
        <a:lstStyle/>
        <a:p>
          <a:endParaRPr lang="fr-FR">
            <a:latin typeface="Marianne" panose="02000000000000000000" pitchFamily="50" charset="0"/>
          </a:endParaRPr>
        </a:p>
      </dgm:t>
    </dgm:pt>
    <dgm:pt modelId="{7009DA02-FC3A-424D-89CB-A125EBF71CEF}">
      <dgm:prSet phldrT="[Texte]" custT="1"/>
      <dgm:spPr/>
      <dgm:t>
        <a:bodyPr/>
        <a:lstStyle/>
        <a:p>
          <a:pPr algn="just"/>
          <a:r>
            <a:rPr lang="fr-FR" sz="1200" dirty="0">
              <a:latin typeface="Marianne" panose="02000000000000000000" pitchFamily="50" charset="0"/>
            </a:rPr>
            <a:t> Trouble du spectre de l’Autisme (TSA)</a:t>
          </a:r>
        </a:p>
      </dgm:t>
    </dgm:pt>
    <dgm:pt modelId="{4EF7BC24-BAD0-48CA-B01D-BD18B3EDA162}" type="sibTrans" cxnId="{05CDE274-670C-4305-AD77-BDEF7925082E}">
      <dgm:prSet/>
      <dgm:spPr/>
      <dgm:t>
        <a:bodyPr/>
        <a:lstStyle/>
        <a:p>
          <a:endParaRPr lang="fr-FR"/>
        </a:p>
      </dgm:t>
    </dgm:pt>
    <dgm:pt modelId="{4625CB7F-8C1C-41D2-929A-CEF8BF85A49F}" type="parTrans" cxnId="{05CDE274-670C-4305-AD77-BDEF7925082E}">
      <dgm:prSet/>
      <dgm:spPr/>
      <dgm:t>
        <a:bodyPr/>
        <a:lstStyle/>
        <a:p>
          <a:endParaRPr lang="fr-FR"/>
        </a:p>
      </dgm:t>
    </dgm:pt>
    <dgm:pt modelId="{B25149B1-251F-4D50-AA7F-3E3BFBE0CD98}">
      <dgm:prSet phldrT="[Texte]"/>
      <dgm:spPr/>
      <dgm:t>
        <a:bodyPr/>
        <a:lstStyle/>
        <a:p>
          <a:pPr algn="ctr"/>
          <a:endParaRPr lang="fr-FR" sz="2000" dirty="0">
            <a:latin typeface="Marianne" panose="02000000000000000000" pitchFamily="50" charset="0"/>
          </a:endParaRPr>
        </a:p>
      </dgm:t>
    </dgm:pt>
    <dgm:pt modelId="{59DFE646-4D0A-4C5B-9A1E-B4AFC4FCEC35}" type="sibTrans" cxnId="{CBDEA749-90EA-43DA-B05C-8B6EACE271E3}">
      <dgm:prSet/>
      <dgm:spPr/>
      <dgm:t>
        <a:bodyPr/>
        <a:lstStyle/>
        <a:p>
          <a:endParaRPr lang="fr-FR"/>
        </a:p>
      </dgm:t>
    </dgm:pt>
    <dgm:pt modelId="{31250BB7-08BD-4285-A653-D6DE6869E364}" type="parTrans" cxnId="{CBDEA749-90EA-43DA-B05C-8B6EACE271E3}">
      <dgm:prSet/>
      <dgm:spPr/>
      <dgm:t>
        <a:bodyPr/>
        <a:lstStyle/>
        <a:p>
          <a:endParaRPr lang="fr-FR"/>
        </a:p>
      </dgm:t>
    </dgm:pt>
    <dgm:pt modelId="{FD2711E3-3B74-4221-8931-A29FAA5E79F3}">
      <dgm:prSet phldrT="[Texte]" custT="1"/>
      <dgm:spPr/>
      <dgm:t>
        <a:bodyPr/>
        <a:lstStyle/>
        <a:p>
          <a:pPr algn="just"/>
          <a:r>
            <a:rPr lang="fr-FR" sz="1200" dirty="0">
              <a:latin typeface="Marianne" panose="02000000000000000000" pitchFamily="50" charset="0"/>
            </a:rPr>
            <a:t> Difficulté à expression comportementale (DEC)</a:t>
          </a:r>
        </a:p>
      </dgm:t>
    </dgm:pt>
    <dgm:pt modelId="{A68E35CD-F5F5-4B28-B84F-A46F845F4DAE}" type="parTrans" cxnId="{55366377-CAFF-4254-9726-30A66669BAA8}">
      <dgm:prSet/>
      <dgm:spPr/>
      <dgm:t>
        <a:bodyPr/>
        <a:lstStyle/>
        <a:p>
          <a:endParaRPr lang="fr-FR"/>
        </a:p>
      </dgm:t>
    </dgm:pt>
    <dgm:pt modelId="{C19F01CD-5C01-4A89-8AF5-C4EFD0B05F4C}" type="sibTrans" cxnId="{55366377-CAFF-4254-9726-30A66669BAA8}">
      <dgm:prSet/>
      <dgm:spPr/>
      <dgm:t>
        <a:bodyPr/>
        <a:lstStyle/>
        <a:p>
          <a:endParaRPr lang="fr-FR"/>
        </a:p>
      </dgm:t>
    </dgm:pt>
    <dgm:pt modelId="{5B94D25F-0089-4B0D-AEDA-8B8142AE356B}">
      <dgm:prSet phldrT="[Texte]" custT="1"/>
      <dgm:spPr/>
      <dgm:t>
        <a:bodyPr/>
        <a:lstStyle/>
        <a:p>
          <a:pPr algn="just"/>
          <a:r>
            <a:rPr lang="fr-FR" sz="1200" dirty="0">
              <a:latin typeface="Marianne" panose="02000000000000000000" pitchFamily="50" charset="0"/>
            </a:rPr>
            <a:t>Pôle d’Accompagnement Pédagogique </a:t>
          </a:r>
        </a:p>
      </dgm:t>
    </dgm:pt>
    <dgm:pt modelId="{580E7B0A-00D9-46D6-902F-E3406A624CC8}" type="parTrans" cxnId="{B23B801A-48FF-4B70-A4DB-62B19E9A5114}">
      <dgm:prSet/>
      <dgm:spPr/>
      <dgm:t>
        <a:bodyPr/>
        <a:lstStyle/>
        <a:p>
          <a:endParaRPr lang="fr-FR"/>
        </a:p>
      </dgm:t>
    </dgm:pt>
    <dgm:pt modelId="{210D09E5-285E-4E08-8992-DA7801FB3D3C}" type="sibTrans" cxnId="{B23B801A-48FF-4B70-A4DB-62B19E9A5114}">
      <dgm:prSet/>
      <dgm:spPr/>
      <dgm:t>
        <a:bodyPr/>
        <a:lstStyle/>
        <a:p>
          <a:endParaRPr lang="fr-FR"/>
        </a:p>
      </dgm:t>
    </dgm:pt>
    <dgm:pt modelId="{DDFC5942-59DF-48F6-BA64-E46BE8FBCA44}">
      <dgm:prSet phldrT="[Texte]" custT="1"/>
      <dgm:spPr/>
      <dgm:t>
        <a:bodyPr/>
        <a:lstStyle/>
        <a:p>
          <a:pPr algn="just"/>
          <a:r>
            <a:rPr lang="fr-FR" sz="1200" dirty="0">
              <a:latin typeface="Marianne" panose="02000000000000000000" pitchFamily="50" charset="0"/>
            </a:rPr>
            <a:t> Pôle d’Accompagnement Médico-social</a:t>
          </a:r>
        </a:p>
      </dgm:t>
    </dgm:pt>
    <dgm:pt modelId="{E25DB45B-DDFC-475B-9540-F2613FE00349}" type="parTrans" cxnId="{E6EC6334-D53F-4642-BB03-612CE8BAEC4A}">
      <dgm:prSet/>
      <dgm:spPr/>
      <dgm:t>
        <a:bodyPr/>
        <a:lstStyle/>
        <a:p>
          <a:endParaRPr lang="fr-FR"/>
        </a:p>
      </dgm:t>
    </dgm:pt>
    <dgm:pt modelId="{D5243183-E4C8-4575-A1E6-1813D240295D}" type="sibTrans" cxnId="{E6EC6334-D53F-4642-BB03-612CE8BAEC4A}">
      <dgm:prSet/>
      <dgm:spPr/>
      <dgm:t>
        <a:bodyPr/>
        <a:lstStyle/>
        <a:p>
          <a:endParaRPr lang="fr-FR"/>
        </a:p>
      </dgm:t>
    </dgm:pt>
    <dgm:pt modelId="{1FF995AB-B280-460F-85BD-2BF77FA5AC1F}">
      <dgm:prSet phldrT="[Texte]" custT="1"/>
      <dgm:spPr/>
      <dgm:t>
        <a:bodyPr/>
        <a:lstStyle/>
        <a:p>
          <a:pPr algn="just"/>
          <a:r>
            <a:rPr lang="fr-FR" sz="1200" dirty="0">
              <a:latin typeface="Marianne" panose="02000000000000000000" pitchFamily="50" charset="0"/>
            </a:rPr>
            <a:t>Matériel Pédagogique Adapté (MPA)</a:t>
          </a:r>
        </a:p>
      </dgm:t>
    </dgm:pt>
    <dgm:pt modelId="{E3B391AC-C6D4-4532-A538-ABD07BCE80F5}" type="parTrans" cxnId="{9F025DA7-5752-4BD7-8223-906AA8E732FD}">
      <dgm:prSet/>
      <dgm:spPr/>
      <dgm:t>
        <a:bodyPr/>
        <a:lstStyle/>
        <a:p>
          <a:endParaRPr lang="fr-FR"/>
        </a:p>
      </dgm:t>
    </dgm:pt>
    <dgm:pt modelId="{08698BFB-8E20-4A56-8755-4A1B229FB6FB}" type="sibTrans" cxnId="{9F025DA7-5752-4BD7-8223-906AA8E732FD}">
      <dgm:prSet/>
      <dgm:spPr/>
      <dgm:t>
        <a:bodyPr/>
        <a:lstStyle/>
        <a:p>
          <a:endParaRPr lang="fr-FR"/>
        </a:p>
      </dgm:t>
    </dgm:pt>
    <dgm:pt modelId="{DDC1B401-9CA5-47C8-8FC1-9F706DB2A844}">
      <dgm:prSet phldrT="[Texte]" custT="1"/>
      <dgm:spPr/>
      <dgm:t>
        <a:bodyPr anchor="ctr"/>
        <a:lstStyle/>
        <a:p>
          <a:r>
            <a:rPr lang="fr-FR" sz="1200" dirty="0">
              <a:latin typeface="Marianne" panose="02000000000000000000" pitchFamily="50" charset="0"/>
            </a:rPr>
            <a:t>Accompagnement des AESH</a:t>
          </a:r>
        </a:p>
      </dgm:t>
    </dgm:pt>
    <dgm:pt modelId="{0D2A487E-28F3-4BAC-9AD3-F6B8C10F72F1}" type="parTrans" cxnId="{1300C236-CA28-48C8-A374-57E62765388D}">
      <dgm:prSet/>
      <dgm:spPr/>
      <dgm:t>
        <a:bodyPr/>
        <a:lstStyle/>
        <a:p>
          <a:endParaRPr lang="fr-FR"/>
        </a:p>
      </dgm:t>
    </dgm:pt>
    <dgm:pt modelId="{34C249D1-CC7A-4104-8662-05C163B3FBD8}" type="sibTrans" cxnId="{1300C236-CA28-48C8-A374-57E62765388D}">
      <dgm:prSet/>
      <dgm:spPr/>
      <dgm:t>
        <a:bodyPr/>
        <a:lstStyle/>
        <a:p>
          <a:endParaRPr lang="fr-FR"/>
        </a:p>
      </dgm:t>
    </dgm:pt>
    <dgm:pt modelId="{09B33237-B0D3-4A1D-AEA2-5ED48A2E7D9B}">
      <dgm:prSet phldrT="[Texte]" custT="1"/>
      <dgm:spPr/>
      <dgm:t>
        <a:bodyPr anchor="ctr"/>
        <a:lstStyle/>
        <a:p>
          <a:r>
            <a:rPr lang="fr-FR" sz="1200" dirty="0">
              <a:latin typeface="Marianne" panose="02000000000000000000" pitchFamily="50" charset="0"/>
            </a:rPr>
            <a:t>Actions de sensibilisation, d’information ou de formation</a:t>
          </a:r>
        </a:p>
      </dgm:t>
    </dgm:pt>
    <dgm:pt modelId="{560F0F69-8A98-45D9-AE5E-14666465EBD5}" type="parTrans" cxnId="{D24F0E85-61DF-48DC-A1E9-F1DB92C25520}">
      <dgm:prSet/>
      <dgm:spPr/>
      <dgm:t>
        <a:bodyPr/>
        <a:lstStyle/>
        <a:p>
          <a:endParaRPr lang="fr-FR"/>
        </a:p>
      </dgm:t>
    </dgm:pt>
    <dgm:pt modelId="{14D84C51-1724-4557-A1ED-98DFAFDCDDA6}" type="sibTrans" cxnId="{D24F0E85-61DF-48DC-A1E9-F1DB92C25520}">
      <dgm:prSet/>
      <dgm:spPr/>
      <dgm:t>
        <a:bodyPr/>
        <a:lstStyle/>
        <a:p>
          <a:endParaRPr lang="fr-FR"/>
        </a:p>
      </dgm:t>
    </dgm:pt>
    <dgm:pt modelId="{FFDBCA8F-623A-4240-8133-31B856FBEA45}">
      <dgm:prSet phldrT="[Texte]" custT="1"/>
      <dgm:spPr/>
      <dgm:t>
        <a:bodyPr anchor="ctr"/>
        <a:lstStyle/>
        <a:p>
          <a:r>
            <a:rPr lang="fr-FR" sz="1200" dirty="0">
              <a:latin typeface="Marianne" panose="02000000000000000000" pitchFamily="50" charset="0"/>
            </a:rPr>
            <a:t>Mat’Thèque : mise à disposition de matériel pédagogique adapté</a:t>
          </a:r>
        </a:p>
      </dgm:t>
    </dgm:pt>
    <dgm:pt modelId="{2AA5B59C-7817-443C-A3CE-92DF8D735FE7}" type="parTrans" cxnId="{73387F03-44C0-4225-82FC-1ED1ACAD0DF3}">
      <dgm:prSet/>
      <dgm:spPr/>
      <dgm:t>
        <a:bodyPr/>
        <a:lstStyle/>
        <a:p>
          <a:endParaRPr lang="fr-FR"/>
        </a:p>
      </dgm:t>
    </dgm:pt>
    <dgm:pt modelId="{9B0D4E93-CB5C-46D2-B6C2-87E50B520AE5}" type="sibTrans" cxnId="{73387F03-44C0-4225-82FC-1ED1ACAD0DF3}">
      <dgm:prSet/>
      <dgm:spPr/>
      <dgm:t>
        <a:bodyPr/>
        <a:lstStyle/>
        <a:p>
          <a:endParaRPr lang="fr-FR"/>
        </a:p>
      </dgm:t>
    </dgm:pt>
    <dgm:pt modelId="{E365A7FC-AA55-43E8-BAF9-A8C7D778C134}">
      <dgm:prSet phldrT="[Texte]" custT="1"/>
      <dgm:spPr/>
      <dgm:t>
        <a:bodyPr anchor="ctr"/>
        <a:lstStyle/>
        <a:p>
          <a:endParaRPr lang="fr-FR" sz="1200" dirty="0">
            <a:latin typeface="Marianne" panose="02000000000000000000" pitchFamily="50" charset="0"/>
          </a:endParaRPr>
        </a:p>
      </dgm:t>
    </dgm:pt>
    <dgm:pt modelId="{BAB15283-9242-48E7-97E4-1C917C3E3DF7}" type="parTrans" cxnId="{29953A66-6D90-423E-84F8-E9D782489F40}">
      <dgm:prSet/>
      <dgm:spPr/>
      <dgm:t>
        <a:bodyPr/>
        <a:lstStyle/>
        <a:p>
          <a:endParaRPr lang="fr-FR"/>
        </a:p>
      </dgm:t>
    </dgm:pt>
    <dgm:pt modelId="{D61315EC-283F-4D04-8AF9-2F24443801FB}" type="sibTrans" cxnId="{29953A66-6D90-423E-84F8-E9D782489F40}">
      <dgm:prSet/>
      <dgm:spPr/>
      <dgm:t>
        <a:bodyPr/>
        <a:lstStyle/>
        <a:p>
          <a:endParaRPr lang="fr-FR"/>
        </a:p>
      </dgm:t>
    </dgm:pt>
    <dgm:pt modelId="{1A744EC5-75F7-44F3-9301-D7AA4A7C9E2C}">
      <dgm:prSet phldrT="[Texte]" custT="1"/>
      <dgm:spPr/>
      <dgm:t>
        <a:bodyPr anchor="ctr"/>
        <a:lstStyle/>
        <a:p>
          <a:endParaRPr lang="fr-FR" sz="1200" dirty="0">
            <a:latin typeface="Marianne" panose="02000000000000000000" pitchFamily="50" charset="0"/>
          </a:endParaRPr>
        </a:p>
      </dgm:t>
    </dgm:pt>
    <dgm:pt modelId="{AF698800-9E2D-4FC4-9DCC-5662CF776E34}" type="parTrans" cxnId="{94748674-48AC-45C4-9AC6-8F252A9D7F84}">
      <dgm:prSet/>
      <dgm:spPr/>
      <dgm:t>
        <a:bodyPr/>
        <a:lstStyle/>
        <a:p>
          <a:endParaRPr lang="fr-FR"/>
        </a:p>
      </dgm:t>
    </dgm:pt>
    <dgm:pt modelId="{50E221CC-8B1A-4BE4-8462-5AF64E011FA3}" type="sibTrans" cxnId="{94748674-48AC-45C4-9AC6-8F252A9D7F84}">
      <dgm:prSet/>
      <dgm:spPr/>
      <dgm:t>
        <a:bodyPr/>
        <a:lstStyle/>
        <a:p>
          <a:endParaRPr lang="fr-FR"/>
        </a:p>
      </dgm:t>
    </dgm:pt>
    <dgm:pt modelId="{31A7256E-D707-4EC2-8D6F-769B1E6EF348}">
      <dgm:prSet phldrT="[Texte]"/>
      <dgm:spPr/>
      <dgm:t>
        <a:bodyPr/>
        <a:lstStyle/>
        <a:p>
          <a:pPr>
            <a:buFont typeface="Arial" panose="020B0604020202020204" pitchFamily="34" charset="0"/>
            <a:buChar char="•"/>
          </a:pPr>
          <a:r>
            <a:rPr lang="fr-FR" dirty="0">
              <a:latin typeface="Marianne" panose="02000000000000000000" pitchFamily="50" charset="0"/>
            </a:rPr>
            <a:t>Document adressé au pilote de PIAL</a:t>
          </a:r>
        </a:p>
      </dgm:t>
    </dgm:pt>
    <dgm:pt modelId="{C1167586-9F99-405D-92D8-582709D75918}" type="parTrans" cxnId="{6BFD0EBB-9E9C-448C-8C51-2A805C5B4F50}">
      <dgm:prSet/>
      <dgm:spPr/>
      <dgm:t>
        <a:bodyPr/>
        <a:lstStyle/>
        <a:p>
          <a:endParaRPr lang="fr-FR"/>
        </a:p>
      </dgm:t>
    </dgm:pt>
    <dgm:pt modelId="{0B3CB2D4-CC34-490B-BA0F-2800DEE6D547}" type="sibTrans" cxnId="{6BFD0EBB-9E9C-448C-8C51-2A805C5B4F50}">
      <dgm:prSet/>
      <dgm:spPr/>
      <dgm:t>
        <a:bodyPr/>
        <a:lstStyle/>
        <a:p>
          <a:endParaRPr lang="fr-FR"/>
        </a:p>
      </dgm:t>
    </dgm:pt>
    <dgm:pt modelId="{03456C44-022F-40E7-9B9D-3E9EE1FA6358}">
      <dgm:prSet phldrT="[Texte]"/>
      <dgm:spPr/>
      <dgm:t>
        <a:bodyPr/>
        <a:lstStyle/>
        <a:p>
          <a:pPr>
            <a:buFont typeface="Arial" panose="020B0604020202020204" pitchFamily="34" charset="0"/>
            <a:buChar char="•"/>
          </a:pPr>
          <a:r>
            <a:rPr lang="fr-FR" dirty="0">
              <a:latin typeface="Marianne" panose="02000000000000000000" pitchFamily="50" charset="0"/>
            </a:rPr>
            <a:t>Validation par le pilote de PIAL et transmission valide au DAP.PMS</a:t>
          </a:r>
        </a:p>
      </dgm:t>
    </dgm:pt>
    <dgm:pt modelId="{5807279B-04C5-4A0E-A89B-DB08289764D1}" type="parTrans" cxnId="{4AA6E94E-77FD-42B5-813D-8E7B020FE839}">
      <dgm:prSet/>
      <dgm:spPr/>
      <dgm:t>
        <a:bodyPr/>
        <a:lstStyle/>
        <a:p>
          <a:endParaRPr lang="fr-FR"/>
        </a:p>
      </dgm:t>
    </dgm:pt>
    <dgm:pt modelId="{C9082053-52EF-4157-87EE-0C4138A78BBD}" type="sibTrans" cxnId="{4AA6E94E-77FD-42B5-813D-8E7B020FE839}">
      <dgm:prSet/>
      <dgm:spPr/>
      <dgm:t>
        <a:bodyPr/>
        <a:lstStyle/>
        <a:p>
          <a:endParaRPr lang="fr-FR"/>
        </a:p>
      </dgm:t>
    </dgm:pt>
    <dgm:pt modelId="{E883A95B-F87B-4540-A0E8-70087F2357CE}" type="pres">
      <dgm:prSet presAssocID="{A808DBE9-6056-405D-AAAC-6B599FD93395}" presName="cycleMatrixDiagram" presStyleCnt="0">
        <dgm:presLayoutVars>
          <dgm:chMax val="1"/>
          <dgm:dir/>
          <dgm:animLvl val="lvl"/>
          <dgm:resizeHandles val="exact"/>
        </dgm:presLayoutVars>
      </dgm:prSet>
      <dgm:spPr/>
    </dgm:pt>
    <dgm:pt modelId="{86D7ED85-F81C-45CF-8836-5AEE8D09C96B}" type="pres">
      <dgm:prSet presAssocID="{A808DBE9-6056-405D-AAAC-6B599FD93395}" presName="children" presStyleCnt="0"/>
      <dgm:spPr/>
    </dgm:pt>
    <dgm:pt modelId="{4C425094-3BF7-4945-87B7-AB187B8B95D0}" type="pres">
      <dgm:prSet presAssocID="{A808DBE9-6056-405D-AAAC-6B599FD93395}" presName="child1group" presStyleCnt="0"/>
      <dgm:spPr/>
    </dgm:pt>
    <dgm:pt modelId="{22229C7B-34A2-4F48-9951-AE27DE784200}" type="pres">
      <dgm:prSet presAssocID="{A808DBE9-6056-405D-AAAC-6B599FD93395}" presName="child1" presStyleLbl="bgAcc1" presStyleIdx="0" presStyleCnt="4" custScaleX="191036" custLinFactNeighborX="-36698" custLinFactNeighborY="-4773"/>
      <dgm:spPr/>
    </dgm:pt>
    <dgm:pt modelId="{8952815B-BBF6-4A7F-A340-2D283E92C60D}" type="pres">
      <dgm:prSet presAssocID="{A808DBE9-6056-405D-AAAC-6B599FD93395}" presName="child1Text" presStyleLbl="bgAcc1" presStyleIdx="0" presStyleCnt="4">
        <dgm:presLayoutVars>
          <dgm:bulletEnabled val="1"/>
        </dgm:presLayoutVars>
      </dgm:prSet>
      <dgm:spPr/>
    </dgm:pt>
    <dgm:pt modelId="{2C706339-959E-4E7C-876F-588B6E1726AB}" type="pres">
      <dgm:prSet presAssocID="{A808DBE9-6056-405D-AAAC-6B599FD93395}" presName="child2group" presStyleCnt="0"/>
      <dgm:spPr/>
    </dgm:pt>
    <dgm:pt modelId="{C670DA9B-F263-40C2-8A25-F00CE2C6C6C8}" type="pres">
      <dgm:prSet presAssocID="{A808DBE9-6056-405D-AAAC-6B599FD93395}" presName="child2" presStyleLbl="bgAcc1" presStyleIdx="1" presStyleCnt="4" custScaleX="189752" custLinFactNeighborX="57756" custLinFactNeighborY="530"/>
      <dgm:spPr/>
    </dgm:pt>
    <dgm:pt modelId="{DC72442D-4156-41C4-AE5A-5A84EEF25618}" type="pres">
      <dgm:prSet presAssocID="{A808DBE9-6056-405D-AAAC-6B599FD93395}" presName="child2Text" presStyleLbl="bgAcc1" presStyleIdx="1" presStyleCnt="4">
        <dgm:presLayoutVars>
          <dgm:bulletEnabled val="1"/>
        </dgm:presLayoutVars>
      </dgm:prSet>
      <dgm:spPr/>
    </dgm:pt>
    <dgm:pt modelId="{E6E4A901-4208-4CA4-A5A6-ABA1BF78B596}" type="pres">
      <dgm:prSet presAssocID="{A808DBE9-6056-405D-AAAC-6B599FD93395}" presName="child3group" presStyleCnt="0"/>
      <dgm:spPr/>
    </dgm:pt>
    <dgm:pt modelId="{8F31EFEA-3174-40CB-86C5-619ED05F2F4A}" type="pres">
      <dgm:prSet presAssocID="{A808DBE9-6056-405D-AAAC-6B599FD93395}" presName="child3" presStyleLbl="bgAcc1" presStyleIdx="2" presStyleCnt="4" custScaleX="177656" custLinFactNeighborX="64586" custLinFactNeighborY="-3182"/>
      <dgm:spPr/>
    </dgm:pt>
    <dgm:pt modelId="{D2AA3E39-A731-4BC1-947A-1AA11785F817}" type="pres">
      <dgm:prSet presAssocID="{A808DBE9-6056-405D-AAAC-6B599FD93395}" presName="child3Text" presStyleLbl="bgAcc1" presStyleIdx="2" presStyleCnt="4">
        <dgm:presLayoutVars>
          <dgm:bulletEnabled val="1"/>
        </dgm:presLayoutVars>
      </dgm:prSet>
      <dgm:spPr/>
    </dgm:pt>
    <dgm:pt modelId="{C56E5281-BE9C-4E98-B915-7BCEDB6AF6D4}" type="pres">
      <dgm:prSet presAssocID="{A808DBE9-6056-405D-AAAC-6B599FD93395}" presName="child4group" presStyleCnt="0"/>
      <dgm:spPr/>
    </dgm:pt>
    <dgm:pt modelId="{A71C1805-A87E-4297-B9E6-282F7560D99C}" type="pres">
      <dgm:prSet presAssocID="{A808DBE9-6056-405D-AAAC-6B599FD93395}" presName="child4" presStyleLbl="bgAcc1" presStyleIdx="3" presStyleCnt="4" custScaleX="177974" custLinFactNeighborX="-53936" custLinFactNeighborY="-15911"/>
      <dgm:spPr/>
    </dgm:pt>
    <dgm:pt modelId="{30744DAE-E023-4D8C-B2E5-DEC601A8A17E}" type="pres">
      <dgm:prSet presAssocID="{A808DBE9-6056-405D-AAAC-6B599FD93395}" presName="child4Text" presStyleLbl="bgAcc1" presStyleIdx="3" presStyleCnt="4">
        <dgm:presLayoutVars>
          <dgm:bulletEnabled val="1"/>
        </dgm:presLayoutVars>
      </dgm:prSet>
      <dgm:spPr/>
    </dgm:pt>
    <dgm:pt modelId="{913CA66B-2C97-41BA-A4F7-C072CC167FC7}" type="pres">
      <dgm:prSet presAssocID="{A808DBE9-6056-405D-AAAC-6B599FD93395}" presName="childPlaceholder" presStyleCnt="0"/>
      <dgm:spPr/>
    </dgm:pt>
    <dgm:pt modelId="{61E2FF52-3CA6-4E33-975E-CF7066130326}" type="pres">
      <dgm:prSet presAssocID="{A808DBE9-6056-405D-AAAC-6B599FD93395}" presName="circle" presStyleCnt="0"/>
      <dgm:spPr/>
    </dgm:pt>
    <dgm:pt modelId="{D57BD2E0-6734-42E3-A9F4-CAA34C792834}" type="pres">
      <dgm:prSet presAssocID="{A808DBE9-6056-405D-AAAC-6B599FD93395}" presName="quadrant1" presStyleLbl="node1" presStyleIdx="0" presStyleCnt="4">
        <dgm:presLayoutVars>
          <dgm:chMax val="1"/>
          <dgm:bulletEnabled val="1"/>
        </dgm:presLayoutVars>
      </dgm:prSet>
      <dgm:spPr/>
    </dgm:pt>
    <dgm:pt modelId="{413648B1-163C-432F-83A0-43F7013D0634}" type="pres">
      <dgm:prSet presAssocID="{A808DBE9-6056-405D-AAAC-6B599FD93395}" presName="quadrant2" presStyleLbl="node1" presStyleIdx="1" presStyleCnt="4">
        <dgm:presLayoutVars>
          <dgm:chMax val="1"/>
          <dgm:bulletEnabled val="1"/>
        </dgm:presLayoutVars>
      </dgm:prSet>
      <dgm:spPr/>
    </dgm:pt>
    <dgm:pt modelId="{8C8DAEE0-33F5-413E-88CB-6EDCA8171B09}" type="pres">
      <dgm:prSet presAssocID="{A808DBE9-6056-405D-AAAC-6B599FD93395}" presName="quadrant3" presStyleLbl="node1" presStyleIdx="2" presStyleCnt="4">
        <dgm:presLayoutVars>
          <dgm:chMax val="1"/>
          <dgm:bulletEnabled val="1"/>
        </dgm:presLayoutVars>
      </dgm:prSet>
      <dgm:spPr/>
    </dgm:pt>
    <dgm:pt modelId="{FB24D604-CB09-4E5A-96DA-7EEBFCC17CE1}" type="pres">
      <dgm:prSet presAssocID="{A808DBE9-6056-405D-AAAC-6B599FD93395}" presName="quadrant4" presStyleLbl="node1" presStyleIdx="3" presStyleCnt="4">
        <dgm:presLayoutVars>
          <dgm:chMax val="1"/>
          <dgm:bulletEnabled val="1"/>
        </dgm:presLayoutVars>
      </dgm:prSet>
      <dgm:spPr/>
    </dgm:pt>
    <dgm:pt modelId="{4F245A4C-7B6E-4997-919A-F193BB7237A2}" type="pres">
      <dgm:prSet presAssocID="{A808DBE9-6056-405D-AAAC-6B599FD93395}" presName="quadrantPlaceholder" presStyleCnt="0"/>
      <dgm:spPr/>
    </dgm:pt>
    <dgm:pt modelId="{EEBB263B-F309-4A18-AF4C-3FAA38E672F2}" type="pres">
      <dgm:prSet presAssocID="{A808DBE9-6056-405D-AAAC-6B599FD93395}" presName="center1" presStyleLbl="fgShp" presStyleIdx="0" presStyleCnt="2"/>
      <dgm:spPr/>
    </dgm:pt>
    <dgm:pt modelId="{67CA7ACB-DC42-45ED-B2CD-E79F174D1E46}" type="pres">
      <dgm:prSet presAssocID="{A808DBE9-6056-405D-AAAC-6B599FD93395}" presName="center2" presStyleLbl="fgShp" presStyleIdx="1" presStyleCnt="2"/>
      <dgm:spPr/>
    </dgm:pt>
  </dgm:ptLst>
  <dgm:cxnLst>
    <dgm:cxn modelId="{73387F03-44C0-4225-82FC-1ED1ACAD0DF3}" srcId="{1BCEEE62-DCF4-47F3-88B3-2C40E99F2CA8}" destId="{FFDBCA8F-623A-4240-8133-31B856FBEA45}" srcOrd="3" destOrd="0" parTransId="{2AA5B59C-7817-443C-A3CE-92DF8D735FE7}" sibTransId="{9B0D4E93-CB5C-46D2-B6C2-87E50B520AE5}"/>
    <dgm:cxn modelId="{A9416208-D7E0-4C03-A998-80C9AC6EEDD0}" type="presOf" srcId="{09B33237-B0D3-4A1D-AEA2-5ED48A2E7D9B}" destId="{A71C1805-A87E-4297-B9E6-282F7560D99C}" srcOrd="0" destOrd="2" presId="urn:microsoft.com/office/officeart/2005/8/layout/cycle4"/>
    <dgm:cxn modelId="{B4EC0011-A9AB-4958-BE02-39D01EC551EC}" type="presOf" srcId="{7009DA02-FC3A-424D-89CB-A125EBF71CEF}" destId="{C670DA9B-F263-40C2-8A25-F00CE2C6C6C8}" srcOrd="0" destOrd="1" presId="urn:microsoft.com/office/officeart/2005/8/layout/cycle4"/>
    <dgm:cxn modelId="{A4CB4012-9AB2-469D-9586-CB961F9B33D6}" type="presOf" srcId="{D4059159-E3F5-4747-AE97-F879E634CB8E}" destId="{413648B1-163C-432F-83A0-43F7013D0634}" srcOrd="0" destOrd="0" presId="urn:microsoft.com/office/officeart/2005/8/layout/cycle4"/>
    <dgm:cxn modelId="{B8572114-DFD3-40C3-9F29-81BC2D5E120F}" type="presOf" srcId="{E365A7FC-AA55-43E8-BAF9-A8C7D778C134}" destId="{30744DAE-E023-4D8C-B2E5-DEC601A8A17E}" srcOrd="1" destOrd="5" presId="urn:microsoft.com/office/officeart/2005/8/layout/cycle4"/>
    <dgm:cxn modelId="{F45CCB18-D82D-4789-8B4F-1BCB24824288}" type="presOf" srcId="{09B33237-B0D3-4A1D-AEA2-5ED48A2E7D9B}" destId="{30744DAE-E023-4D8C-B2E5-DEC601A8A17E}" srcOrd="1" destOrd="2" presId="urn:microsoft.com/office/officeart/2005/8/layout/cycle4"/>
    <dgm:cxn modelId="{B23B801A-48FF-4B70-A4DB-62B19E9A5114}" srcId="{D4059159-E3F5-4747-AE97-F879E634CB8E}" destId="{5B94D25F-0089-4B0D-AEDA-8B8142AE356B}" srcOrd="3" destOrd="0" parTransId="{580E7B0A-00D9-46D6-902F-E3406A624CC8}" sibTransId="{210D09E5-285E-4E08-8992-DA7801FB3D3C}"/>
    <dgm:cxn modelId="{B932741C-E08C-4937-A819-E62DDBC18070}" type="presOf" srcId="{A808DBE9-6056-405D-AAAC-6B599FD93395}" destId="{E883A95B-F87B-4540-A0E8-70087F2357CE}" srcOrd="0" destOrd="0" presId="urn:microsoft.com/office/officeart/2005/8/layout/cycle4"/>
    <dgm:cxn modelId="{63165D25-B447-487F-B20A-51A4BA84C39A}" type="presOf" srcId="{5B94D25F-0089-4B0D-AEDA-8B8142AE356B}" destId="{DC72442D-4156-41C4-AE5A-5A84EEF25618}" srcOrd="1" destOrd="3" presId="urn:microsoft.com/office/officeart/2005/8/layout/cycle4"/>
    <dgm:cxn modelId="{55FF2B2E-D5EE-437F-A268-E11F75863850}" type="presOf" srcId="{31A7256E-D707-4EC2-8D6F-769B1E6EF348}" destId="{8F31EFEA-3174-40CB-86C5-619ED05F2F4A}" srcOrd="0" destOrd="1" presId="urn:microsoft.com/office/officeart/2005/8/layout/cycle4"/>
    <dgm:cxn modelId="{E6EC6334-D53F-4642-BB03-612CE8BAEC4A}" srcId="{D4059159-E3F5-4747-AE97-F879E634CB8E}" destId="{DDFC5942-59DF-48F6-BA64-E46BE8FBCA44}" srcOrd="4" destOrd="0" parTransId="{E25DB45B-DDFC-475B-9540-F2613FE00349}" sibTransId="{D5243183-E4C8-4575-A1E6-1813D240295D}"/>
    <dgm:cxn modelId="{C4E07734-71FB-4E37-B9AB-43DD8FE8493D}" type="presOf" srcId="{DDFC5942-59DF-48F6-BA64-E46BE8FBCA44}" destId="{C670DA9B-F263-40C2-8A25-F00CE2C6C6C8}" srcOrd="0" destOrd="4" presId="urn:microsoft.com/office/officeart/2005/8/layout/cycle4"/>
    <dgm:cxn modelId="{1F598034-6AFE-4EE6-87A3-28D16AD12441}" type="presOf" srcId="{31A7256E-D707-4EC2-8D6F-769B1E6EF348}" destId="{D2AA3E39-A731-4BC1-947A-1AA11785F817}" srcOrd="1" destOrd="1" presId="urn:microsoft.com/office/officeart/2005/8/layout/cycle4"/>
    <dgm:cxn modelId="{1300C236-CA28-48C8-A374-57E62765388D}" srcId="{1BCEEE62-DCF4-47F3-88B3-2C40E99F2CA8}" destId="{DDC1B401-9CA5-47C8-8FC1-9F706DB2A844}" srcOrd="1" destOrd="0" parTransId="{0D2A487E-28F3-4BAC-9AD3-F6B8C10F72F1}" sibTransId="{34C249D1-CC7A-4104-8662-05C163B3FBD8}"/>
    <dgm:cxn modelId="{9A8AE73C-8466-4B98-998F-83161E3037FB}" type="presOf" srcId="{35B91FB4-4D28-4B5B-9CC7-15885891BBF9}" destId="{DC72442D-4156-41C4-AE5A-5A84EEF25618}" srcOrd="1" destOrd="0" presId="urn:microsoft.com/office/officeart/2005/8/layout/cycle4"/>
    <dgm:cxn modelId="{3B000961-7088-46B1-9037-FE2D54A9E18E}" type="presOf" srcId="{1FF995AB-B280-460F-85BD-2BF77FA5AC1F}" destId="{DC72442D-4156-41C4-AE5A-5A84EEF25618}" srcOrd="1" destOrd="5" presId="urn:microsoft.com/office/officeart/2005/8/layout/cycle4"/>
    <dgm:cxn modelId="{7A5E5062-6CA4-423F-B807-7537769E9FCC}" type="presOf" srcId="{35B91FB4-4D28-4B5B-9CC7-15885891BBF9}" destId="{C670DA9B-F263-40C2-8A25-F00CE2C6C6C8}" srcOrd="0" destOrd="0" presId="urn:microsoft.com/office/officeart/2005/8/layout/cycle4"/>
    <dgm:cxn modelId="{29953A66-6D90-423E-84F8-E9D782489F40}" srcId="{1BCEEE62-DCF4-47F3-88B3-2C40E99F2CA8}" destId="{E365A7FC-AA55-43E8-BAF9-A8C7D778C134}" srcOrd="5" destOrd="0" parTransId="{BAB15283-9242-48E7-97E4-1C917C3E3DF7}" sibTransId="{D61315EC-283F-4D04-8AF9-2F24443801FB}"/>
    <dgm:cxn modelId="{7376CE67-8625-407C-9A07-CBE54BE4EC4F}" srcId="{A808DBE9-6056-405D-AAAC-6B599FD93395}" destId="{D4059159-E3F5-4747-AE97-F879E634CB8E}" srcOrd="1" destOrd="0" parTransId="{E840AA66-DBFD-4B60-9A0E-F66D5246E9C0}" sibTransId="{FF993137-E547-4300-A9F2-4459DD356EBF}"/>
    <dgm:cxn modelId="{C69DCF68-83F0-48C4-A174-3A0E0B577381}" type="presOf" srcId="{B5F7EFC6-CA77-4714-91EA-96250046CC3A}" destId="{D2AA3E39-A731-4BC1-947A-1AA11785F817}" srcOrd="1" destOrd="0" presId="urn:microsoft.com/office/officeart/2005/8/layout/cycle4"/>
    <dgm:cxn modelId="{CBDEA749-90EA-43DA-B05C-8B6EACE271E3}" srcId="{D4059159-E3F5-4747-AE97-F879E634CB8E}" destId="{B25149B1-251F-4D50-AA7F-3E3BFBE0CD98}" srcOrd="6" destOrd="0" parTransId="{31250BB7-08BD-4285-A653-D6DE6869E364}" sibTransId="{59DFE646-4D0A-4C5B-9A1E-B4AFC4FCEC35}"/>
    <dgm:cxn modelId="{AD44B14E-3F66-42C0-9938-68F573860C89}" type="presOf" srcId="{5B94D25F-0089-4B0D-AEDA-8B8142AE356B}" destId="{C670DA9B-F263-40C2-8A25-F00CE2C6C6C8}" srcOrd="0" destOrd="3" presId="urn:microsoft.com/office/officeart/2005/8/layout/cycle4"/>
    <dgm:cxn modelId="{4AA6E94E-77FD-42B5-813D-8E7B020FE839}" srcId="{6D43511B-E8A3-4C24-9630-FAE8865E41B1}" destId="{03456C44-022F-40E7-9B9D-3E9EE1FA6358}" srcOrd="2" destOrd="0" parTransId="{5807279B-04C5-4A0E-A89B-DB08289764D1}" sibTransId="{C9082053-52EF-4157-87EE-0C4138A78BBD}"/>
    <dgm:cxn modelId="{CBAF6B71-3FDE-4236-8A61-FA47342D01E7}" type="presOf" srcId="{454FF8EE-4DED-4413-B3C1-43E46CE8BD00}" destId="{22229C7B-34A2-4F48-9951-AE27DE784200}" srcOrd="0" destOrd="0" presId="urn:microsoft.com/office/officeart/2005/8/layout/cycle4"/>
    <dgm:cxn modelId="{EC575B53-3E4D-43B2-894F-D519AD68034B}" type="presOf" srcId="{1FF995AB-B280-460F-85BD-2BF77FA5AC1F}" destId="{C670DA9B-F263-40C2-8A25-F00CE2C6C6C8}" srcOrd="0" destOrd="5" presId="urn:microsoft.com/office/officeart/2005/8/layout/cycle4"/>
    <dgm:cxn modelId="{94748674-48AC-45C4-9AC6-8F252A9D7F84}" srcId="{1BCEEE62-DCF4-47F3-88B3-2C40E99F2CA8}" destId="{1A744EC5-75F7-44F3-9301-D7AA4A7C9E2C}" srcOrd="4" destOrd="0" parTransId="{AF698800-9E2D-4FC4-9DCC-5662CF776E34}" sibTransId="{50E221CC-8B1A-4BE4-8462-5AF64E011FA3}"/>
    <dgm:cxn modelId="{AEA3C554-4DC5-42AE-8F5B-7FA82AF7B80F}" type="presOf" srcId="{FD2711E3-3B74-4221-8931-A29FAA5E79F3}" destId="{C670DA9B-F263-40C2-8A25-F00CE2C6C6C8}" srcOrd="0" destOrd="2" presId="urn:microsoft.com/office/officeart/2005/8/layout/cycle4"/>
    <dgm:cxn modelId="{05CDE274-670C-4305-AD77-BDEF7925082E}" srcId="{D4059159-E3F5-4747-AE97-F879E634CB8E}" destId="{7009DA02-FC3A-424D-89CB-A125EBF71CEF}" srcOrd="1" destOrd="0" parTransId="{4625CB7F-8C1C-41D2-929A-CEF8BF85A49F}" sibTransId="{4EF7BC24-BAD0-48CA-B01D-BD18B3EDA162}"/>
    <dgm:cxn modelId="{D8621755-779C-444A-A3BA-B28B002442A8}" type="presOf" srcId="{B25149B1-251F-4D50-AA7F-3E3BFBE0CD98}" destId="{C670DA9B-F263-40C2-8A25-F00CE2C6C6C8}" srcOrd="0" destOrd="6" presId="urn:microsoft.com/office/officeart/2005/8/layout/cycle4"/>
    <dgm:cxn modelId="{55366377-CAFF-4254-9726-30A66669BAA8}" srcId="{D4059159-E3F5-4747-AE97-F879E634CB8E}" destId="{FD2711E3-3B74-4221-8931-A29FAA5E79F3}" srcOrd="2" destOrd="0" parTransId="{A68E35CD-F5F5-4B28-B84F-A46F845F4DAE}" sibTransId="{C19F01CD-5C01-4A89-8AF5-C4EFD0B05F4C}"/>
    <dgm:cxn modelId="{B499C358-FD8A-4FB8-AEF2-623219844F3E}" type="presOf" srcId="{1A744EC5-75F7-44F3-9301-D7AA4A7C9E2C}" destId="{A71C1805-A87E-4297-B9E6-282F7560D99C}" srcOrd="0" destOrd="4" presId="urn:microsoft.com/office/officeart/2005/8/layout/cycle4"/>
    <dgm:cxn modelId="{752B8181-14C2-4D00-BA75-D00A4A131599}" type="presOf" srcId="{03456C44-022F-40E7-9B9D-3E9EE1FA6358}" destId="{D2AA3E39-A731-4BC1-947A-1AA11785F817}" srcOrd="1" destOrd="2" presId="urn:microsoft.com/office/officeart/2005/8/layout/cycle4"/>
    <dgm:cxn modelId="{CF76F081-05C2-47E3-9D47-9E988BA19D64}" type="presOf" srcId="{B25149B1-251F-4D50-AA7F-3E3BFBE0CD98}" destId="{DC72442D-4156-41C4-AE5A-5A84EEF25618}" srcOrd="1" destOrd="6" presId="urn:microsoft.com/office/officeart/2005/8/layout/cycle4"/>
    <dgm:cxn modelId="{22C02C84-CC3D-4B38-8DCF-5E5ED03535C6}" type="presOf" srcId="{B5F7EFC6-CA77-4714-91EA-96250046CC3A}" destId="{8F31EFEA-3174-40CB-86C5-619ED05F2F4A}" srcOrd="0" destOrd="0" presId="urn:microsoft.com/office/officeart/2005/8/layout/cycle4"/>
    <dgm:cxn modelId="{EEC6AE84-E698-43CD-832B-4F539EF0BA4B}" srcId="{D4059159-E3F5-4747-AE97-F879E634CB8E}" destId="{35B91FB4-4D28-4B5B-9CC7-15885891BBF9}" srcOrd="0" destOrd="0" parTransId="{95052FAB-CB2E-4F9C-B4B2-0DE5DEF30BFB}" sibTransId="{C03000E8-5491-4E44-A575-DEEFA2CBDB4F}"/>
    <dgm:cxn modelId="{D24F0E85-61DF-48DC-A1E9-F1DB92C25520}" srcId="{1BCEEE62-DCF4-47F3-88B3-2C40E99F2CA8}" destId="{09B33237-B0D3-4A1D-AEA2-5ED48A2E7D9B}" srcOrd="2" destOrd="0" parTransId="{560F0F69-8A98-45D9-AE5E-14666465EBD5}" sibTransId="{14D84C51-1724-4557-A1ED-98DFAFDCDDA6}"/>
    <dgm:cxn modelId="{27D91685-31AC-40BF-AD7A-EFE228DEA036}" type="presOf" srcId="{454FF8EE-4DED-4413-B3C1-43E46CE8BD00}" destId="{8952815B-BBF6-4A7F-A340-2D283E92C60D}" srcOrd="1" destOrd="0" presId="urn:microsoft.com/office/officeart/2005/8/layout/cycle4"/>
    <dgm:cxn modelId="{56587587-1A11-4131-A81F-AD5B213E5929}" type="presOf" srcId="{6D43511B-E8A3-4C24-9630-FAE8865E41B1}" destId="{8C8DAEE0-33F5-413E-88CB-6EDCA8171B09}" srcOrd="0" destOrd="0" presId="urn:microsoft.com/office/officeart/2005/8/layout/cycle4"/>
    <dgm:cxn modelId="{67DCDB8E-0056-4FF1-A3CE-6578AEED5CA1}" srcId="{34D9B5CE-CCE3-4EC1-8DC2-F5342E76404C}" destId="{24B7F79B-AFE0-47CA-84F4-678E54D84B5F}" srcOrd="1" destOrd="0" parTransId="{B1A63BEC-F47D-49CD-8FEC-24C82A73063B}" sibTransId="{95FAF175-6B99-4DBD-B0B6-5EEA19E711F2}"/>
    <dgm:cxn modelId="{5545DA95-F78F-4454-AEC6-59DB0968F9D1}" type="presOf" srcId="{34D9B5CE-CCE3-4EC1-8DC2-F5342E76404C}" destId="{D57BD2E0-6734-42E3-A9F4-CAA34C792834}" srcOrd="0" destOrd="0" presId="urn:microsoft.com/office/officeart/2005/8/layout/cycle4"/>
    <dgm:cxn modelId="{8DCB47A0-D0A6-44E8-BF06-BF6A65402FCD}" type="presOf" srcId="{FFDBCA8F-623A-4240-8133-31B856FBEA45}" destId="{30744DAE-E023-4D8C-B2E5-DEC601A8A17E}" srcOrd="1" destOrd="3" presId="urn:microsoft.com/office/officeart/2005/8/layout/cycle4"/>
    <dgm:cxn modelId="{9F025DA7-5752-4BD7-8223-906AA8E732FD}" srcId="{D4059159-E3F5-4747-AE97-F879E634CB8E}" destId="{1FF995AB-B280-460F-85BD-2BF77FA5AC1F}" srcOrd="5" destOrd="0" parTransId="{E3B391AC-C6D4-4532-A538-ABD07BCE80F5}" sibTransId="{08698BFB-8E20-4A56-8755-4A1B229FB6FB}"/>
    <dgm:cxn modelId="{9645D6AA-E394-4008-931E-17ADB05759E8}" srcId="{A808DBE9-6056-405D-AAAC-6B599FD93395}" destId="{34D9B5CE-CCE3-4EC1-8DC2-F5342E76404C}" srcOrd="0" destOrd="0" parTransId="{1868C215-D42F-4091-8816-F3F229589DC4}" sibTransId="{9D7EEF9A-A855-4E7D-9CF7-D22A369B1416}"/>
    <dgm:cxn modelId="{A72500AE-F916-462F-9B0F-5B154C297AC9}" srcId="{34D9B5CE-CCE3-4EC1-8DC2-F5342E76404C}" destId="{454FF8EE-4DED-4413-B3C1-43E46CE8BD00}" srcOrd="0" destOrd="0" parTransId="{2B782946-E79F-40DB-B1CC-F47670ECE611}" sibTransId="{4D2912D4-6980-4CED-9A76-C79250FA35AD}"/>
    <dgm:cxn modelId="{6BFD0EBB-9E9C-448C-8C51-2A805C5B4F50}" srcId="{6D43511B-E8A3-4C24-9630-FAE8865E41B1}" destId="{31A7256E-D707-4EC2-8D6F-769B1E6EF348}" srcOrd="1" destOrd="0" parTransId="{C1167586-9F99-405D-92D8-582709D75918}" sibTransId="{0B3CB2D4-CC34-490B-BA0F-2800DEE6D547}"/>
    <dgm:cxn modelId="{88D73DBD-923F-4C87-8732-999A8B39A5E1}" type="presOf" srcId="{FFDBCA8F-623A-4240-8133-31B856FBEA45}" destId="{A71C1805-A87E-4297-B9E6-282F7560D99C}" srcOrd="0" destOrd="3" presId="urn:microsoft.com/office/officeart/2005/8/layout/cycle4"/>
    <dgm:cxn modelId="{2326CFBE-8851-4338-8B92-3B29A22C99C3}" srcId="{1BCEEE62-DCF4-47F3-88B3-2C40E99F2CA8}" destId="{F7C11B72-960D-4241-92ED-495DD9B3873A}" srcOrd="0" destOrd="0" parTransId="{C392EDB7-0F17-40F3-8717-74D42932297B}" sibTransId="{D8D518C9-3F83-4E56-94E3-48A6532BD26F}"/>
    <dgm:cxn modelId="{A9756DC2-1502-4F23-B0B0-76F4C3069500}" type="presOf" srcId="{1A744EC5-75F7-44F3-9301-D7AA4A7C9E2C}" destId="{30744DAE-E023-4D8C-B2E5-DEC601A8A17E}" srcOrd="1" destOrd="4" presId="urn:microsoft.com/office/officeart/2005/8/layout/cycle4"/>
    <dgm:cxn modelId="{E4A6E3C2-5BE2-467E-90C0-CA0668EE26FA}" type="presOf" srcId="{F7C11B72-960D-4241-92ED-495DD9B3873A}" destId="{30744DAE-E023-4D8C-B2E5-DEC601A8A17E}" srcOrd="1" destOrd="0" presId="urn:microsoft.com/office/officeart/2005/8/layout/cycle4"/>
    <dgm:cxn modelId="{91C9E8C6-ACBA-44D7-AFF0-2709FD837F63}" type="presOf" srcId="{DDC1B401-9CA5-47C8-8FC1-9F706DB2A844}" destId="{A71C1805-A87E-4297-B9E6-282F7560D99C}" srcOrd="0" destOrd="1" presId="urn:microsoft.com/office/officeart/2005/8/layout/cycle4"/>
    <dgm:cxn modelId="{744500C7-ACDA-4C43-8BF3-AA7F8E2B1BD8}" type="presOf" srcId="{F7C11B72-960D-4241-92ED-495DD9B3873A}" destId="{A71C1805-A87E-4297-B9E6-282F7560D99C}" srcOrd="0" destOrd="0" presId="urn:microsoft.com/office/officeart/2005/8/layout/cycle4"/>
    <dgm:cxn modelId="{911550CF-6852-4228-B5B1-359544316132}" srcId="{6D43511B-E8A3-4C24-9630-FAE8865E41B1}" destId="{B5F7EFC6-CA77-4714-91EA-96250046CC3A}" srcOrd="0" destOrd="0" parTransId="{EE6ED2C7-4D4C-4B26-8422-B75A5FF4FBCF}" sibTransId="{C145EA58-2CBE-442B-8BC7-A55481C4CD5D}"/>
    <dgm:cxn modelId="{5FB51DD2-4451-43CC-A492-5D977D778B86}" type="presOf" srcId="{E365A7FC-AA55-43E8-BAF9-A8C7D778C134}" destId="{A71C1805-A87E-4297-B9E6-282F7560D99C}" srcOrd="0" destOrd="5" presId="urn:microsoft.com/office/officeart/2005/8/layout/cycle4"/>
    <dgm:cxn modelId="{3345B3D7-1DFD-4F1C-A826-3C1BF405EBE4}" type="presOf" srcId="{DDFC5942-59DF-48F6-BA64-E46BE8FBCA44}" destId="{DC72442D-4156-41C4-AE5A-5A84EEF25618}" srcOrd="1" destOrd="4" presId="urn:microsoft.com/office/officeart/2005/8/layout/cycle4"/>
    <dgm:cxn modelId="{F520B8D7-B6E8-4015-8449-82BE51513A38}" type="presOf" srcId="{24B7F79B-AFE0-47CA-84F4-678E54D84B5F}" destId="{22229C7B-34A2-4F48-9951-AE27DE784200}" srcOrd="0" destOrd="1" presId="urn:microsoft.com/office/officeart/2005/8/layout/cycle4"/>
    <dgm:cxn modelId="{DE1AEBD7-327D-49F5-A464-DBBBE3480F24}" type="presOf" srcId="{7009DA02-FC3A-424D-89CB-A125EBF71CEF}" destId="{DC72442D-4156-41C4-AE5A-5A84EEF25618}" srcOrd="1" destOrd="1" presId="urn:microsoft.com/office/officeart/2005/8/layout/cycle4"/>
    <dgm:cxn modelId="{134685DB-3247-4CB5-ABEF-53BD9E89A8BC}" type="presOf" srcId="{03456C44-022F-40E7-9B9D-3E9EE1FA6358}" destId="{8F31EFEA-3174-40CB-86C5-619ED05F2F4A}" srcOrd="0" destOrd="2" presId="urn:microsoft.com/office/officeart/2005/8/layout/cycle4"/>
    <dgm:cxn modelId="{3B5078DD-5EA1-494F-930E-F74BDDAFF58D}" type="presOf" srcId="{DDC1B401-9CA5-47C8-8FC1-9F706DB2A844}" destId="{30744DAE-E023-4D8C-B2E5-DEC601A8A17E}" srcOrd="1" destOrd="1" presId="urn:microsoft.com/office/officeart/2005/8/layout/cycle4"/>
    <dgm:cxn modelId="{2B5936F2-9F25-4123-B8D4-FD633F70EC55}" srcId="{A808DBE9-6056-405D-AAAC-6B599FD93395}" destId="{6D43511B-E8A3-4C24-9630-FAE8865E41B1}" srcOrd="2" destOrd="0" parTransId="{135152AE-64F8-42AC-AB8B-F46F887B1F19}" sibTransId="{71EBE769-13CD-4B85-8A1B-6C49B7303759}"/>
    <dgm:cxn modelId="{0CFA3DF2-398B-4AE2-94D9-4904B42EAED6}" type="presOf" srcId="{24B7F79B-AFE0-47CA-84F4-678E54D84B5F}" destId="{8952815B-BBF6-4A7F-A340-2D283E92C60D}" srcOrd="1" destOrd="1" presId="urn:microsoft.com/office/officeart/2005/8/layout/cycle4"/>
    <dgm:cxn modelId="{5D3329F4-A13B-4DFC-BDFC-4D7A73808510}" type="presOf" srcId="{1BCEEE62-DCF4-47F3-88B3-2C40E99F2CA8}" destId="{FB24D604-CB09-4E5A-96DA-7EEBFCC17CE1}" srcOrd="0" destOrd="0" presId="urn:microsoft.com/office/officeart/2005/8/layout/cycle4"/>
    <dgm:cxn modelId="{3FD288F8-812F-48DB-852B-10EE05BF79CB}" srcId="{A808DBE9-6056-405D-AAAC-6B599FD93395}" destId="{1BCEEE62-DCF4-47F3-88B3-2C40E99F2CA8}" srcOrd="3" destOrd="0" parTransId="{7E6B35C2-520E-4903-8ECE-329A685D130B}" sibTransId="{7E5F7FF4-E3CA-4B53-8C70-E13895D938A9}"/>
    <dgm:cxn modelId="{C40FAAFC-9F75-4302-A5B4-464317018FC8}" type="presOf" srcId="{FD2711E3-3B74-4221-8931-A29FAA5E79F3}" destId="{DC72442D-4156-41C4-AE5A-5A84EEF25618}" srcOrd="1" destOrd="2" presId="urn:microsoft.com/office/officeart/2005/8/layout/cycle4"/>
    <dgm:cxn modelId="{A2246766-490D-4A2A-A03A-CD41D6E75ADA}" type="presParOf" srcId="{E883A95B-F87B-4540-A0E8-70087F2357CE}" destId="{86D7ED85-F81C-45CF-8836-5AEE8D09C96B}" srcOrd="0" destOrd="0" presId="urn:microsoft.com/office/officeart/2005/8/layout/cycle4"/>
    <dgm:cxn modelId="{0D8CD459-680B-476F-B8DD-5FACC7D5E491}" type="presParOf" srcId="{86D7ED85-F81C-45CF-8836-5AEE8D09C96B}" destId="{4C425094-3BF7-4945-87B7-AB187B8B95D0}" srcOrd="0" destOrd="0" presId="urn:microsoft.com/office/officeart/2005/8/layout/cycle4"/>
    <dgm:cxn modelId="{270C303D-FECD-4C17-8F83-9B077C5DED94}" type="presParOf" srcId="{4C425094-3BF7-4945-87B7-AB187B8B95D0}" destId="{22229C7B-34A2-4F48-9951-AE27DE784200}" srcOrd="0" destOrd="0" presId="urn:microsoft.com/office/officeart/2005/8/layout/cycle4"/>
    <dgm:cxn modelId="{20C5FCB7-DCB5-4256-9D98-E7DB4FC9AA90}" type="presParOf" srcId="{4C425094-3BF7-4945-87B7-AB187B8B95D0}" destId="{8952815B-BBF6-4A7F-A340-2D283E92C60D}" srcOrd="1" destOrd="0" presId="urn:microsoft.com/office/officeart/2005/8/layout/cycle4"/>
    <dgm:cxn modelId="{36E0910F-AF5A-483A-8025-DF569011F55B}" type="presParOf" srcId="{86D7ED85-F81C-45CF-8836-5AEE8D09C96B}" destId="{2C706339-959E-4E7C-876F-588B6E1726AB}" srcOrd="1" destOrd="0" presId="urn:microsoft.com/office/officeart/2005/8/layout/cycle4"/>
    <dgm:cxn modelId="{898E56B8-A2EC-43FC-BD1C-598905180B05}" type="presParOf" srcId="{2C706339-959E-4E7C-876F-588B6E1726AB}" destId="{C670DA9B-F263-40C2-8A25-F00CE2C6C6C8}" srcOrd="0" destOrd="0" presId="urn:microsoft.com/office/officeart/2005/8/layout/cycle4"/>
    <dgm:cxn modelId="{ADD44C98-C9E3-4335-90D3-0D8882D34A90}" type="presParOf" srcId="{2C706339-959E-4E7C-876F-588B6E1726AB}" destId="{DC72442D-4156-41C4-AE5A-5A84EEF25618}" srcOrd="1" destOrd="0" presId="urn:microsoft.com/office/officeart/2005/8/layout/cycle4"/>
    <dgm:cxn modelId="{DDB9D54C-9606-4936-AFC2-5D4E2AA932B0}" type="presParOf" srcId="{86D7ED85-F81C-45CF-8836-5AEE8D09C96B}" destId="{E6E4A901-4208-4CA4-A5A6-ABA1BF78B596}" srcOrd="2" destOrd="0" presId="urn:microsoft.com/office/officeart/2005/8/layout/cycle4"/>
    <dgm:cxn modelId="{67C2461A-1A83-4D7B-A1DF-BA5EFF6A19FE}" type="presParOf" srcId="{E6E4A901-4208-4CA4-A5A6-ABA1BF78B596}" destId="{8F31EFEA-3174-40CB-86C5-619ED05F2F4A}" srcOrd="0" destOrd="0" presId="urn:microsoft.com/office/officeart/2005/8/layout/cycle4"/>
    <dgm:cxn modelId="{C9AB5DAB-9419-4204-BCAD-8951C9373EAF}" type="presParOf" srcId="{E6E4A901-4208-4CA4-A5A6-ABA1BF78B596}" destId="{D2AA3E39-A731-4BC1-947A-1AA11785F817}" srcOrd="1" destOrd="0" presId="urn:microsoft.com/office/officeart/2005/8/layout/cycle4"/>
    <dgm:cxn modelId="{3BF3BB1B-F31D-451A-83F5-856C3F9D77D0}" type="presParOf" srcId="{86D7ED85-F81C-45CF-8836-5AEE8D09C96B}" destId="{C56E5281-BE9C-4E98-B915-7BCEDB6AF6D4}" srcOrd="3" destOrd="0" presId="urn:microsoft.com/office/officeart/2005/8/layout/cycle4"/>
    <dgm:cxn modelId="{7EB1572A-BB37-47EF-BED9-9821DB8F25D5}" type="presParOf" srcId="{C56E5281-BE9C-4E98-B915-7BCEDB6AF6D4}" destId="{A71C1805-A87E-4297-B9E6-282F7560D99C}" srcOrd="0" destOrd="0" presId="urn:microsoft.com/office/officeart/2005/8/layout/cycle4"/>
    <dgm:cxn modelId="{2A91431C-4536-4B1A-801A-346DEB56A276}" type="presParOf" srcId="{C56E5281-BE9C-4E98-B915-7BCEDB6AF6D4}" destId="{30744DAE-E023-4D8C-B2E5-DEC601A8A17E}" srcOrd="1" destOrd="0" presId="urn:microsoft.com/office/officeart/2005/8/layout/cycle4"/>
    <dgm:cxn modelId="{6DCECB83-0A5E-4566-BF95-6238D7766CC1}" type="presParOf" srcId="{86D7ED85-F81C-45CF-8836-5AEE8D09C96B}" destId="{913CA66B-2C97-41BA-A4F7-C072CC167FC7}" srcOrd="4" destOrd="0" presId="urn:microsoft.com/office/officeart/2005/8/layout/cycle4"/>
    <dgm:cxn modelId="{76556D05-CE9D-496C-BCC6-F37BFBA85BB2}" type="presParOf" srcId="{E883A95B-F87B-4540-A0E8-70087F2357CE}" destId="{61E2FF52-3CA6-4E33-975E-CF7066130326}" srcOrd="1" destOrd="0" presId="urn:microsoft.com/office/officeart/2005/8/layout/cycle4"/>
    <dgm:cxn modelId="{FCB48580-1294-49B1-84FE-2B210A508407}" type="presParOf" srcId="{61E2FF52-3CA6-4E33-975E-CF7066130326}" destId="{D57BD2E0-6734-42E3-A9F4-CAA34C792834}" srcOrd="0" destOrd="0" presId="urn:microsoft.com/office/officeart/2005/8/layout/cycle4"/>
    <dgm:cxn modelId="{73A7CBAE-64C4-4D09-895C-BAAC25562B25}" type="presParOf" srcId="{61E2FF52-3CA6-4E33-975E-CF7066130326}" destId="{413648B1-163C-432F-83A0-43F7013D0634}" srcOrd="1" destOrd="0" presId="urn:microsoft.com/office/officeart/2005/8/layout/cycle4"/>
    <dgm:cxn modelId="{4F63E207-52D7-4AA7-A199-735E05C2B9D7}" type="presParOf" srcId="{61E2FF52-3CA6-4E33-975E-CF7066130326}" destId="{8C8DAEE0-33F5-413E-88CB-6EDCA8171B09}" srcOrd="2" destOrd="0" presId="urn:microsoft.com/office/officeart/2005/8/layout/cycle4"/>
    <dgm:cxn modelId="{B9E6C1B3-C5E4-4DC0-8376-56A417D71F88}" type="presParOf" srcId="{61E2FF52-3CA6-4E33-975E-CF7066130326}" destId="{FB24D604-CB09-4E5A-96DA-7EEBFCC17CE1}" srcOrd="3" destOrd="0" presId="urn:microsoft.com/office/officeart/2005/8/layout/cycle4"/>
    <dgm:cxn modelId="{28BF131A-DDEB-4DCA-A147-5A11E22F6B53}" type="presParOf" srcId="{61E2FF52-3CA6-4E33-975E-CF7066130326}" destId="{4F245A4C-7B6E-4997-919A-F193BB7237A2}" srcOrd="4" destOrd="0" presId="urn:microsoft.com/office/officeart/2005/8/layout/cycle4"/>
    <dgm:cxn modelId="{4FF56897-7F29-4A48-8E59-50177BBFA5E1}" type="presParOf" srcId="{E883A95B-F87B-4540-A0E8-70087F2357CE}" destId="{EEBB263B-F309-4A18-AF4C-3FAA38E672F2}" srcOrd="2" destOrd="0" presId="urn:microsoft.com/office/officeart/2005/8/layout/cycle4"/>
    <dgm:cxn modelId="{A58911C8-D6F9-4430-94AF-47297DD0DC04}" type="presParOf" srcId="{E883A95B-F87B-4540-A0E8-70087F2357CE}" destId="{67CA7ACB-DC42-45ED-B2CD-E79F174D1E46}"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475B0-FDF3-47D2-939C-47D8158BE118}">
      <dsp:nvSpPr>
        <dsp:cNvPr id="0" name=""/>
        <dsp:cNvSpPr/>
      </dsp:nvSpPr>
      <dsp:spPr>
        <a:xfrm>
          <a:off x="-623869" y="48355"/>
          <a:ext cx="10636831" cy="1548611"/>
        </a:xfrm>
        <a:prstGeom prst="rightArrow">
          <a:avLst>
            <a:gd name="adj1" fmla="val 50000"/>
            <a:gd name="adj2" fmla="val 5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245842" numCol="1" spcCol="1270" anchor="ctr" anchorCtr="0">
          <a:noAutofit/>
        </a:bodyPr>
        <a:lstStyle/>
        <a:p>
          <a:pPr marL="0" lvl="0" indent="0" algn="l" defTabSz="711200">
            <a:lnSpc>
              <a:spcPct val="90000"/>
            </a:lnSpc>
            <a:spcBef>
              <a:spcPct val="0"/>
            </a:spcBef>
            <a:spcAft>
              <a:spcPct val="35000"/>
            </a:spcAft>
            <a:buNone/>
          </a:pPr>
          <a:r>
            <a:rPr lang="fr-FR" sz="1600" kern="1200" dirty="0">
              <a:latin typeface="Arial Rounded MT Bold" panose="020F0704030504030204" pitchFamily="34" charset="0"/>
            </a:rPr>
            <a:t>Dans la classe : </a:t>
          </a:r>
          <a:r>
            <a:rPr lang="fr-FR" sz="1600" kern="1200" dirty="0">
              <a:latin typeface="Arial" panose="020B0604020202020204" pitchFamily="34" charset="0"/>
              <a:cs typeface="Arial" panose="020B0604020202020204" pitchFamily="34" charset="0"/>
            </a:rPr>
            <a:t>L’enseignant observe, analyse, met en place les adaptations – Rédaction d’un PPRE</a:t>
          </a:r>
        </a:p>
        <a:p>
          <a:pPr marL="0" lvl="0" indent="0" algn="l" defTabSz="711200">
            <a:lnSpc>
              <a:spcPct val="90000"/>
            </a:lnSpc>
            <a:spcBef>
              <a:spcPct val="0"/>
            </a:spcBef>
            <a:spcAft>
              <a:spcPct val="35000"/>
            </a:spcAft>
            <a:buNone/>
          </a:pPr>
          <a:endParaRPr lang="fr-FR" sz="1400" kern="1200" dirty="0"/>
        </a:p>
      </dsp:txBody>
      <dsp:txXfrm>
        <a:off x="-623869" y="435508"/>
        <a:ext cx="10249678" cy="774305"/>
      </dsp:txXfrm>
    </dsp:sp>
    <dsp:sp modelId="{6E53B002-69B7-46F0-8C54-4E1E079AAC40}">
      <dsp:nvSpPr>
        <dsp:cNvPr id="0" name=""/>
        <dsp:cNvSpPr/>
      </dsp:nvSpPr>
      <dsp:spPr>
        <a:xfrm>
          <a:off x="580724" y="564249"/>
          <a:ext cx="10063754" cy="1548611"/>
        </a:xfrm>
        <a:prstGeom prst="rightArrow">
          <a:avLst>
            <a:gd name="adj1" fmla="val 50000"/>
            <a:gd name="adj2" fmla="val 50000"/>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245842" numCol="1" spcCol="1270" anchor="ctr" anchorCtr="0">
          <a:noAutofit/>
        </a:bodyPr>
        <a:lstStyle/>
        <a:p>
          <a:pPr marL="0" lvl="0" indent="0" algn="l" defTabSz="711200">
            <a:lnSpc>
              <a:spcPct val="90000"/>
            </a:lnSpc>
            <a:spcBef>
              <a:spcPct val="0"/>
            </a:spcBef>
            <a:spcAft>
              <a:spcPct val="35000"/>
            </a:spcAft>
            <a:buNone/>
          </a:pPr>
          <a:r>
            <a:rPr lang="fr-FR" sz="1600" kern="1200" dirty="0">
              <a:latin typeface="Arial Rounded MT Bold" panose="020F0704030504030204" pitchFamily="34" charset="0"/>
            </a:rPr>
            <a:t>Dans l’école : </a:t>
          </a:r>
          <a:r>
            <a:rPr lang="fr-FR" sz="1600" kern="1200" dirty="0">
              <a:latin typeface="Arial" panose="020B0604020202020204" pitchFamily="34" charset="0"/>
              <a:cs typeface="Arial" panose="020B0604020202020204" pitchFamily="34" charset="0"/>
            </a:rPr>
            <a:t>mobilisation de l’ensemble de l’équipe ; Instances : CM, CC, EE, ESS</a:t>
          </a:r>
        </a:p>
      </dsp:txBody>
      <dsp:txXfrm>
        <a:off x="580724" y="951402"/>
        <a:ext cx="9676601" cy="774305"/>
      </dsp:txXfrm>
    </dsp:sp>
    <dsp:sp modelId="{E419D53E-4CCA-4611-8938-711607EAC81C}">
      <dsp:nvSpPr>
        <dsp:cNvPr id="0" name=""/>
        <dsp:cNvSpPr/>
      </dsp:nvSpPr>
      <dsp:spPr>
        <a:xfrm>
          <a:off x="1677472" y="1187942"/>
          <a:ext cx="9211329" cy="1548611"/>
        </a:xfrm>
        <a:prstGeom prst="rightArrow">
          <a:avLst>
            <a:gd name="adj1" fmla="val 50000"/>
            <a:gd name="adj2" fmla="val 50000"/>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245842" numCol="1" spcCol="1270" anchor="ctr" anchorCtr="0">
          <a:noAutofit/>
        </a:bodyPr>
        <a:lstStyle/>
        <a:p>
          <a:pPr marL="0" lvl="0" indent="0" algn="l" defTabSz="711200">
            <a:lnSpc>
              <a:spcPct val="90000"/>
            </a:lnSpc>
            <a:spcBef>
              <a:spcPct val="0"/>
            </a:spcBef>
            <a:spcAft>
              <a:spcPct val="35000"/>
            </a:spcAft>
            <a:buNone/>
          </a:pPr>
          <a:r>
            <a:rPr lang="fr-FR" sz="1600" kern="1200" dirty="0">
              <a:latin typeface="Arial Rounded MT Bold" panose="020F0704030504030204" pitchFamily="34" charset="0"/>
            </a:rPr>
            <a:t>En circonscription : </a:t>
          </a:r>
          <a:r>
            <a:rPr lang="fr-FR" sz="1600" kern="1200" dirty="0">
              <a:latin typeface="Arial" panose="020B0604020202020204" pitchFamily="34" charset="0"/>
              <a:cs typeface="Arial" panose="020B0604020202020204" pitchFamily="34" charset="0"/>
            </a:rPr>
            <a:t>Le pôle ressource accompagne l’équipe pour affiner l’analyse de la situation, proposer des aménagements, liens entre les partenaires </a:t>
          </a:r>
        </a:p>
      </dsp:txBody>
      <dsp:txXfrm>
        <a:off x="1677472" y="1575095"/>
        <a:ext cx="8824176" cy="774305"/>
      </dsp:txXfrm>
    </dsp:sp>
    <dsp:sp modelId="{AF32B538-E777-4AA7-9CCC-E09A844E09F2}">
      <dsp:nvSpPr>
        <dsp:cNvPr id="0" name=""/>
        <dsp:cNvSpPr/>
      </dsp:nvSpPr>
      <dsp:spPr>
        <a:xfrm>
          <a:off x="4784213" y="1741413"/>
          <a:ext cx="6648505" cy="1355189"/>
        </a:xfrm>
        <a:prstGeom prst="rightArrow">
          <a:avLst>
            <a:gd name="adj1" fmla="val 50000"/>
            <a:gd name="adj2" fmla="val 5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245842" numCol="1" spcCol="1270" anchor="ctr" anchorCtr="0">
          <a:noAutofit/>
        </a:bodyPr>
        <a:lstStyle/>
        <a:p>
          <a:pPr marL="0" lvl="0" indent="0" algn="l" defTabSz="711200">
            <a:lnSpc>
              <a:spcPct val="90000"/>
            </a:lnSpc>
            <a:spcBef>
              <a:spcPct val="0"/>
            </a:spcBef>
            <a:spcAft>
              <a:spcPct val="35000"/>
            </a:spcAft>
            <a:buNone/>
          </a:pPr>
          <a:r>
            <a:rPr lang="fr-FR" sz="1600" kern="1200" dirty="0">
              <a:latin typeface="Arial Rounded MT Bold" panose="020F0704030504030204" pitchFamily="34" charset="0"/>
            </a:rPr>
            <a:t>Au niveau du département : </a:t>
          </a:r>
          <a:r>
            <a:rPr lang="fr-FR" sz="1600" kern="1200" dirty="0">
              <a:solidFill>
                <a:prstClr val="white"/>
              </a:solidFill>
              <a:latin typeface="Arial" panose="020B0604020202020204" pitchFamily="34" charset="0"/>
              <a:ea typeface="+mn-ea"/>
              <a:cs typeface="Arial" panose="020B0604020202020204" pitchFamily="34" charset="0"/>
            </a:rPr>
            <a:t>L’IEN, pilote du PIAL, en lien avec le directeur, transmet une demande d’intervention du DAP-PMS</a:t>
          </a:r>
        </a:p>
      </dsp:txBody>
      <dsp:txXfrm>
        <a:off x="4784213" y="2080210"/>
        <a:ext cx="6309708" cy="6775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1EFEA-3174-40CB-86C5-619ED05F2F4A}">
      <dsp:nvSpPr>
        <dsp:cNvPr id="0" name=""/>
        <dsp:cNvSpPr/>
      </dsp:nvSpPr>
      <dsp:spPr>
        <a:xfrm>
          <a:off x="7138239" y="3470160"/>
          <a:ext cx="4546737" cy="165784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6533927"/>
              <a:satOff val="-27185"/>
              <a:lumOff val="640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fr-FR" sz="1200" kern="1200" dirty="0">
              <a:latin typeface="Marianne" panose="02000000000000000000" pitchFamily="50" charset="0"/>
            </a:rPr>
            <a:t>Formulaire de demande d’intervention du DAP-PMS</a:t>
          </a:r>
        </a:p>
        <a:p>
          <a:pPr marL="114300" lvl="1" indent="-114300" algn="l" defTabSz="533400">
            <a:lnSpc>
              <a:spcPct val="90000"/>
            </a:lnSpc>
            <a:spcBef>
              <a:spcPct val="0"/>
            </a:spcBef>
            <a:spcAft>
              <a:spcPct val="15000"/>
            </a:spcAft>
            <a:buFont typeface="Arial" panose="020B0604020202020204" pitchFamily="34" charset="0"/>
            <a:buChar char="•"/>
          </a:pPr>
          <a:r>
            <a:rPr lang="fr-FR" sz="1200" kern="1200" dirty="0">
              <a:latin typeface="Marianne" panose="02000000000000000000" pitchFamily="50" charset="0"/>
            </a:rPr>
            <a:t>Document adressé au pilote de PIAL</a:t>
          </a:r>
        </a:p>
        <a:p>
          <a:pPr marL="114300" lvl="1" indent="-114300" algn="l" defTabSz="533400">
            <a:lnSpc>
              <a:spcPct val="90000"/>
            </a:lnSpc>
            <a:spcBef>
              <a:spcPct val="0"/>
            </a:spcBef>
            <a:spcAft>
              <a:spcPct val="15000"/>
            </a:spcAft>
            <a:buFont typeface="Arial" panose="020B0604020202020204" pitchFamily="34" charset="0"/>
            <a:buChar char="•"/>
          </a:pPr>
          <a:r>
            <a:rPr lang="fr-FR" sz="1200" kern="1200" dirty="0">
              <a:latin typeface="Marianne" panose="02000000000000000000" pitchFamily="50" charset="0"/>
            </a:rPr>
            <a:t>Validation par le pilote de PIAL et transmission valide au DAP.PMS</a:t>
          </a:r>
        </a:p>
      </dsp:txBody>
      <dsp:txXfrm>
        <a:off x="8538677" y="3921038"/>
        <a:ext cx="3109882" cy="1170547"/>
      </dsp:txXfrm>
    </dsp:sp>
    <dsp:sp modelId="{A71C1805-A87E-4297-B9E6-282F7560D99C}">
      <dsp:nvSpPr>
        <dsp:cNvPr id="0" name=""/>
        <dsp:cNvSpPr/>
      </dsp:nvSpPr>
      <dsp:spPr>
        <a:xfrm>
          <a:off x="105041" y="3259134"/>
          <a:ext cx="4554876" cy="165784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fr-FR" sz="1200" kern="1200" dirty="0">
              <a:latin typeface="Marianne" panose="02000000000000000000" pitchFamily="50" charset="0"/>
            </a:rPr>
            <a:t>Visite-observation d’un élève en classe, suivie d’un entretien</a:t>
          </a:r>
        </a:p>
        <a:p>
          <a:pPr marL="114300" lvl="1" indent="-114300" algn="l" defTabSz="533400">
            <a:lnSpc>
              <a:spcPct val="90000"/>
            </a:lnSpc>
            <a:spcBef>
              <a:spcPct val="0"/>
            </a:spcBef>
            <a:spcAft>
              <a:spcPct val="15000"/>
            </a:spcAft>
            <a:buChar char="•"/>
          </a:pPr>
          <a:r>
            <a:rPr lang="fr-FR" sz="1200" kern="1200" dirty="0">
              <a:latin typeface="Marianne" panose="02000000000000000000" pitchFamily="50" charset="0"/>
            </a:rPr>
            <a:t>Accompagnement des AESH</a:t>
          </a:r>
        </a:p>
        <a:p>
          <a:pPr marL="114300" lvl="1" indent="-114300" algn="l" defTabSz="533400">
            <a:lnSpc>
              <a:spcPct val="90000"/>
            </a:lnSpc>
            <a:spcBef>
              <a:spcPct val="0"/>
            </a:spcBef>
            <a:spcAft>
              <a:spcPct val="15000"/>
            </a:spcAft>
            <a:buChar char="•"/>
          </a:pPr>
          <a:r>
            <a:rPr lang="fr-FR" sz="1200" kern="1200" dirty="0">
              <a:latin typeface="Marianne" panose="02000000000000000000" pitchFamily="50" charset="0"/>
            </a:rPr>
            <a:t>Actions de sensibilisation, d’information ou de formation</a:t>
          </a:r>
        </a:p>
        <a:p>
          <a:pPr marL="114300" lvl="1" indent="-114300" algn="l" defTabSz="533400">
            <a:lnSpc>
              <a:spcPct val="90000"/>
            </a:lnSpc>
            <a:spcBef>
              <a:spcPct val="0"/>
            </a:spcBef>
            <a:spcAft>
              <a:spcPct val="15000"/>
            </a:spcAft>
            <a:buChar char="•"/>
          </a:pPr>
          <a:r>
            <a:rPr lang="fr-FR" sz="1200" kern="1200" dirty="0">
              <a:latin typeface="Marianne" panose="02000000000000000000" pitchFamily="50" charset="0"/>
            </a:rPr>
            <a:t>Mat’Thèque : mise à disposition de matériel pédagogique adapté</a:t>
          </a:r>
        </a:p>
        <a:p>
          <a:pPr marL="114300" lvl="1" indent="-114300" algn="l" defTabSz="533400">
            <a:lnSpc>
              <a:spcPct val="90000"/>
            </a:lnSpc>
            <a:spcBef>
              <a:spcPct val="0"/>
            </a:spcBef>
            <a:spcAft>
              <a:spcPct val="15000"/>
            </a:spcAft>
            <a:buChar char="•"/>
          </a:pPr>
          <a:endParaRPr lang="fr-FR" sz="1200" kern="1200" dirty="0">
            <a:latin typeface="Marianne" panose="02000000000000000000" pitchFamily="50" charset="0"/>
          </a:endParaRPr>
        </a:p>
        <a:p>
          <a:pPr marL="114300" lvl="1" indent="-114300" algn="l" defTabSz="533400">
            <a:lnSpc>
              <a:spcPct val="90000"/>
            </a:lnSpc>
            <a:spcBef>
              <a:spcPct val="0"/>
            </a:spcBef>
            <a:spcAft>
              <a:spcPct val="15000"/>
            </a:spcAft>
            <a:buChar char="•"/>
          </a:pPr>
          <a:endParaRPr lang="fr-FR" sz="1200" kern="1200" dirty="0">
            <a:latin typeface="Marianne" panose="02000000000000000000" pitchFamily="50" charset="0"/>
          </a:endParaRPr>
        </a:p>
      </dsp:txBody>
      <dsp:txXfrm>
        <a:off x="141458" y="3710011"/>
        <a:ext cx="3115579" cy="1170547"/>
      </dsp:txXfrm>
    </dsp:sp>
    <dsp:sp modelId="{C670DA9B-F263-40C2-8A25-F00CE2C6C6C8}">
      <dsp:nvSpPr>
        <dsp:cNvPr id="0" name=""/>
        <dsp:cNvSpPr/>
      </dsp:nvSpPr>
      <dsp:spPr>
        <a:xfrm>
          <a:off x="6828667" y="8786"/>
          <a:ext cx="4856309" cy="165784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3266964"/>
              <a:satOff val="-13592"/>
              <a:lumOff val="320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just" defTabSz="533400">
            <a:lnSpc>
              <a:spcPct val="90000"/>
            </a:lnSpc>
            <a:spcBef>
              <a:spcPct val="0"/>
            </a:spcBef>
            <a:spcAft>
              <a:spcPct val="15000"/>
            </a:spcAft>
            <a:buNone/>
          </a:pPr>
          <a:r>
            <a:rPr lang="fr-FR" sz="1200" b="1" kern="1200" dirty="0">
              <a:latin typeface="Marianne" panose="02000000000000000000" pitchFamily="50" charset="0"/>
            </a:rPr>
            <a:t>Cinq pôles d’accompagnement </a:t>
          </a:r>
          <a:r>
            <a:rPr lang="fr-FR" sz="1200" kern="1200" dirty="0">
              <a:latin typeface="Marianne" panose="02000000000000000000" pitchFamily="50" charset="0"/>
            </a:rPr>
            <a:t>:</a:t>
          </a:r>
        </a:p>
        <a:p>
          <a:pPr marL="114300" lvl="1" indent="-114300" algn="just" defTabSz="533400">
            <a:lnSpc>
              <a:spcPct val="90000"/>
            </a:lnSpc>
            <a:spcBef>
              <a:spcPct val="0"/>
            </a:spcBef>
            <a:spcAft>
              <a:spcPct val="15000"/>
            </a:spcAft>
            <a:buChar char="•"/>
          </a:pPr>
          <a:r>
            <a:rPr lang="fr-FR" sz="1200" kern="1200" dirty="0">
              <a:latin typeface="Marianne" panose="02000000000000000000" pitchFamily="50" charset="0"/>
            </a:rPr>
            <a:t> Trouble du spectre de l’Autisme (TSA)</a:t>
          </a:r>
        </a:p>
        <a:p>
          <a:pPr marL="114300" lvl="1" indent="-114300" algn="just" defTabSz="533400">
            <a:lnSpc>
              <a:spcPct val="90000"/>
            </a:lnSpc>
            <a:spcBef>
              <a:spcPct val="0"/>
            </a:spcBef>
            <a:spcAft>
              <a:spcPct val="15000"/>
            </a:spcAft>
            <a:buChar char="•"/>
          </a:pPr>
          <a:r>
            <a:rPr lang="fr-FR" sz="1200" kern="1200" dirty="0">
              <a:latin typeface="Marianne" panose="02000000000000000000" pitchFamily="50" charset="0"/>
            </a:rPr>
            <a:t> Difficulté à expression comportementale (DEC)</a:t>
          </a:r>
        </a:p>
        <a:p>
          <a:pPr marL="114300" lvl="1" indent="-114300" algn="just" defTabSz="533400">
            <a:lnSpc>
              <a:spcPct val="90000"/>
            </a:lnSpc>
            <a:spcBef>
              <a:spcPct val="0"/>
            </a:spcBef>
            <a:spcAft>
              <a:spcPct val="15000"/>
            </a:spcAft>
            <a:buChar char="•"/>
          </a:pPr>
          <a:r>
            <a:rPr lang="fr-FR" sz="1200" kern="1200" dirty="0">
              <a:latin typeface="Marianne" panose="02000000000000000000" pitchFamily="50" charset="0"/>
            </a:rPr>
            <a:t>Pôle d’Accompagnement Pédagogique </a:t>
          </a:r>
        </a:p>
        <a:p>
          <a:pPr marL="114300" lvl="1" indent="-114300" algn="just" defTabSz="533400">
            <a:lnSpc>
              <a:spcPct val="90000"/>
            </a:lnSpc>
            <a:spcBef>
              <a:spcPct val="0"/>
            </a:spcBef>
            <a:spcAft>
              <a:spcPct val="15000"/>
            </a:spcAft>
            <a:buChar char="•"/>
          </a:pPr>
          <a:r>
            <a:rPr lang="fr-FR" sz="1200" kern="1200" dirty="0">
              <a:latin typeface="Marianne" panose="02000000000000000000" pitchFamily="50" charset="0"/>
            </a:rPr>
            <a:t> Pôle d’Accompagnement Médico-social</a:t>
          </a:r>
        </a:p>
        <a:p>
          <a:pPr marL="114300" lvl="1" indent="-114300" algn="just" defTabSz="533400">
            <a:lnSpc>
              <a:spcPct val="90000"/>
            </a:lnSpc>
            <a:spcBef>
              <a:spcPct val="0"/>
            </a:spcBef>
            <a:spcAft>
              <a:spcPct val="15000"/>
            </a:spcAft>
            <a:buChar char="•"/>
          </a:pPr>
          <a:r>
            <a:rPr lang="fr-FR" sz="1200" kern="1200" dirty="0">
              <a:latin typeface="Marianne" panose="02000000000000000000" pitchFamily="50" charset="0"/>
            </a:rPr>
            <a:t>Matériel Pédagogique Adapté (MPA)</a:t>
          </a:r>
        </a:p>
        <a:p>
          <a:pPr marL="228600" lvl="1" indent="-228600" algn="ctr" defTabSz="889000">
            <a:lnSpc>
              <a:spcPct val="90000"/>
            </a:lnSpc>
            <a:spcBef>
              <a:spcPct val="0"/>
            </a:spcBef>
            <a:spcAft>
              <a:spcPct val="15000"/>
            </a:spcAft>
            <a:buChar char="•"/>
          </a:pPr>
          <a:endParaRPr lang="fr-FR" sz="2000" kern="1200" dirty="0">
            <a:latin typeface="Marianne" panose="02000000000000000000" pitchFamily="50" charset="0"/>
          </a:endParaRPr>
        </a:p>
      </dsp:txBody>
      <dsp:txXfrm>
        <a:off x="8321977" y="45203"/>
        <a:ext cx="3326582" cy="1170547"/>
      </dsp:txXfrm>
    </dsp:sp>
    <dsp:sp modelId="{22229C7B-34A2-4F48-9951-AE27DE784200}">
      <dsp:nvSpPr>
        <dsp:cNvPr id="0" name=""/>
        <dsp:cNvSpPr/>
      </dsp:nvSpPr>
      <dsp:spPr>
        <a:xfrm>
          <a:off x="379064" y="0"/>
          <a:ext cx="4889170" cy="165784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just" defTabSz="533400">
            <a:lnSpc>
              <a:spcPct val="90000"/>
            </a:lnSpc>
            <a:spcBef>
              <a:spcPct val="0"/>
            </a:spcBef>
            <a:spcAft>
              <a:spcPct val="15000"/>
            </a:spcAft>
            <a:buChar char="•"/>
          </a:pPr>
          <a:r>
            <a:rPr lang="fr-FR" sz="1200" kern="1200" dirty="0">
              <a:latin typeface="Marianne" panose="02000000000000000000" pitchFamily="50" charset="0"/>
            </a:rPr>
            <a:t>Accompagner les équipes pédagogiques et éducatives des 1</a:t>
          </a:r>
          <a:r>
            <a:rPr lang="fr-FR" sz="1200" kern="1200" baseline="30000" dirty="0">
              <a:latin typeface="Marianne" panose="02000000000000000000" pitchFamily="50" charset="0"/>
            </a:rPr>
            <a:t>er</a:t>
          </a:r>
          <a:r>
            <a:rPr lang="fr-FR" sz="1200" kern="1200" dirty="0">
              <a:latin typeface="Marianne" panose="02000000000000000000" pitchFamily="50" charset="0"/>
            </a:rPr>
            <a:t> et 2</a:t>
          </a:r>
          <a:r>
            <a:rPr lang="fr-FR" sz="1200" kern="1200" baseline="30000" dirty="0">
              <a:latin typeface="Marianne" panose="02000000000000000000" pitchFamily="50" charset="0"/>
            </a:rPr>
            <a:t>nd</a:t>
          </a:r>
          <a:r>
            <a:rPr lang="fr-FR" sz="1200" kern="1200" dirty="0">
              <a:latin typeface="Marianne" panose="02000000000000000000" pitchFamily="50" charset="0"/>
            </a:rPr>
            <a:t> degrés dans le cadre de la scolarisation des élèves à besoins éducatifs particuliers. </a:t>
          </a:r>
        </a:p>
        <a:p>
          <a:pPr marL="114300" lvl="1" indent="-114300" algn="just" defTabSz="533400">
            <a:lnSpc>
              <a:spcPct val="90000"/>
            </a:lnSpc>
            <a:spcBef>
              <a:spcPct val="0"/>
            </a:spcBef>
            <a:spcAft>
              <a:spcPct val="15000"/>
            </a:spcAft>
            <a:buChar char="•"/>
          </a:pPr>
          <a:r>
            <a:rPr lang="fr-FR" sz="1200" kern="1200" dirty="0">
              <a:latin typeface="Marianne" panose="02000000000000000000" pitchFamily="50" charset="0"/>
            </a:rPr>
            <a:t>Coordonner des actions partenariales entre des établissements scolaires et médico-sociaux du territoire du PIAL.  </a:t>
          </a:r>
        </a:p>
      </dsp:txBody>
      <dsp:txXfrm>
        <a:off x="415481" y="36417"/>
        <a:ext cx="3349585" cy="1170547"/>
      </dsp:txXfrm>
    </dsp:sp>
    <dsp:sp modelId="{D57BD2E0-6734-42E3-A9F4-CAA34C792834}">
      <dsp:nvSpPr>
        <dsp:cNvPr id="0" name=""/>
        <dsp:cNvSpPr/>
      </dsp:nvSpPr>
      <dsp:spPr>
        <a:xfrm>
          <a:off x="3547414" y="295303"/>
          <a:ext cx="2243266" cy="2243266"/>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Marianne" panose="02000000000000000000" pitchFamily="50" charset="0"/>
            </a:rPr>
            <a:t>MISSION</a:t>
          </a:r>
        </a:p>
      </dsp:txBody>
      <dsp:txXfrm>
        <a:off x="4204451" y="952340"/>
        <a:ext cx="1586229" cy="1586229"/>
      </dsp:txXfrm>
    </dsp:sp>
    <dsp:sp modelId="{413648B1-163C-432F-83A0-43F7013D0634}">
      <dsp:nvSpPr>
        <dsp:cNvPr id="0" name=""/>
        <dsp:cNvSpPr/>
      </dsp:nvSpPr>
      <dsp:spPr>
        <a:xfrm rot="5400000">
          <a:off x="5894296" y="295303"/>
          <a:ext cx="2243266" cy="2243266"/>
        </a:xfrm>
        <a:prstGeom prst="pieWedge">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Marianne" panose="02000000000000000000" pitchFamily="50" charset="0"/>
            </a:rPr>
            <a:t>COMPOSITION</a:t>
          </a:r>
        </a:p>
      </dsp:txBody>
      <dsp:txXfrm rot="-5400000">
        <a:off x="5894296" y="952340"/>
        <a:ext cx="1586229" cy="1586229"/>
      </dsp:txXfrm>
    </dsp:sp>
    <dsp:sp modelId="{8C8DAEE0-33F5-413E-88CB-6EDCA8171B09}">
      <dsp:nvSpPr>
        <dsp:cNvPr id="0" name=""/>
        <dsp:cNvSpPr/>
      </dsp:nvSpPr>
      <dsp:spPr>
        <a:xfrm rot="10800000">
          <a:off x="5894296" y="2642185"/>
          <a:ext cx="2243266" cy="2243266"/>
        </a:xfrm>
        <a:prstGeom prst="pieWedge">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Marianne" panose="02000000000000000000" pitchFamily="50" charset="0"/>
            </a:rPr>
            <a:t>SAISINE</a:t>
          </a:r>
        </a:p>
      </dsp:txBody>
      <dsp:txXfrm rot="10800000">
        <a:off x="5894296" y="2642185"/>
        <a:ext cx="1586229" cy="1586229"/>
      </dsp:txXfrm>
    </dsp:sp>
    <dsp:sp modelId="{FB24D604-CB09-4E5A-96DA-7EEBFCC17CE1}">
      <dsp:nvSpPr>
        <dsp:cNvPr id="0" name=""/>
        <dsp:cNvSpPr/>
      </dsp:nvSpPr>
      <dsp:spPr>
        <a:xfrm rot="16200000">
          <a:off x="3547414" y="2642185"/>
          <a:ext cx="2243266" cy="2243266"/>
        </a:xfrm>
        <a:prstGeom prst="pieWedge">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Marianne" panose="02000000000000000000" pitchFamily="50" charset="0"/>
            </a:rPr>
            <a:t>ACTION</a:t>
          </a:r>
        </a:p>
      </dsp:txBody>
      <dsp:txXfrm rot="5400000">
        <a:off x="4204451" y="2642185"/>
        <a:ext cx="1586229" cy="1586229"/>
      </dsp:txXfrm>
    </dsp:sp>
    <dsp:sp modelId="{EEBB263B-F309-4A18-AF4C-3FAA38E672F2}">
      <dsp:nvSpPr>
        <dsp:cNvPr id="0" name=""/>
        <dsp:cNvSpPr/>
      </dsp:nvSpPr>
      <dsp:spPr>
        <a:xfrm>
          <a:off x="5455227" y="2124109"/>
          <a:ext cx="774522" cy="673498"/>
        </a:xfrm>
        <a:prstGeom prst="circular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CA7ACB-DC42-45ED-B2CD-E79F174D1E46}">
      <dsp:nvSpPr>
        <dsp:cNvPr id="0" name=""/>
        <dsp:cNvSpPr/>
      </dsp:nvSpPr>
      <dsp:spPr>
        <a:xfrm rot="10800000">
          <a:off x="5455227" y="2383147"/>
          <a:ext cx="774522" cy="673498"/>
        </a:xfrm>
        <a:prstGeom prst="circular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53226" cy="499091"/>
          </a:xfrm>
          <a:prstGeom prst="rect">
            <a:avLst/>
          </a:prstGeom>
        </p:spPr>
        <p:txBody>
          <a:bodyPr vert="horz" lIns="91641" tIns="45821" rIns="91641" bIns="45821" rtlCol="0"/>
          <a:lstStyle>
            <a:lvl1pPr algn="l">
              <a:defRPr sz="1200"/>
            </a:lvl1pPr>
          </a:lstStyle>
          <a:p>
            <a:endParaRPr lang="fr-FR" dirty="0"/>
          </a:p>
        </p:txBody>
      </p:sp>
      <p:sp>
        <p:nvSpPr>
          <p:cNvPr id="3" name="Espace réservé de la date 2"/>
          <p:cNvSpPr>
            <a:spLocks noGrp="1"/>
          </p:cNvSpPr>
          <p:nvPr>
            <p:ph type="dt" idx="1"/>
          </p:nvPr>
        </p:nvSpPr>
        <p:spPr>
          <a:xfrm>
            <a:off x="3860335" y="0"/>
            <a:ext cx="2953226" cy="499091"/>
          </a:xfrm>
          <a:prstGeom prst="rect">
            <a:avLst/>
          </a:prstGeom>
        </p:spPr>
        <p:txBody>
          <a:bodyPr vert="horz" lIns="91641" tIns="45821" rIns="91641" bIns="45821" rtlCol="0"/>
          <a:lstStyle>
            <a:lvl1pPr algn="r">
              <a:defRPr sz="1200"/>
            </a:lvl1pPr>
          </a:lstStyle>
          <a:p>
            <a:fld id="{E671AB6C-6BAC-47A2-8F2B-9DA2CB364A3E}" type="datetimeFigureOut">
              <a:rPr lang="fr-FR" smtClean="0"/>
              <a:t>18/10/2024</a:t>
            </a:fld>
            <a:endParaRPr lang="fr-FR" dirty="0"/>
          </a:p>
        </p:txBody>
      </p:sp>
      <p:sp>
        <p:nvSpPr>
          <p:cNvPr id="4" name="Espace réservé de l'image des diapositives 3"/>
          <p:cNvSpPr>
            <a:spLocks noGrp="1" noRot="1" noChangeAspect="1"/>
          </p:cNvSpPr>
          <p:nvPr>
            <p:ph type="sldImg" idx="2"/>
          </p:nvPr>
        </p:nvSpPr>
        <p:spPr>
          <a:xfrm>
            <a:off x="423863" y="1244600"/>
            <a:ext cx="5967412" cy="3355975"/>
          </a:xfrm>
          <a:prstGeom prst="rect">
            <a:avLst/>
          </a:prstGeom>
          <a:noFill/>
          <a:ln w="12700">
            <a:solidFill>
              <a:prstClr val="black"/>
            </a:solidFill>
          </a:ln>
        </p:spPr>
        <p:txBody>
          <a:bodyPr vert="horz" lIns="91641" tIns="45821" rIns="91641" bIns="45821" rtlCol="0" anchor="ctr"/>
          <a:lstStyle/>
          <a:p>
            <a:endParaRPr lang="fr-FR" dirty="0"/>
          </a:p>
        </p:txBody>
      </p:sp>
      <p:sp>
        <p:nvSpPr>
          <p:cNvPr id="5" name="Espace réservé des notes 4"/>
          <p:cNvSpPr>
            <a:spLocks noGrp="1"/>
          </p:cNvSpPr>
          <p:nvPr>
            <p:ph type="body" sz="quarter" idx="3"/>
          </p:nvPr>
        </p:nvSpPr>
        <p:spPr>
          <a:xfrm>
            <a:off x="681515" y="4787125"/>
            <a:ext cx="5452110" cy="3916740"/>
          </a:xfrm>
          <a:prstGeom prst="rect">
            <a:avLst/>
          </a:prstGeom>
        </p:spPr>
        <p:txBody>
          <a:bodyPr vert="horz" lIns="91641" tIns="45821" rIns="91641" bIns="45821"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48186"/>
            <a:ext cx="2953226" cy="499090"/>
          </a:xfrm>
          <a:prstGeom prst="rect">
            <a:avLst/>
          </a:prstGeom>
        </p:spPr>
        <p:txBody>
          <a:bodyPr vert="horz" lIns="91641" tIns="45821" rIns="91641" bIns="45821"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60335" y="9448186"/>
            <a:ext cx="2953226" cy="499090"/>
          </a:xfrm>
          <a:prstGeom prst="rect">
            <a:avLst/>
          </a:prstGeom>
        </p:spPr>
        <p:txBody>
          <a:bodyPr vert="horz" lIns="91641" tIns="45821" rIns="91641" bIns="45821" rtlCol="0" anchor="b"/>
          <a:lstStyle>
            <a:lvl1pPr algn="r">
              <a:defRPr sz="1200"/>
            </a:lvl1pPr>
          </a:lstStyle>
          <a:p>
            <a:fld id="{7E00BAAB-BBAF-413F-A126-099026C10EDF}" type="slidenum">
              <a:rPr lang="fr-FR" smtClean="0"/>
              <a:t>‹N°›</a:t>
            </a:fld>
            <a:endParaRPr lang="fr-FR" dirty="0"/>
          </a:p>
        </p:txBody>
      </p:sp>
    </p:spTree>
    <p:extLst>
      <p:ext uri="{BB962C8B-B14F-4D97-AF65-F5344CB8AC3E}">
        <p14:creationId xmlns:p14="http://schemas.microsoft.com/office/powerpoint/2010/main" val="3672279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16BE47-A2EC-4877-B6CA-83811DBD7F8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1F006C5-6731-4755-B87B-1559C07FAB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24D6DFB-643F-4F23-B33A-31966BA708B3}"/>
              </a:ext>
            </a:extLst>
          </p:cNvPr>
          <p:cNvSpPr>
            <a:spLocks noGrp="1"/>
          </p:cNvSpPr>
          <p:nvPr>
            <p:ph type="dt" sz="half" idx="10"/>
          </p:nvPr>
        </p:nvSpPr>
        <p:spPr/>
        <p:txBody>
          <a:bodyPr/>
          <a:lstStyle/>
          <a:p>
            <a:fld id="{2BB61D96-5AE7-42EF-B4D6-475E12D61B33}" type="datetimeFigureOut">
              <a:rPr lang="fr-FR" smtClean="0"/>
              <a:t>18/10/2024</a:t>
            </a:fld>
            <a:endParaRPr lang="fr-FR" dirty="0"/>
          </a:p>
        </p:txBody>
      </p:sp>
      <p:sp>
        <p:nvSpPr>
          <p:cNvPr id="5" name="Espace réservé du pied de page 4">
            <a:extLst>
              <a:ext uri="{FF2B5EF4-FFF2-40B4-BE49-F238E27FC236}">
                <a16:creationId xmlns:a16="http://schemas.microsoft.com/office/drawing/2014/main" id="{EB87A19B-37E5-43EB-90F7-DF6EF003623E}"/>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00419B3A-8A1B-4A7A-8390-6A8F3B285BF3}"/>
              </a:ext>
            </a:extLst>
          </p:cNvPr>
          <p:cNvSpPr>
            <a:spLocks noGrp="1"/>
          </p:cNvSpPr>
          <p:nvPr>
            <p:ph type="sldNum" sz="quarter" idx="12"/>
          </p:nvPr>
        </p:nvSpPr>
        <p:spPr/>
        <p:txBody>
          <a:bodyPr/>
          <a:lstStyle/>
          <a:p>
            <a:fld id="{05BD9136-B9BC-47B2-A265-E14AFD29D522}" type="slidenum">
              <a:rPr lang="fr-FR" smtClean="0"/>
              <a:t>‹N°›</a:t>
            </a:fld>
            <a:endParaRPr lang="fr-FR" dirty="0"/>
          </a:p>
        </p:txBody>
      </p:sp>
    </p:spTree>
    <p:extLst>
      <p:ext uri="{BB962C8B-B14F-4D97-AF65-F5344CB8AC3E}">
        <p14:creationId xmlns:p14="http://schemas.microsoft.com/office/powerpoint/2010/main" val="3171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A6DC4C-1C0E-48B8-B78C-EC12DEC90AC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EB009E5-C246-4D90-982E-2C0E7F0D0631}"/>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5967384-7586-4D1A-B0AE-617882196090}"/>
              </a:ext>
            </a:extLst>
          </p:cNvPr>
          <p:cNvSpPr>
            <a:spLocks noGrp="1"/>
          </p:cNvSpPr>
          <p:nvPr>
            <p:ph type="dt" sz="half" idx="10"/>
          </p:nvPr>
        </p:nvSpPr>
        <p:spPr/>
        <p:txBody>
          <a:bodyPr/>
          <a:lstStyle/>
          <a:p>
            <a:fld id="{2BB61D96-5AE7-42EF-B4D6-475E12D61B33}" type="datetimeFigureOut">
              <a:rPr lang="fr-FR" smtClean="0"/>
              <a:t>18/10/2024</a:t>
            </a:fld>
            <a:endParaRPr lang="fr-FR" dirty="0"/>
          </a:p>
        </p:txBody>
      </p:sp>
      <p:sp>
        <p:nvSpPr>
          <p:cNvPr id="5" name="Espace réservé du pied de page 4">
            <a:extLst>
              <a:ext uri="{FF2B5EF4-FFF2-40B4-BE49-F238E27FC236}">
                <a16:creationId xmlns:a16="http://schemas.microsoft.com/office/drawing/2014/main" id="{BA908FC8-19D4-4ED8-94FE-7986CDF9D679}"/>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F6ABC415-941A-4725-989A-655C377A0C0E}"/>
              </a:ext>
            </a:extLst>
          </p:cNvPr>
          <p:cNvSpPr>
            <a:spLocks noGrp="1"/>
          </p:cNvSpPr>
          <p:nvPr>
            <p:ph type="sldNum" sz="quarter" idx="12"/>
          </p:nvPr>
        </p:nvSpPr>
        <p:spPr/>
        <p:txBody>
          <a:bodyPr/>
          <a:lstStyle/>
          <a:p>
            <a:fld id="{05BD9136-B9BC-47B2-A265-E14AFD29D522}" type="slidenum">
              <a:rPr lang="fr-FR" smtClean="0"/>
              <a:t>‹N°›</a:t>
            </a:fld>
            <a:endParaRPr lang="fr-FR" dirty="0"/>
          </a:p>
        </p:txBody>
      </p:sp>
    </p:spTree>
    <p:extLst>
      <p:ext uri="{BB962C8B-B14F-4D97-AF65-F5344CB8AC3E}">
        <p14:creationId xmlns:p14="http://schemas.microsoft.com/office/powerpoint/2010/main" val="3888978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2FDDE73-AC79-4187-A1F4-FB38BE419F1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90E9326-9388-46E2-85C6-22D4A7ECD0F5}"/>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F03A36B-47A4-49AC-9BD6-30AB4902EEB2}"/>
              </a:ext>
            </a:extLst>
          </p:cNvPr>
          <p:cNvSpPr>
            <a:spLocks noGrp="1"/>
          </p:cNvSpPr>
          <p:nvPr>
            <p:ph type="dt" sz="half" idx="10"/>
          </p:nvPr>
        </p:nvSpPr>
        <p:spPr/>
        <p:txBody>
          <a:bodyPr/>
          <a:lstStyle/>
          <a:p>
            <a:fld id="{2BB61D96-5AE7-42EF-B4D6-475E12D61B33}" type="datetimeFigureOut">
              <a:rPr lang="fr-FR" smtClean="0"/>
              <a:t>18/10/2024</a:t>
            </a:fld>
            <a:endParaRPr lang="fr-FR" dirty="0"/>
          </a:p>
        </p:txBody>
      </p:sp>
      <p:sp>
        <p:nvSpPr>
          <p:cNvPr id="5" name="Espace réservé du pied de page 4">
            <a:extLst>
              <a:ext uri="{FF2B5EF4-FFF2-40B4-BE49-F238E27FC236}">
                <a16:creationId xmlns:a16="http://schemas.microsoft.com/office/drawing/2014/main" id="{578D53A1-0E90-4467-925F-AAEF812A0BA0}"/>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13148560-DD87-4C78-89AF-05E0F42ABE69}"/>
              </a:ext>
            </a:extLst>
          </p:cNvPr>
          <p:cNvSpPr>
            <a:spLocks noGrp="1"/>
          </p:cNvSpPr>
          <p:nvPr>
            <p:ph type="sldNum" sz="quarter" idx="12"/>
          </p:nvPr>
        </p:nvSpPr>
        <p:spPr/>
        <p:txBody>
          <a:bodyPr/>
          <a:lstStyle/>
          <a:p>
            <a:fld id="{05BD9136-B9BC-47B2-A265-E14AFD29D522}" type="slidenum">
              <a:rPr lang="fr-FR" smtClean="0"/>
              <a:t>‹N°›</a:t>
            </a:fld>
            <a:endParaRPr lang="fr-FR" dirty="0"/>
          </a:p>
        </p:txBody>
      </p:sp>
    </p:spTree>
    <p:extLst>
      <p:ext uri="{BB962C8B-B14F-4D97-AF65-F5344CB8AC3E}">
        <p14:creationId xmlns:p14="http://schemas.microsoft.com/office/powerpoint/2010/main" val="1132995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78BE14-3058-4A83-9731-5D3C37F5FAC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5713271-C52F-4DCC-939C-1A8E198C50DD}"/>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E8FB477-2958-4B17-8EF8-0B8C3CCBD72A}"/>
              </a:ext>
            </a:extLst>
          </p:cNvPr>
          <p:cNvSpPr>
            <a:spLocks noGrp="1"/>
          </p:cNvSpPr>
          <p:nvPr>
            <p:ph type="dt" sz="half" idx="10"/>
          </p:nvPr>
        </p:nvSpPr>
        <p:spPr/>
        <p:txBody>
          <a:bodyPr/>
          <a:lstStyle/>
          <a:p>
            <a:fld id="{2BB61D96-5AE7-42EF-B4D6-475E12D61B33}" type="datetimeFigureOut">
              <a:rPr lang="fr-FR" smtClean="0"/>
              <a:t>18/10/2024</a:t>
            </a:fld>
            <a:endParaRPr lang="fr-FR" dirty="0"/>
          </a:p>
        </p:txBody>
      </p:sp>
      <p:sp>
        <p:nvSpPr>
          <p:cNvPr id="5" name="Espace réservé du pied de page 4">
            <a:extLst>
              <a:ext uri="{FF2B5EF4-FFF2-40B4-BE49-F238E27FC236}">
                <a16:creationId xmlns:a16="http://schemas.microsoft.com/office/drawing/2014/main" id="{D4084CDE-32E6-4C54-9D55-2716F64528F8}"/>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9FE2398B-9232-4F91-8665-94E39AB889A6}"/>
              </a:ext>
            </a:extLst>
          </p:cNvPr>
          <p:cNvSpPr>
            <a:spLocks noGrp="1"/>
          </p:cNvSpPr>
          <p:nvPr>
            <p:ph type="sldNum" sz="quarter" idx="12"/>
          </p:nvPr>
        </p:nvSpPr>
        <p:spPr/>
        <p:txBody>
          <a:bodyPr/>
          <a:lstStyle/>
          <a:p>
            <a:fld id="{05BD9136-B9BC-47B2-A265-E14AFD29D522}" type="slidenum">
              <a:rPr lang="fr-FR" smtClean="0"/>
              <a:t>‹N°›</a:t>
            </a:fld>
            <a:endParaRPr lang="fr-FR" dirty="0"/>
          </a:p>
        </p:txBody>
      </p:sp>
    </p:spTree>
    <p:extLst>
      <p:ext uri="{BB962C8B-B14F-4D97-AF65-F5344CB8AC3E}">
        <p14:creationId xmlns:p14="http://schemas.microsoft.com/office/powerpoint/2010/main" val="2236444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4D6271-0D9F-4CCF-ADCE-241B415EEDF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EA89FDF-3AEB-4ED4-A0EF-31A1C138F6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AB11919F-AB7D-4FBC-AAFD-1FD7E76CBFB0}"/>
              </a:ext>
            </a:extLst>
          </p:cNvPr>
          <p:cNvSpPr>
            <a:spLocks noGrp="1"/>
          </p:cNvSpPr>
          <p:nvPr>
            <p:ph type="dt" sz="half" idx="10"/>
          </p:nvPr>
        </p:nvSpPr>
        <p:spPr/>
        <p:txBody>
          <a:bodyPr/>
          <a:lstStyle/>
          <a:p>
            <a:fld id="{2BB61D96-5AE7-42EF-B4D6-475E12D61B33}" type="datetimeFigureOut">
              <a:rPr lang="fr-FR" smtClean="0"/>
              <a:t>18/10/2024</a:t>
            </a:fld>
            <a:endParaRPr lang="fr-FR" dirty="0"/>
          </a:p>
        </p:txBody>
      </p:sp>
      <p:sp>
        <p:nvSpPr>
          <p:cNvPr id="5" name="Espace réservé du pied de page 4">
            <a:extLst>
              <a:ext uri="{FF2B5EF4-FFF2-40B4-BE49-F238E27FC236}">
                <a16:creationId xmlns:a16="http://schemas.microsoft.com/office/drawing/2014/main" id="{D828E7ED-772D-432F-A494-E4E46665254F}"/>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F11053C8-A023-461C-A882-4D28090D23B2}"/>
              </a:ext>
            </a:extLst>
          </p:cNvPr>
          <p:cNvSpPr>
            <a:spLocks noGrp="1"/>
          </p:cNvSpPr>
          <p:nvPr>
            <p:ph type="sldNum" sz="quarter" idx="12"/>
          </p:nvPr>
        </p:nvSpPr>
        <p:spPr/>
        <p:txBody>
          <a:bodyPr/>
          <a:lstStyle/>
          <a:p>
            <a:fld id="{05BD9136-B9BC-47B2-A265-E14AFD29D522}" type="slidenum">
              <a:rPr lang="fr-FR" smtClean="0"/>
              <a:t>‹N°›</a:t>
            </a:fld>
            <a:endParaRPr lang="fr-FR" dirty="0"/>
          </a:p>
        </p:txBody>
      </p:sp>
    </p:spTree>
    <p:extLst>
      <p:ext uri="{BB962C8B-B14F-4D97-AF65-F5344CB8AC3E}">
        <p14:creationId xmlns:p14="http://schemas.microsoft.com/office/powerpoint/2010/main" val="2753904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F5E2CA-D33C-444E-AE2D-DA005EC5D43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EB228C7-BE08-4E80-99BF-2D16CB709E26}"/>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19E0C2E-D670-4244-9422-3D54F5D78558}"/>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269EA7B-3E38-46BE-850B-8841E4B9061E}"/>
              </a:ext>
            </a:extLst>
          </p:cNvPr>
          <p:cNvSpPr>
            <a:spLocks noGrp="1"/>
          </p:cNvSpPr>
          <p:nvPr>
            <p:ph type="dt" sz="half" idx="10"/>
          </p:nvPr>
        </p:nvSpPr>
        <p:spPr/>
        <p:txBody>
          <a:bodyPr/>
          <a:lstStyle/>
          <a:p>
            <a:fld id="{2BB61D96-5AE7-42EF-B4D6-475E12D61B33}" type="datetimeFigureOut">
              <a:rPr lang="fr-FR" smtClean="0"/>
              <a:t>18/10/2024</a:t>
            </a:fld>
            <a:endParaRPr lang="fr-FR" dirty="0"/>
          </a:p>
        </p:txBody>
      </p:sp>
      <p:sp>
        <p:nvSpPr>
          <p:cNvPr id="6" name="Espace réservé du pied de page 5">
            <a:extLst>
              <a:ext uri="{FF2B5EF4-FFF2-40B4-BE49-F238E27FC236}">
                <a16:creationId xmlns:a16="http://schemas.microsoft.com/office/drawing/2014/main" id="{A5EE392C-698E-4A80-AE54-414AF39D9EDC}"/>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FB975061-C8D5-437D-87A4-54011AF22622}"/>
              </a:ext>
            </a:extLst>
          </p:cNvPr>
          <p:cNvSpPr>
            <a:spLocks noGrp="1"/>
          </p:cNvSpPr>
          <p:nvPr>
            <p:ph type="sldNum" sz="quarter" idx="12"/>
          </p:nvPr>
        </p:nvSpPr>
        <p:spPr/>
        <p:txBody>
          <a:bodyPr/>
          <a:lstStyle/>
          <a:p>
            <a:fld id="{05BD9136-B9BC-47B2-A265-E14AFD29D522}" type="slidenum">
              <a:rPr lang="fr-FR" smtClean="0"/>
              <a:t>‹N°›</a:t>
            </a:fld>
            <a:endParaRPr lang="fr-FR" dirty="0"/>
          </a:p>
        </p:txBody>
      </p:sp>
    </p:spTree>
    <p:extLst>
      <p:ext uri="{BB962C8B-B14F-4D97-AF65-F5344CB8AC3E}">
        <p14:creationId xmlns:p14="http://schemas.microsoft.com/office/powerpoint/2010/main" val="3260015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61CE4E-8E76-4759-9EC5-930FAE8B471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AA3B578-3710-46C5-9440-9C5BA4CDC9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FA7D9DF3-836E-4EAC-B98F-A3EDD19384D2}"/>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FBA956C-0E75-4936-AC5D-06EFBF3CAE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2674BDCF-476B-4D0A-AB0E-5CA57D7B5EB9}"/>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0346986-061B-4693-A2AF-108920576EE3}"/>
              </a:ext>
            </a:extLst>
          </p:cNvPr>
          <p:cNvSpPr>
            <a:spLocks noGrp="1"/>
          </p:cNvSpPr>
          <p:nvPr>
            <p:ph type="dt" sz="half" idx="10"/>
          </p:nvPr>
        </p:nvSpPr>
        <p:spPr/>
        <p:txBody>
          <a:bodyPr/>
          <a:lstStyle/>
          <a:p>
            <a:fld id="{2BB61D96-5AE7-42EF-B4D6-475E12D61B33}" type="datetimeFigureOut">
              <a:rPr lang="fr-FR" smtClean="0"/>
              <a:t>18/10/2024</a:t>
            </a:fld>
            <a:endParaRPr lang="fr-FR" dirty="0"/>
          </a:p>
        </p:txBody>
      </p:sp>
      <p:sp>
        <p:nvSpPr>
          <p:cNvPr id="8" name="Espace réservé du pied de page 7">
            <a:extLst>
              <a:ext uri="{FF2B5EF4-FFF2-40B4-BE49-F238E27FC236}">
                <a16:creationId xmlns:a16="http://schemas.microsoft.com/office/drawing/2014/main" id="{80FC5229-137F-415C-8D10-89713160044D}"/>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FDCDE877-3B0A-486F-8E06-650018FD8BA2}"/>
              </a:ext>
            </a:extLst>
          </p:cNvPr>
          <p:cNvSpPr>
            <a:spLocks noGrp="1"/>
          </p:cNvSpPr>
          <p:nvPr>
            <p:ph type="sldNum" sz="quarter" idx="12"/>
          </p:nvPr>
        </p:nvSpPr>
        <p:spPr/>
        <p:txBody>
          <a:bodyPr/>
          <a:lstStyle/>
          <a:p>
            <a:fld id="{05BD9136-B9BC-47B2-A265-E14AFD29D522}" type="slidenum">
              <a:rPr lang="fr-FR" smtClean="0"/>
              <a:t>‹N°›</a:t>
            </a:fld>
            <a:endParaRPr lang="fr-FR" dirty="0"/>
          </a:p>
        </p:txBody>
      </p:sp>
    </p:spTree>
    <p:extLst>
      <p:ext uri="{BB962C8B-B14F-4D97-AF65-F5344CB8AC3E}">
        <p14:creationId xmlns:p14="http://schemas.microsoft.com/office/powerpoint/2010/main" val="1851554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A9E3DB-2523-4671-B26B-A83EDCD2D0B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671E767-C3B8-412B-A1F1-340206D0E353}"/>
              </a:ext>
            </a:extLst>
          </p:cNvPr>
          <p:cNvSpPr>
            <a:spLocks noGrp="1"/>
          </p:cNvSpPr>
          <p:nvPr>
            <p:ph type="dt" sz="half" idx="10"/>
          </p:nvPr>
        </p:nvSpPr>
        <p:spPr/>
        <p:txBody>
          <a:bodyPr/>
          <a:lstStyle/>
          <a:p>
            <a:fld id="{2BB61D96-5AE7-42EF-B4D6-475E12D61B33}" type="datetimeFigureOut">
              <a:rPr lang="fr-FR" smtClean="0"/>
              <a:t>18/10/2024</a:t>
            </a:fld>
            <a:endParaRPr lang="fr-FR" dirty="0"/>
          </a:p>
        </p:txBody>
      </p:sp>
      <p:sp>
        <p:nvSpPr>
          <p:cNvPr id="4" name="Espace réservé du pied de page 3">
            <a:extLst>
              <a:ext uri="{FF2B5EF4-FFF2-40B4-BE49-F238E27FC236}">
                <a16:creationId xmlns:a16="http://schemas.microsoft.com/office/drawing/2014/main" id="{C1960C96-8067-499E-BC06-7B8B68FE08C4}"/>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35B57BA5-A45E-4161-AFCC-5E3BFE550779}"/>
              </a:ext>
            </a:extLst>
          </p:cNvPr>
          <p:cNvSpPr>
            <a:spLocks noGrp="1"/>
          </p:cNvSpPr>
          <p:nvPr>
            <p:ph type="sldNum" sz="quarter" idx="12"/>
          </p:nvPr>
        </p:nvSpPr>
        <p:spPr/>
        <p:txBody>
          <a:bodyPr/>
          <a:lstStyle/>
          <a:p>
            <a:fld id="{05BD9136-B9BC-47B2-A265-E14AFD29D522}" type="slidenum">
              <a:rPr lang="fr-FR" smtClean="0"/>
              <a:t>‹N°›</a:t>
            </a:fld>
            <a:endParaRPr lang="fr-FR" dirty="0"/>
          </a:p>
        </p:txBody>
      </p:sp>
    </p:spTree>
    <p:extLst>
      <p:ext uri="{BB962C8B-B14F-4D97-AF65-F5344CB8AC3E}">
        <p14:creationId xmlns:p14="http://schemas.microsoft.com/office/powerpoint/2010/main" val="463760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E614AB5-7C56-4A64-8A6E-B45D0E7371C0}"/>
              </a:ext>
            </a:extLst>
          </p:cNvPr>
          <p:cNvSpPr>
            <a:spLocks noGrp="1"/>
          </p:cNvSpPr>
          <p:nvPr>
            <p:ph type="dt" sz="half" idx="10"/>
          </p:nvPr>
        </p:nvSpPr>
        <p:spPr/>
        <p:txBody>
          <a:bodyPr/>
          <a:lstStyle/>
          <a:p>
            <a:fld id="{2BB61D96-5AE7-42EF-B4D6-475E12D61B33}" type="datetimeFigureOut">
              <a:rPr lang="fr-FR" smtClean="0"/>
              <a:t>18/10/2024</a:t>
            </a:fld>
            <a:endParaRPr lang="fr-FR" dirty="0"/>
          </a:p>
        </p:txBody>
      </p:sp>
      <p:sp>
        <p:nvSpPr>
          <p:cNvPr id="3" name="Espace réservé du pied de page 2">
            <a:extLst>
              <a:ext uri="{FF2B5EF4-FFF2-40B4-BE49-F238E27FC236}">
                <a16:creationId xmlns:a16="http://schemas.microsoft.com/office/drawing/2014/main" id="{FD431D00-6EF4-43EC-B51D-5EAC90F241DC}"/>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C6546E3-A38E-4A62-B999-94CDDAEE2A8D}"/>
              </a:ext>
            </a:extLst>
          </p:cNvPr>
          <p:cNvSpPr>
            <a:spLocks noGrp="1"/>
          </p:cNvSpPr>
          <p:nvPr>
            <p:ph type="sldNum" sz="quarter" idx="12"/>
          </p:nvPr>
        </p:nvSpPr>
        <p:spPr/>
        <p:txBody>
          <a:bodyPr/>
          <a:lstStyle/>
          <a:p>
            <a:fld id="{05BD9136-B9BC-47B2-A265-E14AFD29D522}" type="slidenum">
              <a:rPr lang="fr-FR" smtClean="0"/>
              <a:t>‹N°›</a:t>
            </a:fld>
            <a:endParaRPr lang="fr-FR" dirty="0"/>
          </a:p>
        </p:txBody>
      </p:sp>
    </p:spTree>
    <p:extLst>
      <p:ext uri="{BB962C8B-B14F-4D97-AF65-F5344CB8AC3E}">
        <p14:creationId xmlns:p14="http://schemas.microsoft.com/office/powerpoint/2010/main" val="2243972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1B7AB3-A8E0-4327-9E88-C9377E2464F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7316F9D-9632-45B4-8CB4-34DA3B8A2D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DB2F58B-8476-495B-B2DE-126C20A51C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39BD235E-763F-4FFF-BB94-9A573826B800}"/>
              </a:ext>
            </a:extLst>
          </p:cNvPr>
          <p:cNvSpPr>
            <a:spLocks noGrp="1"/>
          </p:cNvSpPr>
          <p:nvPr>
            <p:ph type="dt" sz="half" idx="10"/>
          </p:nvPr>
        </p:nvSpPr>
        <p:spPr/>
        <p:txBody>
          <a:bodyPr/>
          <a:lstStyle/>
          <a:p>
            <a:fld id="{2BB61D96-5AE7-42EF-B4D6-475E12D61B33}" type="datetimeFigureOut">
              <a:rPr lang="fr-FR" smtClean="0"/>
              <a:t>18/10/2024</a:t>
            </a:fld>
            <a:endParaRPr lang="fr-FR" dirty="0"/>
          </a:p>
        </p:txBody>
      </p:sp>
      <p:sp>
        <p:nvSpPr>
          <p:cNvPr id="6" name="Espace réservé du pied de page 5">
            <a:extLst>
              <a:ext uri="{FF2B5EF4-FFF2-40B4-BE49-F238E27FC236}">
                <a16:creationId xmlns:a16="http://schemas.microsoft.com/office/drawing/2014/main" id="{A87E21DF-DFC8-4E2F-9D59-E59FA838D947}"/>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7AB5C656-1C64-4A8C-B981-2F8C4A3516B2}"/>
              </a:ext>
            </a:extLst>
          </p:cNvPr>
          <p:cNvSpPr>
            <a:spLocks noGrp="1"/>
          </p:cNvSpPr>
          <p:nvPr>
            <p:ph type="sldNum" sz="quarter" idx="12"/>
          </p:nvPr>
        </p:nvSpPr>
        <p:spPr/>
        <p:txBody>
          <a:bodyPr/>
          <a:lstStyle/>
          <a:p>
            <a:fld id="{05BD9136-B9BC-47B2-A265-E14AFD29D522}" type="slidenum">
              <a:rPr lang="fr-FR" smtClean="0"/>
              <a:t>‹N°›</a:t>
            </a:fld>
            <a:endParaRPr lang="fr-FR" dirty="0"/>
          </a:p>
        </p:txBody>
      </p:sp>
    </p:spTree>
    <p:extLst>
      <p:ext uri="{BB962C8B-B14F-4D97-AF65-F5344CB8AC3E}">
        <p14:creationId xmlns:p14="http://schemas.microsoft.com/office/powerpoint/2010/main" val="1002394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C975F7-9859-42EF-B446-8557D3FC875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ED6E392-E117-4097-992E-45882CB127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D49310DD-5118-49B9-A0E3-F2934EDEFA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E454068D-B780-433F-AF85-117B7A06FC62}"/>
              </a:ext>
            </a:extLst>
          </p:cNvPr>
          <p:cNvSpPr>
            <a:spLocks noGrp="1"/>
          </p:cNvSpPr>
          <p:nvPr>
            <p:ph type="dt" sz="half" idx="10"/>
          </p:nvPr>
        </p:nvSpPr>
        <p:spPr/>
        <p:txBody>
          <a:bodyPr/>
          <a:lstStyle/>
          <a:p>
            <a:fld id="{2BB61D96-5AE7-42EF-B4D6-475E12D61B33}" type="datetimeFigureOut">
              <a:rPr lang="fr-FR" smtClean="0"/>
              <a:t>18/10/2024</a:t>
            </a:fld>
            <a:endParaRPr lang="fr-FR" dirty="0"/>
          </a:p>
        </p:txBody>
      </p:sp>
      <p:sp>
        <p:nvSpPr>
          <p:cNvPr id="6" name="Espace réservé du pied de page 5">
            <a:extLst>
              <a:ext uri="{FF2B5EF4-FFF2-40B4-BE49-F238E27FC236}">
                <a16:creationId xmlns:a16="http://schemas.microsoft.com/office/drawing/2014/main" id="{0440430E-02DD-40B8-84D4-E0AA081CD227}"/>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CF43B62B-1416-4FF6-882D-601C9418B5D8}"/>
              </a:ext>
            </a:extLst>
          </p:cNvPr>
          <p:cNvSpPr>
            <a:spLocks noGrp="1"/>
          </p:cNvSpPr>
          <p:nvPr>
            <p:ph type="sldNum" sz="quarter" idx="12"/>
          </p:nvPr>
        </p:nvSpPr>
        <p:spPr/>
        <p:txBody>
          <a:bodyPr/>
          <a:lstStyle/>
          <a:p>
            <a:fld id="{05BD9136-B9BC-47B2-A265-E14AFD29D522}" type="slidenum">
              <a:rPr lang="fr-FR" smtClean="0"/>
              <a:t>‹N°›</a:t>
            </a:fld>
            <a:endParaRPr lang="fr-FR" dirty="0"/>
          </a:p>
        </p:txBody>
      </p:sp>
    </p:spTree>
    <p:extLst>
      <p:ext uri="{BB962C8B-B14F-4D97-AF65-F5344CB8AC3E}">
        <p14:creationId xmlns:p14="http://schemas.microsoft.com/office/powerpoint/2010/main" val="3699880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05E160F-C799-4626-BC34-33DE6C903B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DDC0C79-2D85-4972-8885-2E61D5D3B3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1D016E3-A49A-4A60-9572-80732BEE6B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B61D96-5AE7-42EF-B4D6-475E12D61B33}" type="datetimeFigureOut">
              <a:rPr lang="fr-FR" smtClean="0"/>
              <a:t>18/10/2024</a:t>
            </a:fld>
            <a:endParaRPr lang="fr-FR" dirty="0"/>
          </a:p>
        </p:txBody>
      </p:sp>
      <p:sp>
        <p:nvSpPr>
          <p:cNvPr id="5" name="Espace réservé du pied de page 4">
            <a:extLst>
              <a:ext uri="{FF2B5EF4-FFF2-40B4-BE49-F238E27FC236}">
                <a16:creationId xmlns:a16="http://schemas.microsoft.com/office/drawing/2014/main" id="{0A14EB36-2220-4352-B457-FDB8659443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9845337D-A235-4812-BB0F-50F3DC5517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D9136-B9BC-47B2-A265-E14AFD29D522}" type="slidenum">
              <a:rPr lang="fr-FR" smtClean="0"/>
              <a:t>‹N°›</a:t>
            </a:fld>
            <a:endParaRPr lang="fr-FR" dirty="0"/>
          </a:p>
        </p:txBody>
      </p:sp>
    </p:spTree>
    <p:extLst>
      <p:ext uri="{BB962C8B-B14F-4D97-AF65-F5344CB8AC3E}">
        <p14:creationId xmlns:p14="http://schemas.microsoft.com/office/powerpoint/2010/main" val="3918568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jp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12" Type="http://schemas.openxmlformats.org/officeDocument/2006/relationships/image" Target="../media/image28.jpg"/><Relationship Id="rId2" Type="http://schemas.openxmlformats.org/officeDocument/2006/relationships/image" Target="../media/image18.jpg"/><Relationship Id="rId1" Type="http://schemas.openxmlformats.org/officeDocument/2006/relationships/slideLayout" Target="../slideLayouts/slideLayout6.xml"/><Relationship Id="rId6" Type="http://schemas.openxmlformats.org/officeDocument/2006/relationships/image" Target="../media/image22.jpg"/><Relationship Id="rId11" Type="http://schemas.openxmlformats.org/officeDocument/2006/relationships/image" Target="../media/image27.jpg"/><Relationship Id="rId5" Type="http://schemas.openxmlformats.org/officeDocument/2006/relationships/image" Target="../media/image21.jpg"/><Relationship Id="rId10" Type="http://schemas.openxmlformats.org/officeDocument/2006/relationships/image" Target="../media/image26.jpg"/><Relationship Id="rId4" Type="http://schemas.openxmlformats.org/officeDocument/2006/relationships/image" Target="../media/image20.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www.enseignementsup-recherche.gouv.fr/sites/default/files/bulletin-officiel-n-35-du-19-septembre-2024-34632.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nuage03.apps.education.fr/index.php/s/BFFTa67ctDMBpTH"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e.ia95.service-civique@acversailles.f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commons.wikimedia.org/wiki/File:Attention_Sign.svg"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s://jchen.netboard.me/direction/?tab=66610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nuage02.apps.education.fr/index.php/apps/files/files/135210092?dir=/Doc%20C%C3%A9line/CPC%20DOMONT/PPMS&amp;openfile=true" TargetMode="External"/><Relationship Id="rId1" Type="http://schemas.openxmlformats.org/officeDocument/2006/relationships/slideLayout" Target="../slideLayouts/slideLayout2.xml"/><Relationship Id="rId6" Type="http://schemas.openxmlformats.org/officeDocument/2006/relationships/hyperlink" Target="https://commons.wikimedia.org/wiki/File:Attention_Sign.svg" TargetMode="External"/><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CFCEF7-7B4A-4DDA-A12A-011C5AC48358}"/>
              </a:ext>
            </a:extLst>
          </p:cNvPr>
          <p:cNvSpPr>
            <a:spLocks noGrp="1"/>
          </p:cNvSpPr>
          <p:nvPr>
            <p:ph type="ctrTitle"/>
          </p:nvPr>
        </p:nvSpPr>
        <p:spPr>
          <a:xfrm>
            <a:off x="1524000" y="764306"/>
            <a:ext cx="9144000" cy="1076499"/>
          </a:xfrm>
        </p:spPr>
        <p:txBody>
          <a:bodyPr>
            <a:normAutofit fontScale="90000"/>
          </a:bodyPr>
          <a:lstStyle/>
          <a:p>
            <a:r>
              <a:rPr lang="fr-FR" sz="2400" b="1" dirty="0">
                <a:solidFill>
                  <a:schemeClr val="accent1">
                    <a:lumMod val="75000"/>
                  </a:schemeClr>
                </a:solidFill>
                <a:latin typeface="Arial Rounded MT Bold" panose="020F0704030504030204" pitchFamily="34" charset="0"/>
              </a:rPr>
              <a:t>Réunion</a:t>
            </a:r>
            <a:r>
              <a:rPr lang="fr-FR" sz="2400" dirty="0">
                <a:solidFill>
                  <a:schemeClr val="accent1">
                    <a:lumMod val="75000"/>
                  </a:schemeClr>
                </a:solidFill>
                <a:latin typeface="Arial Rounded MT Bold" panose="020F0704030504030204" pitchFamily="34" charset="0"/>
              </a:rPr>
              <a:t> </a:t>
            </a:r>
            <a:r>
              <a:rPr lang="fr-FR" sz="2400" b="1" dirty="0">
                <a:solidFill>
                  <a:schemeClr val="accent1">
                    <a:lumMod val="75000"/>
                  </a:schemeClr>
                </a:solidFill>
                <a:latin typeface="Arial Rounded MT Bold" panose="020F0704030504030204" pitchFamily="34" charset="0"/>
              </a:rPr>
              <a:t>des Directrices et des Directeurs</a:t>
            </a:r>
            <a:br>
              <a:rPr lang="fr-FR" sz="2400" b="1" dirty="0">
                <a:solidFill>
                  <a:schemeClr val="accent1">
                    <a:lumMod val="75000"/>
                  </a:schemeClr>
                </a:solidFill>
                <a:latin typeface="Arial Rounded MT Bold" panose="020F0704030504030204" pitchFamily="34" charset="0"/>
              </a:rPr>
            </a:br>
            <a:r>
              <a:rPr lang="fr-FR" sz="2400" b="1" dirty="0">
                <a:solidFill>
                  <a:schemeClr val="accent1">
                    <a:lumMod val="75000"/>
                  </a:schemeClr>
                </a:solidFill>
                <a:latin typeface="Arial Rounded MT Bold" panose="020F0704030504030204" pitchFamily="34" charset="0"/>
              </a:rPr>
              <a:t>Circonscription de Domont </a:t>
            </a:r>
            <a:br>
              <a:rPr lang="fr-FR" sz="2400" b="1" dirty="0">
                <a:solidFill>
                  <a:schemeClr val="accent1">
                    <a:lumMod val="75000"/>
                  </a:schemeClr>
                </a:solidFill>
                <a:latin typeface="Arial Rounded MT Bold" panose="020F0704030504030204" pitchFamily="34" charset="0"/>
              </a:rPr>
            </a:br>
            <a:r>
              <a:rPr lang="fr-FR" sz="2400" dirty="0">
                <a:solidFill>
                  <a:srgbClr val="0070C0"/>
                </a:solidFill>
                <a:effectLst>
                  <a:outerShdw blurRad="38100" dist="38100" dir="2700000" algn="tl">
                    <a:srgbClr val="000000">
                      <a:alpha val="43137"/>
                    </a:srgbClr>
                  </a:outerShdw>
                </a:effectLst>
                <a:latin typeface="Arial Rounded MT Bold" panose="020F0704030504030204" pitchFamily="34" charset="0"/>
                <a:ea typeface="+mn-ea"/>
                <a:cs typeface="+mn-cs"/>
              </a:rPr>
              <a:t>Mardi 15 Octobre 2024</a:t>
            </a:r>
            <a:endParaRPr lang="fr-FR" sz="2400" dirty="0">
              <a:solidFill>
                <a:schemeClr val="accent1">
                  <a:lumMod val="75000"/>
                </a:schemeClr>
              </a:solidFill>
              <a:latin typeface="Arial Rounded MT Bold" panose="020F0704030504030204" pitchFamily="34" charset="0"/>
            </a:endParaRPr>
          </a:p>
        </p:txBody>
      </p:sp>
      <p:pic>
        <p:nvPicPr>
          <p:cNvPr id="7" name="Image 6">
            <a:extLst>
              <a:ext uri="{FF2B5EF4-FFF2-40B4-BE49-F238E27FC236}">
                <a16:creationId xmlns:a16="http://schemas.microsoft.com/office/drawing/2014/main" id="{9AC3F48D-1F68-4BDC-AD13-289211405644}"/>
              </a:ext>
            </a:extLst>
          </p:cNvPr>
          <p:cNvPicPr>
            <a:picLocks noChangeAspect="1"/>
          </p:cNvPicPr>
          <p:nvPr/>
        </p:nvPicPr>
        <p:blipFill>
          <a:blip r:embed="rId2"/>
          <a:stretch>
            <a:fillRect/>
          </a:stretch>
        </p:blipFill>
        <p:spPr>
          <a:xfrm>
            <a:off x="16778" y="15499"/>
            <a:ext cx="3241964" cy="1076498"/>
          </a:xfrm>
          <a:prstGeom prst="rect">
            <a:avLst/>
          </a:prstGeom>
        </p:spPr>
      </p:pic>
      <p:sp>
        <p:nvSpPr>
          <p:cNvPr id="5" name="ZoneTexte 4">
            <a:extLst>
              <a:ext uri="{FF2B5EF4-FFF2-40B4-BE49-F238E27FC236}">
                <a16:creationId xmlns:a16="http://schemas.microsoft.com/office/drawing/2014/main" id="{9E149271-FF2A-4CE9-9C3A-7BAFE40283FF}"/>
              </a:ext>
            </a:extLst>
          </p:cNvPr>
          <p:cNvSpPr txBox="1"/>
          <p:nvPr/>
        </p:nvSpPr>
        <p:spPr>
          <a:xfrm>
            <a:off x="189058" y="3073914"/>
            <a:ext cx="6264752" cy="1015663"/>
          </a:xfrm>
          <a:prstGeom prst="rect">
            <a:avLst/>
          </a:prstGeom>
          <a:noFill/>
        </p:spPr>
        <p:txBody>
          <a:bodyPr wrap="square" rtlCol="0">
            <a:spAutoFit/>
          </a:bodyPr>
          <a:lstStyle/>
          <a:p>
            <a:r>
              <a:rPr lang="fr-FR" sz="2000" b="1" i="1" dirty="0">
                <a:solidFill>
                  <a:srgbClr val="0070C0"/>
                </a:solidFill>
              </a:rPr>
              <a:t>« Il est plus facile de construire des enfants solides que de réparer des hommes brisés. »</a:t>
            </a:r>
          </a:p>
          <a:p>
            <a:r>
              <a:rPr lang="fr-FR" sz="2000" b="1" i="1" dirty="0">
                <a:solidFill>
                  <a:srgbClr val="0070C0"/>
                </a:solidFill>
              </a:rPr>
              <a:t>				       </a:t>
            </a:r>
            <a:r>
              <a:rPr lang="fr-FR" sz="2000" b="1" dirty="0">
                <a:solidFill>
                  <a:srgbClr val="0070C0"/>
                </a:solidFill>
              </a:rPr>
              <a:t>Frederick Douglass</a:t>
            </a:r>
          </a:p>
        </p:txBody>
      </p:sp>
      <p:pic>
        <p:nvPicPr>
          <p:cNvPr id="9" name="Image 8">
            <a:extLst>
              <a:ext uri="{FF2B5EF4-FFF2-40B4-BE49-F238E27FC236}">
                <a16:creationId xmlns:a16="http://schemas.microsoft.com/office/drawing/2014/main" id="{A8576DD9-C6E4-4D71-AC43-261B7E1925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6604" y="2320133"/>
            <a:ext cx="4862276" cy="2783653"/>
          </a:xfrm>
          <a:prstGeom prst="rect">
            <a:avLst/>
          </a:prstGeom>
        </p:spPr>
      </p:pic>
      <p:sp>
        <p:nvSpPr>
          <p:cNvPr id="10" name="ZoneTexte 9">
            <a:extLst>
              <a:ext uri="{FF2B5EF4-FFF2-40B4-BE49-F238E27FC236}">
                <a16:creationId xmlns:a16="http://schemas.microsoft.com/office/drawing/2014/main" id="{E0AF357C-62C7-4497-B8C6-D4E81EB77AEF}"/>
              </a:ext>
            </a:extLst>
          </p:cNvPr>
          <p:cNvSpPr txBox="1"/>
          <p:nvPr/>
        </p:nvSpPr>
        <p:spPr>
          <a:xfrm>
            <a:off x="6095999" y="5290611"/>
            <a:ext cx="6096001" cy="769441"/>
          </a:xfrm>
          <a:prstGeom prst="rect">
            <a:avLst/>
          </a:prstGeom>
          <a:noFill/>
        </p:spPr>
        <p:txBody>
          <a:bodyPr wrap="square" rtlCol="0">
            <a:spAutoFit/>
          </a:bodyPr>
          <a:lstStyle/>
          <a:p>
            <a:pPr algn="ctr"/>
            <a:r>
              <a:rPr lang="fr-FR" sz="2000" b="1" dirty="0">
                <a:solidFill>
                  <a:srgbClr val="002060"/>
                </a:solidFill>
              </a:rPr>
              <a:t>1er Prix Samuel Paty 2024, catégorie école</a:t>
            </a:r>
          </a:p>
          <a:p>
            <a:pPr algn="ctr"/>
            <a:r>
              <a:rPr lang="fr-FR" sz="2000" b="1" dirty="0">
                <a:solidFill>
                  <a:srgbClr val="002060"/>
                </a:solidFill>
              </a:rPr>
              <a:t> </a:t>
            </a:r>
            <a:r>
              <a:rPr lang="fr-FR" sz="2400" b="1" dirty="0">
                <a:solidFill>
                  <a:srgbClr val="002060"/>
                </a:solidFill>
              </a:rPr>
              <a:t>Ecole élémentaire Les Bourguignons Ezanville </a:t>
            </a:r>
          </a:p>
        </p:txBody>
      </p:sp>
    </p:spTree>
    <p:extLst>
      <p:ext uri="{BB962C8B-B14F-4D97-AF65-F5344CB8AC3E}">
        <p14:creationId xmlns:p14="http://schemas.microsoft.com/office/powerpoint/2010/main" val="743361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6AC3E8B-3B28-4BF9-8399-C50F5C3C9587}"/>
              </a:ext>
            </a:extLst>
          </p:cNvPr>
          <p:cNvSpPr>
            <a:spLocks noGrp="1"/>
          </p:cNvSpPr>
          <p:nvPr>
            <p:ph type="title"/>
          </p:nvPr>
        </p:nvSpPr>
        <p:spPr>
          <a:xfrm>
            <a:off x="5398477" y="66024"/>
            <a:ext cx="6708637" cy="1325563"/>
          </a:xfrm>
        </p:spPr>
        <p:txBody>
          <a:bodyPr>
            <a:normAutofit/>
          </a:bodyPr>
          <a:lstStyle/>
          <a:p>
            <a:pPr algn="ctr"/>
            <a:r>
              <a:rPr lang="fr-FR" sz="3600" dirty="0">
                <a:solidFill>
                  <a:srgbClr val="002060"/>
                </a:solidFill>
                <a:latin typeface="Arial Rounded MT Bold" panose="020F0704030504030204" pitchFamily="34" charset="0"/>
              </a:rPr>
              <a:t>Éducation à la vie affective, relationnelle et sexuelle</a:t>
            </a:r>
          </a:p>
        </p:txBody>
      </p:sp>
      <p:sp>
        <p:nvSpPr>
          <p:cNvPr id="8" name="ZoneTexte 7">
            <a:extLst>
              <a:ext uri="{FF2B5EF4-FFF2-40B4-BE49-F238E27FC236}">
                <a16:creationId xmlns:a16="http://schemas.microsoft.com/office/drawing/2014/main" id="{E8B69D88-C91A-4AD3-9559-ECC7877CA897}"/>
              </a:ext>
            </a:extLst>
          </p:cNvPr>
          <p:cNvSpPr txBox="1"/>
          <p:nvPr/>
        </p:nvSpPr>
        <p:spPr>
          <a:xfrm>
            <a:off x="2867961" y="1674563"/>
            <a:ext cx="6040871" cy="458780"/>
          </a:xfrm>
          <a:prstGeom prst="rect">
            <a:avLst/>
          </a:prstGeom>
          <a:noFill/>
        </p:spPr>
        <p:txBody>
          <a:bodyPr wrap="square">
            <a:spAutoFit/>
          </a:bodyPr>
          <a:lstStyle/>
          <a:p>
            <a:pPr algn="ctr">
              <a:lnSpc>
                <a:spcPct val="107000"/>
              </a:lnSpc>
              <a:spcAft>
                <a:spcPts val="800"/>
              </a:spcAft>
            </a:pPr>
            <a:r>
              <a:rPr lang="fr-FR" sz="2400" kern="1800" dirty="0">
                <a:solidFill>
                  <a:srgbClr val="33CCFF"/>
                </a:solidFill>
                <a:effectLst/>
                <a:latin typeface="Arial" panose="020B0604020202020204" pitchFamily="34" charset="0"/>
                <a:ea typeface="Times New Roman" panose="02020603050405020304" pitchFamily="18" charset="0"/>
                <a:cs typeface="Arial" panose="020B0604020202020204" pitchFamily="34" charset="0"/>
              </a:rPr>
              <a:t>D’autres livres : albums ou documentaires </a:t>
            </a:r>
            <a:endParaRPr lang="fr-FR" sz="2400" dirty="0">
              <a:solidFill>
                <a:srgbClr val="33CCFF"/>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3" name="Image 2">
            <a:extLst>
              <a:ext uri="{FF2B5EF4-FFF2-40B4-BE49-F238E27FC236}">
                <a16:creationId xmlns:a16="http://schemas.microsoft.com/office/drawing/2014/main" id="{D2626737-B763-48B7-A6FE-5C14295FD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251" y="1454755"/>
            <a:ext cx="2031133" cy="2480884"/>
          </a:xfrm>
          <a:prstGeom prst="rect">
            <a:avLst/>
          </a:prstGeom>
        </p:spPr>
      </p:pic>
      <p:pic>
        <p:nvPicPr>
          <p:cNvPr id="6" name="Image 5">
            <a:extLst>
              <a:ext uri="{FF2B5EF4-FFF2-40B4-BE49-F238E27FC236}">
                <a16:creationId xmlns:a16="http://schemas.microsoft.com/office/drawing/2014/main" id="{47B7405F-D1E9-48D2-9BE7-2A627F97B8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251" y="4218254"/>
            <a:ext cx="2106950" cy="2538875"/>
          </a:xfrm>
          <a:prstGeom prst="rect">
            <a:avLst/>
          </a:prstGeom>
        </p:spPr>
      </p:pic>
      <p:pic>
        <p:nvPicPr>
          <p:cNvPr id="13" name="Image 12">
            <a:extLst>
              <a:ext uri="{FF2B5EF4-FFF2-40B4-BE49-F238E27FC236}">
                <a16:creationId xmlns:a16="http://schemas.microsoft.com/office/drawing/2014/main" id="{D591409D-539A-4822-B745-FA121F950E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4072" y="3832007"/>
            <a:ext cx="2628723" cy="2655276"/>
          </a:xfrm>
          <a:prstGeom prst="rect">
            <a:avLst/>
          </a:prstGeom>
        </p:spPr>
      </p:pic>
      <p:pic>
        <p:nvPicPr>
          <p:cNvPr id="15" name="Image 14">
            <a:extLst>
              <a:ext uri="{FF2B5EF4-FFF2-40B4-BE49-F238E27FC236}">
                <a16:creationId xmlns:a16="http://schemas.microsoft.com/office/drawing/2014/main" id="{FBABCF72-55A7-4101-9B6F-4A747FD6C2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3497" y="2795583"/>
            <a:ext cx="2331915" cy="2998177"/>
          </a:xfrm>
          <a:prstGeom prst="rect">
            <a:avLst/>
          </a:prstGeom>
        </p:spPr>
      </p:pic>
      <p:pic>
        <p:nvPicPr>
          <p:cNvPr id="29" name="Image 28">
            <a:extLst>
              <a:ext uri="{FF2B5EF4-FFF2-40B4-BE49-F238E27FC236}">
                <a16:creationId xmlns:a16="http://schemas.microsoft.com/office/drawing/2014/main" id="{49655B2B-ED04-42B3-A1A0-A405173F34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64869" y="1793260"/>
            <a:ext cx="2524491" cy="3271479"/>
          </a:xfrm>
          <a:prstGeom prst="rect">
            <a:avLst/>
          </a:prstGeom>
        </p:spPr>
      </p:pic>
      <p:pic>
        <p:nvPicPr>
          <p:cNvPr id="9" name="Image 8">
            <a:extLst>
              <a:ext uri="{FF2B5EF4-FFF2-40B4-BE49-F238E27FC236}">
                <a16:creationId xmlns:a16="http://schemas.microsoft.com/office/drawing/2014/main" id="{C7BF9080-2AAF-4AAC-AEA4-885CB9E02D8D}"/>
              </a:ext>
            </a:extLst>
          </p:cNvPr>
          <p:cNvPicPr>
            <a:picLocks noChangeAspect="1"/>
          </p:cNvPicPr>
          <p:nvPr/>
        </p:nvPicPr>
        <p:blipFill>
          <a:blip r:embed="rId7"/>
          <a:stretch>
            <a:fillRect/>
          </a:stretch>
        </p:blipFill>
        <p:spPr>
          <a:xfrm>
            <a:off x="16778" y="15499"/>
            <a:ext cx="3241964" cy="1076498"/>
          </a:xfrm>
          <a:prstGeom prst="rect">
            <a:avLst/>
          </a:prstGeom>
        </p:spPr>
      </p:pic>
    </p:spTree>
    <p:extLst>
      <p:ext uri="{BB962C8B-B14F-4D97-AF65-F5344CB8AC3E}">
        <p14:creationId xmlns:p14="http://schemas.microsoft.com/office/powerpoint/2010/main" val="1609654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EB9907-33B7-4F1B-BFDA-DDFFE9F062EB}"/>
              </a:ext>
            </a:extLst>
          </p:cNvPr>
          <p:cNvSpPr>
            <a:spLocks noGrp="1"/>
          </p:cNvSpPr>
          <p:nvPr>
            <p:ph type="title"/>
          </p:nvPr>
        </p:nvSpPr>
        <p:spPr>
          <a:xfrm>
            <a:off x="838200" y="206865"/>
            <a:ext cx="10515600" cy="857006"/>
          </a:xfrm>
        </p:spPr>
        <p:txBody>
          <a:bodyPr>
            <a:normAutofit/>
          </a:bodyPr>
          <a:lstStyle/>
          <a:p>
            <a:r>
              <a:rPr lang="fr-FR" sz="3200" dirty="0">
                <a:solidFill>
                  <a:srgbClr val="002060"/>
                </a:solidFill>
                <a:latin typeface="Arial Rounded MT Bold" panose="020F0704030504030204" pitchFamily="34" charset="0"/>
              </a:rPr>
              <a:t>Éducation à la vie affective, relationnelle et sexuelle</a:t>
            </a:r>
            <a:endParaRPr lang="fr-FR" sz="3200" dirty="0"/>
          </a:p>
        </p:txBody>
      </p:sp>
      <p:sp>
        <p:nvSpPr>
          <p:cNvPr id="3" name="ZoneTexte 2">
            <a:extLst>
              <a:ext uri="{FF2B5EF4-FFF2-40B4-BE49-F238E27FC236}">
                <a16:creationId xmlns:a16="http://schemas.microsoft.com/office/drawing/2014/main" id="{F59C0EF9-14BC-476D-843B-FF4D438172D1}"/>
              </a:ext>
            </a:extLst>
          </p:cNvPr>
          <p:cNvSpPr txBox="1"/>
          <p:nvPr/>
        </p:nvSpPr>
        <p:spPr>
          <a:xfrm>
            <a:off x="369277" y="967154"/>
            <a:ext cx="10984523" cy="923330"/>
          </a:xfrm>
          <a:prstGeom prst="rect">
            <a:avLst/>
          </a:prstGeom>
          <a:noFill/>
        </p:spPr>
        <p:txBody>
          <a:bodyPr wrap="square" rtlCol="0">
            <a:spAutoFit/>
          </a:bodyPr>
          <a:lstStyle/>
          <a:p>
            <a:pPr algn="just"/>
            <a:r>
              <a:rPr lang="fr-FR" dirty="0">
                <a:solidFill>
                  <a:srgbClr val="009999"/>
                </a:solidFill>
                <a:latin typeface="Arial Rounded MT Bold" panose="020F0704030504030204" pitchFamily="34" charset="0"/>
                <a:cs typeface="Arial" panose="020B0604020202020204" pitchFamily="34" charset="0"/>
              </a:rPr>
              <a:t>Les DVP</a:t>
            </a:r>
            <a:r>
              <a:rPr lang="fr-FR" dirty="0">
                <a:solidFill>
                  <a:srgbClr val="002060"/>
                </a:solidFill>
                <a:latin typeface="Arial Rounded MT Bold" panose="020F0704030504030204" pitchFamily="34" charset="0"/>
                <a:cs typeface="Arial" panose="020B0604020202020204" pitchFamily="34" charset="0"/>
              </a:rPr>
              <a:t> </a:t>
            </a:r>
            <a:r>
              <a:rPr lang="fr-FR" dirty="0">
                <a:solidFill>
                  <a:srgbClr val="002060"/>
                </a:solidFill>
                <a:latin typeface="Arial" panose="020B0604020202020204" pitchFamily="34" charset="0"/>
                <a:cs typeface="Arial" panose="020B0604020202020204" pitchFamily="34" charset="0"/>
              </a:rPr>
              <a:t>: Discussions à Visée Philosophique – Exemple : </a:t>
            </a:r>
            <a:r>
              <a:rPr lang="fr-FR" b="1" dirty="0">
                <a:solidFill>
                  <a:srgbClr val="002060"/>
                </a:solidFill>
                <a:latin typeface="Arial" panose="020B0604020202020204" pitchFamily="34" charset="0"/>
                <a:cs typeface="Arial" panose="020B0604020202020204" pitchFamily="34" charset="0"/>
              </a:rPr>
              <a:t>L’AMOUR</a:t>
            </a:r>
            <a:r>
              <a:rPr lang="fr-FR" dirty="0">
                <a:solidFill>
                  <a:srgbClr val="002060"/>
                </a:solidFill>
                <a:latin typeface="Arial" panose="020B0604020202020204" pitchFamily="34" charset="0"/>
                <a:cs typeface="Arial" panose="020B0604020202020204" pitchFamily="34" charset="0"/>
              </a:rPr>
              <a:t> : </a:t>
            </a:r>
            <a:r>
              <a:rPr lang="fr-FR" i="1" dirty="0">
                <a:solidFill>
                  <a:srgbClr val="002060"/>
                </a:solidFill>
                <a:latin typeface="Arial" panose="020B0604020202020204" pitchFamily="34" charset="0"/>
                <a:cs typeface="Arial" panose="020B0604020202020204" pitchFamily="34" charset="0"/>
              </a:rPr>
              <a:t>C’est quoi l’amour ? À quoi reconnait-on qu’on est amoureux ? Est-on obligé de tomber amoureux ? Selon toi, l’amour pour une personne peut-il durer toujours ? Comment est-ce possible ? </a:t>
            </a:r>
          </a:p>
        </p:txBody>
      </p:sp>
      <p:pic>
        <p:nvPicPr>
          <p:cNvPr id="5" name="Image 4">
            <a:extLst>
              <a:ext uri="{FF2B5EF4-FFF2-40B4-BE49-F238E27FC236}">
                <a16:creationId xmlns:a16="http://schemas.microsoft.com/office/drawing/2014/main" id="{4469751B-38DF-4FB4-BC50-2B5A569B43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4" y="1925653"/>
            <a:ext cx="1476847" cy="1925653"/>
          </a:xfrm>
          <a:prstGeom prst="rect">
            <a:avLst/>
          </a:prstGeom>
        </p:spPr>
      </p:pic>
      <p:pic>
        <p:nvPicPr>
          <p:cNvPr id="7" name="Image 6">
            <a:extLst>
              <a:ext uri="{FF2B5EF4-FFF2-40B4-BE49-F238E27FC236}">
                <a16:creationId xmlns:a16="http://schemas.microsoft.com/office/drawing/2014/main" id="{48637396-36C0-4824-8D30-089F615D75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956" y="4623655"/>
            <a:ext cx="2097977" cy="2234345"/>
          </a:xfrm>
          <a:prstGeom prst="rect">
            <a:avLst/>
          </a:prstGeom>
        </p:spPr>
      </p:pic>
      <p:pic>
        <p:nvPicPr>
          <p:cNvPr id="9" name="Image 8">
            <a:extLst>
              <a:ext uri="{FF2B5EF4-FFF2-40B4-BE49-F238E27FC236}">
                <a16:creationId xmlns:a16="http://schemas.microsoft.com/office/drawing/2014/main" id="{8B8C0220-3C3E-4614-A780-492B8D3519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0043" y="1836220"/>
            <a:ext cx="1713594" cy="2091449"/>
          </a:xfrm>
          <a:prstGeom prst="rect">
            <a:avLst/>
          </a:prstGeom>
        </p:spPr>
      </p:pic>
      <p:pic>
        <p:nvPicPr>
          <p:cNvPr id="11" name="Image 10">
            <a:extLst>
              <a:ext uri="{FF2B5EF4-FFF2-40B4-BE49-F238E27FC236}">
                <a16:creationId xmlns:a16="http://schemas.microsoft.com/office/drawing/2014/main" id="{F6EF3C23-A521-4C23-8417-27FAA2272E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3499" y="1897719"/>
            <a:ext cx="2323833" cy="2091449"/>
          </a:xfrm>
          <a:prstGeom prst="rect">
            <a:avLst/>
          </a:prstGeom>
        </p:spPr>
      </p:pic>
      <p:pic>
        <p:nvPicPr>
          <p:cNvPr id="13" name="Image 12">
            <a:extLst>
              <a:ext uri="{FF2B5EF4-FFF2-40B4-BE49-F238E27FC236}">
                <a16:creationId xmlns:a16="http://schemas.microsoft.com/office/drawing/2014/main" id="{09F3227A-4E4D-4590-9F06-2624EE0BE65D}"/>
              </a:ext>
            </a:extLst>
          </p:cNvPr>
          <p:cNvPicPr>
            <a:picLocks noChangeAspect="1"/>
          </p:cNvPicPr>
          <p:nvPr/>
        </p:nvPicPr>
        <p:blipFill rotWithShape="1">
          <a:blip r:embed="rId6">
            <a:extLst>
              <a:ext uri="{28A0092B-C50C-407E-A947-70E740481C1C}">
                <a14:useLocalDpi xmlns:a14="http://schemas.microsoft.com/office/drawing/2010/main" val="0"/>
              </a:ext>
            </a:extLst>
          </a:blip>
          <a:srcRect l="13692" r="13847"/>
          <a:stretch/>
        </p:blipFill>
        <p:spPr>
          <a:xfrm>
            <a:off x="2360554" y="4623655"/>
            <a:ext cx="2486357" cy="1947250"/>
          </a:xfrm>
          <a:prstGeom prst="rect">
            <a:avLst/>
          </a:prstGeom>
        </p:spPr>
      </p:pic>
      <p:pic>
        <p:nvPicPr>
          <p:cNvPr id="15" name="Image 14">
            <a:extLst>
              <a:ext uri="{FF2B5EF4-FFF2-40B4-BE49-F238E27FC236}">
                <a16:creationId xmlns:a16="http://schemas.microsoft.com/office/drawing/2014/main" id="{656E2AB6-ABE7-48CF-941F-4F97CA40BE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71285" y="1561806"/>
            <a:ext cx="2320715" cy="2918299"/>
          </a:xfrm>
          <a:prstGeom prst="rect">
            <a:avLst/>
          </a:prstGeom>
        </p:spPr>
      </p:pic>
      <p:pic>
        <p:nvPicPr>
          <p:cNvPr id="17" name="Image 16">
            <a:extLst>
              <a:ext uri="{FF2B5EF4-FFF2-40B4-BE49-F238E27FC236}">
                <a16:creationId xmlns:a16="http://schemas.microsoft.com/office/drawing/2014/main" id="{A1B458F5-DB54-49AD-B5EF-590F51580C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27651" y="1636550"/>
            <a:ext cx="1782879" cy="2490787"/>
          </a:xfrm>
          <a:prstGeom prst="rect">
            <a:avLst/>
          </a:prstGeom>
        </p:spPr>
      </p:pic>
      <p:pic>
        <p:nvPicPr>
          <p:cNvPr id="19" name="Image 18">
            <a:extLst>
              <a:ext uri="{FF2B5EF4-FFF2-40B4-BE49-F238E27FC236}">
                <a16:creationId xmlns:a16="http://schemas.microsoft.com/office/drawing/2014/main" id="{15EC655C-3E50-47C7-A7DE-3979A785C69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71360" y="4480105"/>
            <a:ext cx="1780355" cy="2234345"/>
          </a:xfrm>
          <a:prstGeom prst="rect">
            <a:avLst/>
          </a:prstGeom>
        </p:spPr>
      </p:pic>
      <p:pic>
        <p:nvPicPr>
          <p:cNvPr id="21" name="Image 20">
            <a:extLst>
              <a:ext uri="{FF2B5EF4-FFF2-40B4-BE49-F238E27FC236}">
                <a16:creationId xmlns:a16="http://schemas.microsoft.com/office/drawing/2014/main" id="{7B5E53FC-5E05-400D-BDBE-CAAE6F09A90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74447" y="4357563"/>
            <a:ext cx="1926402" cy="2479431"/>
          </a:xfrm>
          <a:prstGeom prst="rect">
            <a:avLst/>
          </a:prstGeom>
        </p:spPr>
      </p:pic>
      <p:pic>
        <p:nvPicPr>
          <p:cNvPr id="23" name="Image 22">
            <a:extLst>
              <a:ext uri="{FF2B5EF4-FFF2-40B4-BE49-F238E27FC236}">
                <a16:creationId xmlns:a16="http://schemas.microsoft.com/office/drawing/2014/main" id="{C8CD604D-8B40-43EF-9946-C932506ECCE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83794" y="4216886"/>
            <a:ext cx="1970006" cy="2620108"/>
          </a:xfrm>
          <a:prstGeom prst="rect">
            <a:avLst/>
          </a:prstGeom>
        </p:spPr>
      </p:pic>
      <p:pic>
        <p:nvPicPr>
          <p:cNvPr id="25" name="Image 24">
            <a:extLst>
              <a:ext uri="{FF2B5EF4-FFF2-40B4-BE49-F238E27FC236}">
                <a16:creationId xmlns:a16="http://schemas.microsoft.com/office/drawing/2014/main" id="{28E5DF13-373A-4C6F-B405-C4A7A0A2527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44856" y="1994676"/>
            <a:ext cx="1905000" cy="1828800"/>
          </a:xfrm>
          <a:prstGeom prst="rect">
            <a:avLst/>
          </a:prstGeom>
        </p:spPr>
      </p:pic>
    </p:spTree>
    <p:extLst>
      <p:ext uri="{BB962C8B-B14F-4D97-AF65-F5344CB8AC3E}">
        <p14:creationId xmlns:p14="http://schemas.microsoft.com/office/powerpoint/2010/main" val="1219714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6AC3E8B-3B28-4BF9-8399-C50F5C3C9587}"/>
              </a:ext>
            </a:extLst>
          </p:cNvPr>
          <p:cNvSpPr>
            <a:spLocks noGrp="1"/>
          </p:cNvSpPr>
          <p:nvPr>
            <p:ph type="title"/>
          </p:nvPr>
        </p:nvSpPr>
        <p:spPr>
          <a:xfrm>
            <a:off x="33556" y="1091997"/>
            <a:ext cx="12158444" cy="1325563"/>
          </a:xfrm>
        </p:spPr>
        <p:txBody>
          <a:bodyPr>
            <a:normAutofit/>
          </a:bodyPr>
          <a:lstStyle/>
          <a:p>
            <a:pPr algn="ctr"/>
            <a:r>
              <a:rPr lang="fr-FR" sz="4000" u="sng" dirty="0">
                <a:solidFill>
                  <a:schemeClr val="accent1">
                    <a:lumMod val="50000"/>
                  </a:schemeClr>
                </a:solidFill>
                <a:latin typeface="Arial Rounded MT Bold" panose="020F0704030504030204" pitchFamily="34" charset="0"/>
              </a:rPr>
              <a:t>Plan de lutte contre les violences à l'école, </a:t>
            </a:r>
            <a:br>
              <a:rPr lang="fr-FR" sz="4000" u="sng" dirty="0">
                <a:solidFill>
                  <a:schemeClr val="accent1">
                    <a:lumMod val="50000"/>
                  </a:schemeClr>
                </a:solidFill>
                <a:latin typeface="Arial Rounded MT Bold" panose="020F0704030504030204" pitchFamily="34" charset="0"/>
              </a:rPr>
            </a:br>
            <a:r>
              <a:rPr lang="fr-FR" sz="4000" u="sng" dirty="0">
                <a:solidFill>
                  <a:schemeClr val="accent1">
                    <a:lumMod val="50000"/>
                  </a:schemeClr>
                </a:solidFill>
                <a:latin typeface="Arial Rounded MT Bold" panose="020F0704030504030204" pitchFamily="34" charset="0"/>
              </a:rPr>
              <a:t>protocole pHARe</a:t>
            </a:r>
            <a:endParaRPr lang="fr-FR" sz="4000" dirty="0">
              <a:solidFill>
                <a:schemeClr val="accent1">
                  <a:lumMod val="50000"/>
                </a:schemeClr>
              </a:solidFill>
              <a:latin typeface="Arial Rounded MT Bold" panose="020F0704030504030204" pitchFamily="34" charset="0"/>
            </a:endParaRPr>
          </a:p>
        </p:txBody>
      </p:sp>
      <p:pic>
        <p:nvPicPr>
          <p:cNvPr id="6" name="Image 5">
            <a:extLst>
              <a:ext uri="{FF2B5EF4-FFF2-40B4-BE49-F238E27FC236}">
                <a16:creationId xmlns:a16="http://schemas.microsoft.com/office/drawing/2014/main" id="{358DC8C6-3DB8-4400-AD92-29694E4214D7}"/>
              </a:ext>
            </a:extLst>
          </p:cNvPr>
          <p:cNvPicPr>
            <a:picLocks noChangeAspect="1"/>
          </p:cNvPicPr>
          <p:nvPr/>
        </p:nvPicPr>
        <p:blipFill>
          <a:blip r:embed="rId2"/>
          <a:stretch>
            <a:fillRect/>
          </a:stretch>
        </p:blipFill>
        <p:spPr>
          <a:xfrm>
            <a:off x="16778" y="15499"/>
            <a:ext cx="3241964" cy="1076498"/>
          </a:xfrm>
          <a:prstGeom prst="rect">
            <a:avLst/>
          </a:prstGeom>
        </p:spPr>
      </p:pic>
      <p:pic>
        <p:nvPicPr>
          <p:cNvPr id="5" name="Image 4">
            <a:extLst>
              <a:ext uri="{FF2B5EF4-FFF2-40B4-BE49-F238E27FC236}">
                <a16:creationId xmlns:a16="http://schemas.microsoft.com/office/drawing/2014/main" id="{79E90BAF-4ACA-4C09-9CCC-D8DA6B17195E}"/>
              </a:ext>
            </a:extLst>
          </p:cNvPr>
          <p:cNvPicPr>
            <a:picLocks noChangeAspect="1"/>
          </p:cNvPicPr>
          <p:nvPr/>
        </p:nvPicPr>
        <p:blipFill>
          <a:blip r:embed="rId3"/>
          <a:stretch>
            <a:fillRect/>
          </a:stretch>
        </p:blipFill>
        <p:spPr>
          <a:xfrm>
            <a:off x="796864" y="3031640"/>
            <a:ext cx="11146226" cy="2890596"/>
          </a:xfrm>
          <a:prstGeom prst="rect">
            <a:avLst/>
          </a:prstGeom>
        </p:spPr>
      </p:pic>
      <p:sp>
        <p:nvSpPr>
          <p:cNvPr id="10" name="ZoneTexte 9">
            <a:extLst>
              <a:ext uri="{FF2B5EF4-FFF2-40B4-BE49-F238E27FC236}">
                <a16:creationId xmlns:a16="http://schemas.microsoft.com/office/drawing/2014/main" id="{D0B660D8-6D22-4F0E-B602-2A6024674C39}"/>
              </a:ext>
            </a:extLst>
          </p:cNvPr>
          <p:cNvSpPr txBox="1"/>
          <p:nvPr/>
        </p:nvSpPr>
        <p:spPr>
          <a:xfrm>
            <a:off x="8630174" y="6278655"/>
            <a:ext cx="3561826" cy="338554"/>
          </a:xfrm>
          <a:prstGeom prst="rect">
            <a:avLst/>
          </a:prstGeom>
          <a:noFill/>
        </p:spPr>
        <p:txBody>
          <a:bodyPr wrap="square">
            <a:spAutoFit/>
          </a:bodyPr>
          <a:lstStyle/>
          <a:p>
            <a:r>
              <a:rPr lang="fr-FR" sz="1600" b="0" i="0" dirty="0">
                <a:solidFill>
                  <a:srgbClr val="000000"/>
                </a:solidFill>
                <a:effectLst/>
                <a:latin typeface="Arial Rounded MT Bold" panose="020F0704030504030204" pitchFamily="34" charset="0"/>
                <a:hlinkClick r:id="rId4"/>
              </a:rPr>
              <a:t>BO n°35 du jeudi 19.09.2024</a:t>
            </a:r>
            <a:endParaRPr lang="fr-FR" sz="1600" dirty="0">
              <a:latin typeface="Arial Rounded MT Bold" panose="020F0704030504030204" pitchFamily="34" charset="0"/>
            </a:endParaRPr>
          </a:p>
        </p:txBody>
      </p:sp>
      <p:sp>
        <p:nvSpPr>
          <p:cNvPr id="11" name="ZoneTexte 10">
            <a:extLst>
              <a:ext uri="{FF2B5EF4-FFF2-40B4-BE49-F238E27FC236}">
                <a16:creationId xmlns:a16="http://schemas.microsoft.com/office/drawing/2014/main" id="{B11D6376-FDF3-4309-9F3A-A85D3F762D44}"/>
              </a:ext>
            </a:extLst>
          </p:cNvPr>
          <p:cNvSpPr txBox="1"/>
          <p:nvPr/>
        </p:nvSpPr>
        <p:spPr>
          <a:xfrm>
            <a:off x="734939" y="2539934"/>
            <a:ext cx="6700745" cy="369332"/>
          </a:xfrm>
          <a:prstGeom prst="rect">
            <a:avLst/>
          </a:prstGeom>
          <a:noFill/>
        </p:spPr>
        <p:txBody>
          <a:bodyPr wrap="none" rtlCol="0">
            <a:spAutoFit/>
          </a:bodyPr>
          <a:lstStyle/>
          <a:p>
            <a:r>
              <a:rPr lang="fr-FR" dirty="0">
                <a:solidFill>
                  <a:schemeClr val="accent1">
                    <a:lumMod val="50000"/>
                  </a:schemeClr>
                </a:solidFill>
                <a:latin typeface="Arial Rounded MT Bold" panose="020F0704030504030204" pitchFamily="34" charset="0"/>
              </a:rPr>
              <a:t>Mail du Cabinet à destination des écoles (7 octobre 2024)</a:t>
            </a:r>
          </a:p>
        </p:txBody>
      </p:sp>
    </p:spTree>
    <p:extLst>
      <p:ext uri="{BB962C8B-B14F-4D97-AF65-F5344CB8AC3E}">
        <p14:creationId xmlns:p14="http://schemas.microsoft.com/office/powerpoint/2010/main" val="3333986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58DC8C6-3DB8-4400-AD92-29694E4214D7}"/>
              </a:ext>
            </a:extLst>
          </p:cNvPr>
          <p:cNvPicPr>
            <a:picLocks noChangeAspect="1"/>
          </p:cNvPicPr>
          <p:nvPr/>
        </p:nvPicPr>
        <p:blipFill>
          <a:blip r:embed="rId2"/>
          <a:stretch>
            <a:fillRect/>
          </a:stretch>
        </p:blipFill>
        <p:spPr>
          <a:xfrm>
            <a:off x="16778" y="15499"/>
            <a:ext cx="3241964" cy="1076498"/>
          </a:xfrm>
          <a:prstGeom prst="rect">
            <a:avLst/>
          </a:prstGeom>
        </p:spPr>
      </p:pic>
      <p:pic>
        <p:nvPicPr>
          <p:cNvPr id="8" name="Image 7">
            <a:extLst>
              <a:ext uri="{FF2B5EF4-FFF2-40B4-BE49-F238E27FC236}">
                <a16:creationId xmlns:a16="http://schemas.microsoft.com/office/drawing/2014/main" id="{E2405E5A-F521-4C5B-AE26-172CD4F49D9D}"/>
              </a:ext>
            </a:extLst>
          </p:cNvPr>
          <p:cNvPicPr>
            <a:picLocks noChangeAspect="1"/>
          </p:cNvPicPr>
          <p:nvPr/>
        </p:nvPicPr>
        <p:blipFill>
          <a:blip r:embed="rId3"/>
          <a:stretch>
            <a:fillRect/>
          </a:stretch>
        </p:blipFill>
        <p:spPr>
          <a:xfrm>
            <a:off x="312242" y="1524551"/>
            <a:ext cx="2499937" cy="3637109"/>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4" name="ZoneTexte 3">
            <a:extLst>
              <a:ext uri="{FF2B5EF4-FFF2-40B4-BE49-F238E27FC236}">
                <a16:creationId xmlns:a16="http://schemas.microsoft.com/office/drawing/2014/main" id="{C2DDC985-4278-45CB-82FF-2E1A78367790}"/>
              </a:ext>
            </a:extLst>
          </p:cNvPr>
          <p:cNvSpPr txBox="1"/>
          <p:nvPr/>
        </p:nvSpPr>
        <p:spPr>
          <a:xfrm>
            <a:off x="3107740" y="572836"/>
            <a:ext cx="9075871" cy="2924198"/>
          </a:xfrm>
          <a:prstGeom prst="rect">
            <a:avLst/>
          </a:prstGeom>
          <a:noFill/>
        </p:spPr>
        <p:txBody>
          <a:bodyPr wrap="square" rtlCol="0">
            <a:spAutoFit/>
          </a:bodyPr>
          <a:lstStyle/>
          <a:p>
            <a:pPr algn="ctr"/>
            <a:r>
              <a:rPr lang="fr-FR" sz="2400" u="sng" dirty="0">
                <a:solidFill>
                  <a:schemeClr val="accent1">
                    <a:lumMod val="50000"/>
                  </a:schemeClr>
                </a:solidFill>
                <a:latin typeface="Arial Rounded MT Bold" panose="020F0704030504030204" pitchFamily="34" charset="0"/>
              </a:rPr>
              <a:t>FEUILLE DE ROUTE</a:t>
            </a:r>
          </a:p>
          <a:p>
            <a:pPr algn="ctr"/>
            <a:endParaRPr lang="fr-FR" sz="2400" u="sng" dirty="0">
              <a:solidFill>
                <a:schemeClr val="accent1">
                  <a:lumMod val="50000"/>
                </a:schemeClr>
              </a:solidFill>
              <a:latin typeface="Arial Rounded MT Bold" panose="020F0704030504030204" pitchFamily="34" charset="0"/>
            </a:endParaRPr>
          </a:p>
          <a:p>
            <a:endParaRPr lang="fr-FR" sz="1400" dirty="0">
              <a:solidFill>
                <a:schemeClr val="accent1">
                  <a:lumMod val="50000"/>
                </a:schemeClr>
              </a:solidFill>
              <a:latin typeface="Arial Rounded MT Bold" panose="020F070403050403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FR" sz="1400" dirty="0">
                <a:solidFill>
                  <a:schemeClr val="accent1">
                    <a:lumMod val="50000"/>
                  </a:schemeClr>
                </a:solidFill>
                <a:latin typeface="Arial Rounded MT Bold" panose="020F0704030504030204" pitchFamily="34" charset="0"/>
                <a:ea typeface="Times New Roman" panose="02020603050405020304" pitchFamily="18" charset="0"/>
                <a:cs typeface="Times New Roman" panose="02020603050405020304" pitchFamily="18" charset="0"/>
              </a:rPr>
              <a:t>Octobre 2024</a:t>
            </a:r>
            <a:r>
              <a:rPr lang="fr-FR" sz="1400" dirty="0">
                <a:solidFill>
                  <a:schemeClr val="accent1">
                    <a:lumMod val="50000"/>
                  </a:schemeClr>
                </a:solidFill>
                <a:latin typeface="Arial Rounded MT Bold" panose="020F0704030504030204" pitchFamily="34" charset="0"/>
                <a:ea typeface="Times New Roman" panose="02020603050405020304" pitchFamily="18" charset="0"/>
                <a:cs typeface="Calibri" panose="020F0502020204030204" pitchFamily="34" charset="0"/>
              </a:rPr>
              <a:t> </a:t>
            </a:r>
            <a:r>
              <a:rPr lang="fr-FR" sz="1400" dirty="0">
                <a:solidFill>
                  <a:schemeClr val="accent1">
                    <a:lumMod val="50000"/>
                  </a:schemeClr>
                </a:solidFill>
                <a:latin typeface="Arial Rounded MT Bold" panose="020F0704030504030204" pitchFamily="34" charset="0"/>
                <a:ea typeface="Times New Roman" panose="02020603050405020304" pitchFamily="18" charset="0"/>
                <a:cs typeface="Times New Roman" panose="02020603050405020304" pitchFamily="18" charset="0"/>
              </a:rPr>
              <a:t>:  </a:t>
            </a:r>
          </a:p>
          <a:p>
            <a:pPr marL="742950" lvl="1" indent="-285750" algn="just">
              <a:lnSpc>
                <a:spcPct val="107000"/>
              </a:lnSpc>
              <a:spcAft>
                <a:spcPts val="800"/>
              </a:spcAft>
              <a:buSzPts val="1000"/>
              <a:buFont typeface="Wingdings" panose="05000000000000000000" pitchFamily="2" charset="2"/>
              <a:buChar char="ü"/>
              <a:tabLst>
                <a:tab pos="457200" algn="l"/>
              </a:tabLst>
            </a:pPr>
            <a:r>
              <a:rPr lang="fr-FR" sz="1400" dirty="0">
                <a:solidFill>
                  <a:schemeClr val="accent1">
                    <a:lumMod val="50000"/>
                  </a:schemeClr>
                </a:solidFill>
                <a:latin typeface="Arial Rounded MT Bold" panose="020F0704030504030204" pitchFamily="34" charset="0"/>
                <a:ea typeface="Times New Roman" panose="02020603050405020304" pitchFamily="18" charset="0"/>
                <a:cs typeface="Times New Roman" panose="02020603050405020304" pitchFamily="18" charset="0"/>
              </a:rPr>
              <a:t>Suivi et vérification de la prise en compte de l’état de labellisation des écoles.</a:t>
            </a:r>
          </a:p>
          <a:p>
            <a:pPr marL="742950" lvl="1" indent="-285750" algn="just">
              <a:lnSpc>
                <a:spcPct val="107000"/>
              </a:lnSpc>
              <a:spcAft>
                <a:spcPts val="800"/>
              </a:spcAft>
              <a:buSzPts val="1000"/>
              <a:buFont typeface="Wingdings" panose="05000000000000000000" pitchFamily="2" charset="2"/>
              <a:buChar char="ü"/>
              <a:tabLst>
                <a:tab pos="457200" algn="l"/>
              </a:tabLst>
            </a:pPr>
            <a:r>
              <a:rPr lang="fr-FR" sz="1400" dirty="0">
                <a:solidFill>
                  <a:schemeClr val="accent1">
                    <a:lumMod val="50000"/>
                  </a:schemeClr>
                </a:solidFill>
                <a:latin typeface="Arial Rounded MT Bold" panose="020F0704030504030204" pitchFamily="34" charset="0"/>
                <a:ea typeface="Times New Roman" panose="02020603050405020304" pitchFamily="18" charset="0"/>
                <a:cs typeface="Times New Roman" panose="02020603050405020304" pitchFamily="18" charset="0"/>
              </a:rPr>
              <a:t>Préparation de la journée NAH dans les écoles</a:t>
            </a:r>
            <a:r>
              <a:rPr lang="fr-FR" sz="1400" dirty="0">
                <a:solidFill>
                  <a:schemeClr val="accent1">
                    <a:lumMod val="50000"/>
                  </a:schemeClr>
                </a:solidFill>
                <a:latin typeface="Arial Rounded MT Bold" panose="020F0704030504030204" pitchFamily="34" charset="0"/>
                <a:ea typeface="Times New Roman" panose="02020603050405020304" pitchFamily="18" charset="0"/>
                <a:cs typeface="Calibri" panose="020F0502020204030204" pitchFamily="34" charset="0"/>
              </a:rPr>
              <a:t> </a:t>
            </a:r>
            <a:r>
              <a:rPr lang="fr-FR" sz="1400" dirty="0">
                <a:solidFill>
                  <a:schemeClr val="accent1">
                    <a:lumMod val="50000"/>
                  </a:schemeClr>
                </a:solidFill>
                <a:latin typeface="Arial Rounded MT Bold" panose="020F0704030504030204" pitchFamily="34" charset="0"/>
                <a:ea typeface="Times New Roman" panose="02020603050405020304" pitchFamily="18" charset="0"/>
                <a:cs typeface="Times New Roman" panose="02020603050405020304" pitchFamily="18" charset="0"/>
              </a:rPr>
              <a:t>: recensement des actions </a:t>
            </a:r>
            <a:r>
              <a:rPr lang="fr-FR" sz="1400" dirty="0">
                <a:solidFill>
                  <a:schemeClr val="accent1">
                    <a:lumMod val="50000"/>
                  </a:schemeClr>
                </a:solidFill>
                <a:latin typeface="Arial Rounded MT Bold" panose="020F0704030504030204" pitchFamily="34" charset="0"/>
                <a:ea typeface="Times New Roman" panose="02020603050405020304" pitchFamily="18" charset="0"/>
                <a:cs typeface="Marianne" panose="02000000000000000000" pitchFamily="50" charset="0"/>
              </a:rPr>
              <a:t>à</a:t>
            </a:r>
            <a:r>
              <a:rPr lang="fr-FR" sz="1400" dirty="0">
                <a:solidFill>
                  <a:schemeClr val="accent1">
                    <a:lumMod val="50000"/>
                  </a:schemeClr>
                </a:solidFill>
                <a:latin typeface="Arial Rounded MT Bold" panose="020F0704030504030204" pitchFamily="34" charset="0"/>
                <a:ea typeface="Times New Roman" panose="02020603050405020304" pitchFamily="18" charset="0"/>
                <a:cs typeface="Times New Roman" panose="02020603050405020304" pitchFamily="18" charset="0"/>
              </a:rPr>
              <a:t> venir.</a:t>
            </a:r>
          </a:p>
          <a:p>
            <a:pPr marL="342900" indent="-342900" algn="just">
              <a:lnSpc>
                <a:spcPct val="107000"/>
              </a:lnSpc>
              <a:spcAft>
                <a:spcPts val="800"/>
              </a:spcAft>
              <a:buSzPts val="1000"/>
              <a:buFont typeface="Symbol" panose="05050102010706020507" pitchFamily="18" charset="2"/>
              <a:buChar char=""/>
              <a:tabLst>
                <a:tab pos="457200" algn="l"/>
              </a:tabLst>
            </a:pPr>
            <a:r>
              <a:rPr lang="fr-FR" sz="1400" dirty="0">
                <a:solidFill>
                  <a:schemeClr val="accent1">
                    <a:lumMod val="50000"/>
                  </a:schemeClr>
                </a:solidFill>
                <a:latin typeface="Arial Rounded MT Bold" panose="020F0704030504030204" pitchFamily="34" charset="0"/>
                <a:ea typeface="Times New Roman" panose="02020603050405020304" pitchFamily="18" charset="0"/>
                <a:cs typeface="Times New Roman" panose="02020603050405020304" pitchFamily="18" charset="0"/>
              </a:rPr>
              <a:t>07 Novembre 2024</a:t>
            </a:r>
            <a:r>
              <a:rPr lang="fr-FR" sz="1400" dirty="0">
                <a:solidFill>
                  <a:schemeClr val="accent1">
                    <a:lumMod val="50000"/>
                  </a:schemeClr>
                </a:solidFill>
                <a:latin typeface="Arial Rounded MT Bold" panose="020F0704030504030204" pitchFamily="34" charset="0"/>
                <a:ea typeface="Times New Roman" panose="02020603050405020304" pitchFamily="18" charset="0"/>
                <a:cs typeface="Calibri" panose="020F0502020204030204" pitchFamily="34" charset="0"/>
              </a:rPr>
              <a:t> </a:t>
            </a:r>
            <a:r>
              <a:rPr lang="fr-FR" sz="1400" dirty="0">
                <a:solidFill>
                  <a:schemeClr val="accent1">
                    <a:lumMod val="50000"/>
                  </a:schemeClr>
                </a:solidFill>
                <a:latin typeface="Arial Rounded MT Bold" panose="020F0704030504030204" pitchFamily="34" charset="0"/>
                <a:ea typeface="Times New Roman" panose="02020603050405020304" pitchFamily="18" charset="0"/>
                <a:cs typeface="Times New Roman" panose="02020603050405020304" pitchFamily="18" charset="0"/>
              </a:rPr>
              <a:t>: Journée NAH (passation du questionnaire d</a:t>
            </a:r>
            <a:r>
              <a:rPr lang="fr-FR" sz="1400" dirty="0">
                <a:solidFill>
                  <a:schemeClr val="accent1">
                    <a:lumMod val="50000"/>
                  </a:schemeClr>
                </a:solidFill>
                <a:latin typeface="Arial Rounded MT Bold" panose="020F0704030504030204" pitchFamily="34" charset="0"/>
                <a:ea typeface="Times New Roman" panose="02020603050405020304" pitchFamily="18" charset="0"/>
                <a:cs typeface="Marianne" panose="02000000000000000000" pitchFamily="50" charset="0"/>
              </a:rPr>
              <a:t>’</a:t>
            </a:r>
            <a:r>
              <a:rPr lang="fr-FR" sz="1400" dirty="0">
                <a:solidFill>
                  <a:schemeClr val="accent1">
                    <a:lumMod val="50000"/>
                  </a:schemeClr>
                </a:solidFill>
                <a:latin typeface="Arial Rounded MT Bold" panose="020F0704030504030204" pitchFamily="34" charset="0"/>
                <a:ea typeface="Times New Roman" panose="02020603050405020304" pitchFamily="18" charset="0"/>
                <a:cs typeface="Times New Roman" panose="02020603050405020304" pitchFamily="18" charset="0"/>
              </a:rPr>
              <a:t>auto </a:t>
            </a:r>
            <a:r>
              <a:rPr lang="fr-FR" sz="1400" dirty="0">
                <a:solidFill>
                  <a:schemeClr val="accent1">
                    <a:lumMod val="50000"/>
                  </a:schemeClr>
                </a:solidFill>
                <a:latin typeface="Arial Rounded MT Bold" panose="020F0704030504030204" pitchFamily="34" charset="0"/>
                <a:ea typeface="Times New Roman" panose="02020603050405020304" pitchFamily="18" charset="0"/>
                <a:cs typeface="Marianne" panose="02000000000000000000" pitchFamily="50" charset="0"/>
              </a:rPr>
              <a:t>é</a:t>
            </a:r>
            <a:r>
              <a:rPr lang="fr-FR" sz="1400" dirty="0">
                <a:solidFill>
                  <a:schemeClr val="accent1">
                    <a:lumMod val="50000"/>
                  </a:schemeClr>
                </a:solidFill>
                <a:latin typeface="Arial Rounded MT Bold" panose="020F0704030504030204" pitchFamily="34" charset="0"/>
                <a:ea typeface="Times New Roman" panose="02020603050405020304" pitchFamily="18" charset="0"/>
                <a:cs typeface="Times New Roman" panose="02020603050405020304" pitchFamily="18" charset="0"/>
              </a:rPr>
              <a:t>valuation)</a:t>
            </a:r>
            <a:endParaRPr lang="fr-FR" sz="1400" dirty="0">
              <a:solidFill>
                <a:schemeClr val="accent1">
                  <a:lumMod val="50000"/>
                </a:schemeClr>
              </a:solidFill>
              <a:latin typeface="Arial Rounded MT Bold" panose="020F07040305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SzPts val="1000"/>
              <a:buFont typeface="Symbol" panose="05050102010706020507" pitchFamily="18" charset="2"/>
              <a:buChar char=""/>
              <a:tabLst>
                <a:tab pos="457200" algn="l"/>
              </a:tabLst>
            </a:pPr>
            <a:r>
              <a:rPr lang="fr-FR" sz="1400" dirty="0">
                <a:solidFill>
                  <a:schemeClr val="accent1">
                    <a:lumMod val="50000"/>
                  </a:schemeClr>
                </a:solidFill>
                <a:latin typeface="Arial Rounded MT Bold" panose="020F0704030504030204" pitchFamily="34" charset="0"/>
                <a:ea typeface="Times New Roman" panose="02020603050405020304" pitchFamily="18" charset="0"/>
                <a:cs typeface="Times New Roman" panose="02020603050405020304" pitchFamily="18" charset="0"/>
              </a:rPr>
              <a:t>31 janvier 2025 : </a:t>
            </a:r>
            <a:r>
              <a:rPr lang="fr-FR" sz="1400" dirty="0">
                <a:solidFill>
                  <a:schemeClr val="accent1">
                    <a:lumMod val="50000"/>
                  </a:schemeClr>
                </a:solidFill>
                <a:latin typeface="Arial Rounded MT Bold" panose="020F0704030504030204" pitchFamily="34" charset="0"/>
                <a:ea typeface="Calibri" panose="020F0502020204030204" pitchFamily="34" charset="0"/>
                <a:cs typeface="Times New Roman" panose="02020603050405020304" pitchFamily="18" charset="0"/>
              </a:rPr>
              <a:t>date limite d'envoi des productions dans les académies pour le prix NAH  </a:t>
            </a:r>
          </a:p>
          <a:p>
            <a:pPr marL="342900" lvl="0" indent="-342900" algn="just">
              <a:lnSpc>
                <a:spcPct val="107000"/>
              </a:lnSpc>
              <a:spcAft>
                <a:spcPts val="800"/>
              </a:spcAft>
              <a:buSzPts val="1000"/>
              <a:buFont typeface="Symbol" panose="05050102010706020507" pitchFamily="18" charset="2"/>
              <a:buChar char=""/>
              <a:tabLst>
                <a:tab pos="457200" algn="l"/>
              </a:tabLst>
            </a:pPr>
            <a:r>
              <a:rPr lang="fr-FR" sz="1400" dirty="0">
                <a:solidFill>
                  <a:schemeClr val="accent1">
                    <a:lumMod val="50000"/>
                  </a:schemeClr>
                </a:solidFill>
                <a:latin typeface="Arial Rounded MT Bold" panose="020F0704030504030204" pitchFamily="34" charset="0"/>
                <a:ea typeface="Times New Roman" panose="02020603050405020304" pitchFamily="18" charset="0"/>
                <a:cs typeface="Times New Roman" panose="02020603050405020304" pitchFamily="18" charset="0"/>
              </a:rPr>
              <a:t>11 février 2025</a:t>
            </a:r>
            <a:r>
              <a:rPr lang="fr-FR" sz="1400" dirty="0">
                <a:solidFill>
                  <a:schemeClr val="accent1">
                    <a:lumMod val="50000"/>
                  </a:schemeClr>
                </a:solidFill>
                <a:latin typeface="Arial Rounded MT Bold" panose="020F0704030504030204" pitchFamily="34" charset="0"/>
                <a:ea typeface="Times New Roman" panose="02020603050405020304" pitchFamily="18" charset="0"/>
                <a:cs typeface="Calibri" panose="020F0502020204030204" pitchFamily="34" charset="0"/>
              </a:rPr>
              <a:t> </a:t>
            </a:r>
            <a:r>
              <a:rPr lang="fr-FR" sz="1400" dirty="0">
                <a:solidFill>
                  <a:schemeClr val="accent1">
                    <a:lumMod val="50000"/>
                  </a:schemeClr>
                </a:solidFill>
                <a:latin typeface="Arial Rounded MT Bold" panose="020F0704030504030204" pitchFamily="34" charset="0"/>
                <a:ea typeface="Times New Roman" panose="02020603050405020304" pitchFamily="18" charset="0"/>
                <a:cs typeface="Times New Roman" panose="02020603050405020304" pitchFamily="18" charset="0"/>
              </a:rPr>
              <a:t>:</a:t>
            </a:r>
            <a:r>
              <a:rPr lang="fr-FR" sz="1400" dirty="0">
                <a:solidFill>
                  <a:schemeClr val="accent1">
                    <a:lumMod val="50000"/>
                  </a:schemeClr>
                </a:solidFill>
                <a:latin typeface="Arial Rounded MT Bold" panose="020F0704030504030204" pitchFamily="34" charset="0"/>
                <a:ea typeface="Calibri" panose="020F0502020204030204" pitchFamily="34" charset="0"/>
                <a:cs typeface="Times New Roman" panose="02020603050405020304" pitchFamily="18" charset="0"/>
              </a:rPr>
              <a:t> Safer Internet Day</a:t>
            </a:r>
            <a:r>
              <a:rPr lang="fr-FR" sz="1400" dirty="0">
                <a:solidFill>
                  <a:schemeClr val="accent1">
                    <a:lumMod val="50000"/>
                  </a:schemeClr>
                </a:solidFill>
                <a:latin typeface="Arial Rounded MT Bold" panose="020F0704030504030204" pitchFamily="34" charset="0"/>
                <a:ea typeface="Times New Roman" panose="02020603050405020304" pitchFamily="18" charset="0"/>
                <a:cs typeface="Times New Roman" panose="02020603050405020304" pitchFamily="18" charset="0"/>
              </a:rPr>
              <a:t> </a:t>
            </a:r>
            <a:endParaRPr lang="fr-FR" sz="1400" dirty="0">
              <a:solidFill>
                <a:schemeClr val="accent1">
                  <a:lumMod val="50000"/>
                </a:schemeClr>
              </a:solidFill>
              <a:latin typeface="Arial Rounded MT Bold" panose="020F0704030504030204" pitchFamily="34" charset="0"/>
              <a:ea typeface="Calibri" panose="020F0502020204030204" pitchFamily="34" charset="0"/>
              <a:cs typeface="Times New Roman" panose="02020603050405020304" pitchFamily="18" charset="0"/>
            </a:endParaRPr>
          </a:p>
        </p:txBody>
      </p:sp>
      <p:pic>
        <p:nvPicPr>
          <p:cNvPr id="7" name="Image 6">
            <a:extLst>
              <a:ext uri="{FF2B5EF4-FFF2-40B4-BE49-F238E27FC236}">
                <a16:creationId xmlns:a16="http://schemas.microsoft.com/office/drawing/2014/main" id="{5A7AA39A-2F77-4490-9CC1-A372251CAE16}"/>
              </a:ext>
            </a:extLst>
          </p:cNvPr>
          <p:cNvPicPr>
            <a:picLocks noChangeAspect="1"/>
          </p:cNvPicPr>
          <p:nvPr/>
        </p:nvPicPr>
        <p:blipFill>
          <a:blip r:embed="rId4"/>
          <a:stretch>
            <a:fillRect/>
          </a:stretch>
        </p:blipFill>
        <p:spPr>
          <a:xfrm>
            <a:off x="2955721" y="3953523"/>
            <a:ext cx="9236279" cy="1903877"/>
          </a:xfrm>
          <a:prstGeom prst="rect">
            <a:avLst/>
          </a:prstGeom>
        </p:spPr>
      </p:pic>
    </p:spTree>
    <p:extLst>
      <p:ext uri="{BB962C8B-B14F-4D97-AF65-F5344CB8AC3E}">
        <p14:creationId xmlns:p14="http://schemas.microsoft.com/office/powerpoint/2010/main" val="3408741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58DC8C6-3DB8-4400-AD92-29694E4214D7}"/>
              </a:ext>
            </a:extLst>
          </p:cNvPr>
          <p:cNvPicPr>
            <a:picLocks noChangeAspect="1"/>
          </p:cNvPicPr>
          <p:nvPr/>
        </p:nvPicPr>
        <p:blipFill>
          <a:blip r:embed="rId2"/>
          <a:stretch>
            <a:fillRect/>
          </a:stretch>
        </p:blipFill>
        <p:spPr>
          <a:xfrm>
            <a:off x="16778" y="15499"/>
            <a:ext cx="3241964" cy="1076498"/>
          </a:xfrm>
          <a:prstGeom prst="rect">
            <a:avLst/>
          </a:prstGeom>
        </p:spPr>
      </p:pic>
      <p:pic>
        <p:nvPicPr>
          <p:cNvPr id="3" name="Image 2">
            <a:extLst>
              <a:ext uri="{FF2B5EF4-FFF2-40B4-BE49-F238E27FC236}">
                <a16:creationId xmlns:a16="http://schemas.microsoft.com/office/drawing/2014/main" id="{6B738F44-27AC-451C-81F6-E545006ED483}"/>
              </a:ext>
            </a:extLst>
          </p:cNvPr>
          <p:cNvPicPr>
            <a:picLocks noChangeAspect="1"/>
          </p:cNvPicPr>
          <p:nvPr/>
        </p:nvPicPr>
        <p:blipFill>
          <a:blip r:embed="rId3"/>
          <a:stretch>
            <a:fillRect/>
          </a:stretch>
        </p:blipFill>
        <p:spPr>
          <a:xfrm>
            <a:off x="1359917" y="1307689"/>
            <a:ext cx="2901690" cy="4242622"/>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5" name="Image 4">
            <a:extLst>
              <a:ext uri="{FF2B5EF4-FFF2-40B4-BE49-F238E27FC236}">
                <a16:creationId xmlns:a16="http://schemas.microsoft.com/office/drawing/2014/main" id="{42020CE0-B113-4B15-85C9-76253B35D559}"/>
              </a:ext>
            </a:extLst>
          </p:cNvPr>
          <p:cNvPicPr>
            <a:picLocks noChangeAspect="1"/>
          </p:cNvPicPr>
          <p:nvPr/>
        </p:nvPicPr>
        <p:blipFill>
          <a:blip r:embed="rId4"/>
          <a:stretch>
            <a:fillRect/>
          </a:stretch>
        </p:blipFill>
        <p:spPr>
          <a:xfrm>
            <a:off x="4601834" y="1307689"/>
            <a:ext cx="2988331" cy="4242621"/>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10" name="Image 9">
            <a:extLst>
              <a:ext uri="{FF2B5EF4-FFF2-40B4-BE49-F238E27FC236}">
                <a16:creationId xmlns:a16="http://schemas.microsoft.com/office/drawing/2014/main" id="{36CBA4CE-DAC6-4B1A-AFD8-EC4C8596C998}"/>
              </a:ext>
            </a:extLst>
          </p:cNvPr>
          <p:cNvPicPr>
            <a:picLocks noChangeAspect="1"/>
          </p:cNvPicPr>
          <p:nvPr/>
        </p:nvPicPr>
        <p:blipFill>
          <a:blip r:embed="rId5"/>
          <a:stretch>
            <a:fillRect/>
          </a:stretch>
        </p:blipFill>
        <p:spPr>
          <a:xfrm>
            <a:off x="7930392" y="1307689"/>
            <a:ext cx="2885423" cy="424262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30157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58DC8C6-3DB8-4400-AD92-29694E4214D7}"/>
              </a:ext>
            </a:extLst>
          </p:cNvPr>
          <p:cNvPicPr>
            <a:picLocks noChangeAspect="1"/>
          </p:cNvPicPr>
          <p:nvPr/>
        </p:nvPicPr>
        <p:blipFill>
          <a:blip r:embed="rId2"/>
          <a:stretch>
            <a:fillRect/>
          </a:stretch>
        </p:blipFill>
        <p:spPr>
          <a:xfrm>
            <a:off x="16778" y="15499"/>
            <a:ext cx="3241964" cy="1076498"/>
          </a:xfrm>
          <a:prstGeom prst="rect">
            <a:avLst/>
          </a:prstGeom>
        </p:spPr>
      </p:pic>
      <p:pic>
        <p:nvPicPr>
          <p:cNvPr id="14" name="Image 13">
            <a:extLst>
              <a:ext uri="{FF2B5EF4-FFF2-40B4-BE49-F238E27FC236}">
                <a16:creationId xmlns:a16="http://schemas.microsoft.com/office/drawing/2014/main" id="{FABED4BC-8E6C-44EA-9CC3-76CE012FC196}"/>
              </a:ext>
            </a:extLst>
          </p:cNvPr>
          <p:cNvPicPr>
            <a:picLocks noChangeAspect="1"/>
          </p:cNvPicPr>
          <p:nvPr/>
        </p:nvPicPr>
        <p:blipFill>
          <a:blip r:embed="rId3"/>
          <a:stretch>
            <a:fillRect/>
          </a:stretch>
        </p:blipFill>
        <p:spPr>
          <a:xfrm>
            <a:off x="640935" y="753562"/>
            <a:ext cx="11400089" cy="5946226"/>
          </a:xfrm>
          <a:prstGeom prst="rect">
            <a:avLst/>
          </a:prstGeom>
          <a:ln>
            <a:solidFill>
              <a:schemeClr val="tx1"/>
            </a:solidFill>
          </a:ln>
        </p:spPr>
      </p:pic>
      <p:sp>
        <p:nvSpPr>
          <p:cNvPr id="15" name="ZoneTexte 14">
            <a:extLst>
              <a:ext uri="{FF2B5EF4-FFF2-40B4-BE49-F238E27FC236}">
                <a16:creationId xmlns:a16="http://schemas.microsoft.com/office/drawing/2014/main" id="{D264F017-9006-4C39-A521-FAE0DF6B50D0}"/>
              </a:ext>
            </a:extLst>
          </p:cNvPr>
          <p:cNvSpPr txBox="1"/>
          <p:nvPr/>
        </p:nvSpPr>
        <p:spPr>
          <a:xfrm>
            <a:off x="3144852" y="199865"/>
            <a:ext cx="8896172" cy="369332"/>
          </a:xfrm>
          <a:prstGeom prst="rect">
            <a:avLst/>
          </a:prstGeom>
          <a:noFill/>
        </p:spPr>
        <p:txBody>
          <a:bodyPr wrap="square" rtlCol="0">
            <a:spAutoFit/>
          </a:bodyPr>
          <a:lstStyle/>
          <a:p>
            <a:pPr algn="ctr"/>
            <a:r>
              <a:rPr lang="fr-FR" dirty="0">
                <a:solidFill>
                  <a:schemeClr val="accent1">
                    <a:lumMod val="50000"/>
                  </a:schemeClr>
                </a:solidFill>
                <a:latin typeface="Arial Rounded MT Bold" panose="020F0704030504030204" pitchFamily="34" charset="0"/>
              </a:rPr>
              <a:t>Tableau à compléter en ligne sur le Nuage de circonscription : </a:t>
            </a:r>
            <a:r>
              <a:rPr lang="fr-FR" dirty="0">
                <a:solidFill>
                  <a:schemeClr val="accent1">
                    <a:lumMod val="50000"/>
                  </a:schemeClr>
                </a:solidFill>
                <a:latin typeface="Arial Rounded MT Bold" panose="020F0704030504030204" pitchFamily="34" charset="0"/>
                <a:hlinkClick r:id="rId4"/>
              </a:rPr>
              <a:t>ICI</a:t>
            </a:r>
            <a:endParaRPr lang="fr-FR" dirty="0">
              <a:solidFill>
                <a:schemeClr val="accent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555404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58DC8C6-3DB8-4400-AD92-29694E4214D7}"/>
              </a:ext>
            </a:extLst>
          </p:cNvPr>
          <p:cNvPicPr>
            <a:picLocks noChangeAspect="1"/>
          </p:cNvPicPr>
          <p:nvPr/>
        </p:nvPicPr>
        <p:blipFill>
          <a:blip r:embed="rId2"/>
          <a:stretch>
            <a:fillRect/>
          </a:stretch>
        </p:blipFill>
        <p:spPr>
          <a:xfrm>
            <a:off x="16778" y="15499"/>
            <a:ext cx="3241964" cy="1076498"/>
          </a:xfrm>
          <a:prstGeom prst="rect">
            <a:avLst/>
          </a:prstGeom>
        </p:spPr>
      </p:pic>
      <p:sp>
        <p:nvSpPr>
          <p:cNvPr id="7" name="Titre 3">
            <a:extLst>
              <a:ext uri="{FF2B5EF4-FFF2-40B4-BE49-F238E27FC236}">
                <a16:creationId xmlns:a16="http://schemas.microsoft.com/office/drawing/2014/main" id="{EF6372C2-C715-47B4-A845-A73F135520B9}"/>
              </a:ext>
            </a:extLst>
          </p:cNvPr>
          <p:cNvSpPr>
            <a:spLocks noGrp="1"/>
          </p:cNvSpPr>
          <p:nvPr>
            <p:ph type="title"/>
          </p:nvPr>
        </p:nvSpPr>
        <p:spPr>
          <a:xfrm>
            <a:off x="33556" y="1"/>
            <a:ext cx="12158444" cy="738230"/>
          </a:xfrm>
        </p:spPr>
        <p:txBody>
          <a:bodyPr>
            <a:normAutofit/>
          </a:bodyPr>
          <a:lstStyle/>
          <a:p>
            <a:pPr algn="ctr"/>
            <a:r>
              <a:rPr lang="fr-FR" sz="4000" u="sng" dirty="0">
                <a:solidFill>
                  <a:schemeClr val="accent1">
                    <a:lumMod val="50000"/>
                  </a:schemeClr>
                </a:solidFill>
                <a:latin typeface="Arial Rounded MT Bold" panose="020F0704030504030204" pitchFamily="34" charset="0"/>
              </a:rPr>
              <a:t>Fiche Navette</a:t>
            </a:r>
            <a:endParaRPr lang="fr-FR" sz="4000" dirty="0">
              <a:solidFill>
                <a:schemeClr val="accent1">
                  <a:lumMod val="50000"/>
                </a:schemeClr>
              </a:solidFill>
              <a:latin typeface="Arial Rounded MT Bold" panose="020F0704030504030204" pitchFamily="34" charset="0"/>
            </a:endParaRPr>
          </a:p>
        </p:txBody>
      </p:sp>
      <p:pic>
        <p:nvPicPr>
          <p:cNvPr id="5" name="Image 4">
            <a:extLst>
              <a:ext uri="{FF2B5EF4-FFF2-40B4-BE49-F238E27FC236}">
                <a16:creationId xmlns:a16="http://schemas.microsoft.com/office/drawing/2014/main" id="{3998042C-8092-448F-BDD7-7C87822166D9}"/>
              </a:ext>
            </a:extLst>
          </p:cNvPr>
          <p:cNvPicPr>
            <a:picLocks noChangeAspect="1"/>
          </p:cNvPicPr>
          <p:nvPr/>
        </p:nvPicPr>
        <p:blipFill>
          <a:blip r:embed="rId3"/>
          <a:stretch>
            <a:fillRect/>
          </a:stretch>
        </p:blipFill>
        <p:spPr>
          <a:xfrm>
            <a:off x="67152" y="1157829"/>
            <a:ext cx="2943905" cy="4739632"/>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9" name="Image 8">
            <a:extLst>
              <a:ext uri="{FF2B5EF4-FFF2-40B4-BE49-F238E27FC236}">
                <a16:creationId xmlns:a16="http://schemas.microsoft.com/office/drawing/2014/main" id="{9EA2D664-D317-4A67-979D-36627FBA7433}"/>
              </a:ext>
            </a:extLst>
          </p:cNvPr>
          <p:cNvPicPr>
            <a:picLocks noChangeAspect="1"/>
          </p:cNvPicPr>
          <p:nvPr/>
        </p:nvPicPr>
        <p:blipFill>
          <a:blip r:embed="rId4"/>
          <a:stretch>
            <a:fillRect/>
          </a:stretch>
        </p:blipFill>
        <p:spPr>
          <a:xfrm>
            <a:off x="3118918" y="1157829"/>
            <a:ext cx="2918360" cy="4739632"/>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11" name="Image 10">
            <a:extLst>
              <a:ext uri="{FF2B5EF4-FFF2-40B4-BE49-F238E27FC236}">
                <a16:creationId xmlns:a16="http://schemas.microsoft.com/office/drawing/2014/main" id="{604F9FA4-3F33-446E-AE0E-93D048EAE95C}"/>
              </a:ext>
            </a:extLst>
          </p:cNvPr>
          <p:cNvPicPr>
            <a:picLocks noChangeAspect="1"/>
          </p:cNvPicPr>
          <p:nvPr/>
        </p:nvPicPr>
        <p:blipFill>
          <a:blip r:embed="rId5"/>
          <a:stretch>
            <a:fillRect/>
          </a:stretch>
        </p:blipFill>
        <p:spPr>
          <a:xfrm>
            <a:off x="6137347" y="1157829"/>
            <a:ext cx="2937699" cy="4739632"/>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13" name="Image 12">
            <a:extLst>
              <a:ext uri="{FF2B5EF4-FFF2-40B4-BE49-F238E27FC236}">
                <a16:creationId xmlns:a16="http://schemas.microsoft.com/office/drawing/2014/main" id="{DEB93DB1-9A81-4639-88A9-02AE556D8D6E}"/>
              </a:ext>
            </a:extLst>
          </p:cNvPr>
          <p:cNvPicPr>
            <a:picLocks noChangeAspect="1"/>
          </p:cNvPicPr>
          <p:nvPr/>
        </p:nvPicPr>
        <p:blipFill>
          <a:blip r:embed="rId6"/>
          <a:stretch>
            <a:fillRect/>
          </a:stretch>
        </p:blipFill>
        <p:spPr>
          <a:xfrm>
            <a:off x="9167325" y="1157829"/>
            <a:ext cx="2939772" cy="4739632"/>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29337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58DC8C6-3DB8-4400-AD92-29694E4214D7}"/>
              </a:ext>
            </a:extLst>
          </p:cNvPr>
          <p:cNvPicPr>
            <a:picLocks noChangeAspect="1"/>
          </p:cNvPicPr>
          <p:nvPr/>
        </p:nvPicPr>
        <p:blipFill>
          <a:blip r:embed="rId2"/>
          <a:stretch>
            <a:fillRect/>
          </a:stretch>
        </p:blipFill>
        <p:spPr>
          <a:xfrm>
            <a:off x="16778" y="15499"/>
            <a:ext cx="3241964" cy="1076498"/>
          </a:xfrm>
          <a:prstGeom prst="rect">
            <a:avLst/>
          </a:prstGeom>
        </p:spPr>
      </p:pic>
      <p:sp>
        <p:nvSpPr>
          <p:cNvPr id="5" name="Titre 3">
            <a:extLst>
              <a:ext uri="{FF2B5EF4-FFF2-40B4-BE49-F238E27FC236}">
                <a16:creationId xmlns:a16="http://schemas.microsoft.com/office/drawing/2014/main" id="{6B62EA9F-EDD3-4DE5-B38F-F22FF36BA25D}"/>
              </a:ext>
            </a:extLst>
          </p:cNvPr>
          <p:cNvSpPr>
            <a:spLocks noGrp="1"/>
          </p:cNvSpPr>
          <p:nvPr>
            <p:ph type="title"/>
          </p:nvPr>
        </p:nvSpPr>
        <p:spPr>
          <a:xfrm>
            <a:off x="33556" y="780176"/>
            <a:ext cx="12158444" cy="545387"/>
          </a:xfrm>
        </p:spPr>
        <p:txBody>
          <a:bodyPr>
            <a:normAutofit/>
          </a:bodyPr>
          <a:lstStyle/>
          <a:p>
            <a:pPr algn="ctr"/>
            <a:r>
              <a:rPr lang="fr-FR" sz="3200" u="sng" dirty="0">
                <a:solidFill>
                  <a:schemeClr val="accent1">
                    <a:lumMod val="50000"/>
                  </a:schemeClr>
                </a:solidFill>
                <a:latin typeface="Arial Rounded MT Bold" panose="020F0704030504030204" pitchFamily="34" charset="0"/>
              </a:rPr>
              <a:t>Communication aux parents</a:t>
            </a:r>
            <a:endParaRPr lang="fr-FR" sz="3200" dirty="0">
              <a:solidFill>
                <a:schemeClr val="accent1">
                  <a:lumMod val="50000"/>
                </a:schemeClr>
              </a:solidFill>
              <a:latin typeface="Arial Rounded MT Bold" panose="020F0704030504030204" pitchFamily="34" charset="0"/>
            </a:endParaRPr>
          </a:p>
        </p:txBody>
      </p:sp>
      <p:pic>
        <p:nvPicPr>
          <p:cNvPr id="3" name="Image 2">
            <a:extLst>
              <a:ext uri="{FF2B5EF4-FFF2-40B4-BE49-F238E27FC236}">
                <a16:creationId xmlns:a16="http://schemas.microsoft.com/office/drawing/2014/main" id="{E690B00C-8FC8-42FE-B319-B836F1D668DE}"/>
              </a:ext>
            </a:extLst>
          </p:cNvPr>
          <p:cNvPicPr>
            <a:picLocks noChangeAspect="1"/>
          </p:cNvPicPr>
          <p:nvPr/>
        </p:nvPicPr>
        <p:blipFill>
          <a:blip r:embed="rId3"/>
          <a:stretch>
            <a:fillRect/>
          </a:stretch>
        </p:blipFill>
        <p:spPr>
          <a:xfrm>
            <a:off x="102211" y="1839896"/>
            <a:ext cx="5864017" cy="4158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 8">
            <a:extLst>
              <a:ext uri="{FF2B5EF4-FFF2-40B4-BE49-F238E27FC236}">
                <a16:creationId xmlns:a16="http://schemas.microsoft.com/office/drawing/2014/main" id="{C0702034-638D-4F81-BFE4-B8667522B7B6}"/>
              </a:ext>
            </a:extLst>
          </p:cNvPr>
          <p:cNvPicPr>
            <a:picLocks noChangeAspect="1"/>
          </p:cNvPicPr>
          <p:nvPr/>
        </p:nvPicPr>
        <p:blipFill>
          <a:blip r:embed="rId4"/>
          <a:stretch>
            <a:fillRect/>
          </a:stretch>
        </p:blipFill>
        <p:spPr>
          <a:xfrm>
            <a:off x="6175253" y="1839896"/>
            <a:ext cx="5872591" cy="4158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92685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6547DE7-E5EE-4E62-9AE7-BB48182AF551}"/>
              </a:ext>
            </a:extLst>
          </p:cNvPr>
          <p:cNvSpPr>
            <a:spLocks noGrp="1"/>
          </p:cNvSpPr>
          <p:nvPr>
            <p:ph idx="1"/>
          </p:nvPr>
        </p:nvSpPr>
        <p:spPr>
          <a:xfrm>
            <a:off x="896923" y="3596070"/>
            <a:ext cx="10515600" cy="2359212"/>
          </a:xfrm>
        </p:spPr>
        <p:txBody>
          <a:bodyPr>
            <a:noAutofit/>
          </a:bodyPr>
          <a:lstStyle/>
          <a:p>
            <a:pPr marL="0" indent="0" algn="ctr">
              <a:buNone/>
            </a:pPr>
            <a:r>
              <a:rPr lang="fr-FR" sz="4400" dirty="0">
                <a:solidFill>
                  <a:schemeClr val="accent1">
                    <a:lumMod val="50000"/>
                  </a:schemeClr>
                </a:solidFill>
                <a:latin typeface="Arial" panose="020B0604020202020204" pitchFamily="34" charset="0"/>
                <a:cs typeface="Arial" panose="020B0604020202020204" pitchFamily="34" charset="0"/>
              </a:rPr>
              <a:t>de l'aide en classe </a:t>
            </a:r>
          </a:p>
          <a:p>
            <a:pPr marL="0" indent="0" algn="ctr">
              <a:buNone/>
            </a:pPr>
            <a:r>
              <a:rPr lang="fr-FR" sz="4400" dirty="0">
                <a:solidFill>
                  <a:schemeClr val="accent1">
                    <a:lumMod val="50000"/>
                  </a:schemeClr>
                </a:solidFill>
                <a:latin typeface="Arial" panose="020B0604020202020204" pitchFamily="34" charset="0"/>
                <a:cs typeface="Arial" panose="020B0604020202020204" pitchFamily="34" charset="0"/>
              </a:rPr>
              <a:t>à la saisie du DAP-PMS</a:t>
            </a:r>
          </a:p>
          <a:p>
            <a:pPr algn="ctr"/>
            <a:endParaRPr lang="fr-FR" sz="1400" dirty="0">
              <a:latin typeface="Marianne" panose="02000000000000000000" pitchFamily="50" charset="0"/>
            </a:endParaRPr>
          </a:p>
        </p:txBody>
      </p:sp>
      <p:sp>
        <p:nvSpPr>
          <p:cNvPr id="4" name="Titre 3">
            <a:extLst>
              <a:ext uri="{FF2B5EF4-FFF2-40B4-BE49-F238E27FC236}">
                <a16:creationId xmlns:a16="http://schemas.microsoft.com/office/drawing/2014/main" id="{16AC3E8B-3B28-4BF9-8399-C50F5C3C9587}"/>
              </a:ext>
            </a:extLst>
          </p:cNvPr>
          <p:cNvSpPr>
            <a:spLocks noGrp="1"/>
          </p:cNvSpPr>
          <p:nvPr>
            <p:ph type="title"/>
          </p:nvPr>
        </p:nvSpPr>
        <p:spPr>
          <a:xfrm>
            <a:off x="33556" y="1417312"/>
            <a:ext cx="12158444" cy="1325563"/>
          </a:xfrm>
        </p:spPr>
        <p:txBody>
          <a:bodyPr>
            <a:normAutofit/>
          </a:bodyPr>
          <a:lstStyle/>
          <a:p>
            <a:pPr algn="ctr"/>
            <a:r>
              <a:rPr lang="fr-FR" sz="4000" u="sng" dirty="0">
                <a:solidFill>
                  <a:schemeClr val="accent1">
                    <a:lumMod val="50000"/>
                  </a:schemeClr>
                </a:solidFill>
                <a:latin typeface="Arial Rounded MT Bold" panose="020F0704030504030204" pitchFamily="34" charset="0"/>
              </a:rPr>
              <a:t>Accueil et accompagnement des élèves qui interrogent le cadre</a:t>
            </a:r>
            <a:endParaRPr lang="fr-FR" sz="4000" dirty="0">
              <a:solidFill>
                <a:schemeClr val="accent1">
                  <a:lumMod val="50000"/>
                </a:schemeClr>
              </a:solidFill>
              <a:latin typeface="Arial Rounded MT Bold" panose="020F0704030504030204" pitchFamily="34" charset="0"/>
            </a:endParaRPr>
          </a:p>
        </p:txBody>
      </p:sp>
      <p:pic>
        <p:nvPicPr>
          <p:cNvPr id="6" name="Image 5">
            <a:extLst>
              <a:ext uri="{FF2B5EF4-FFF2-40B4-BE49-F238E27FC236}">
                <a16:creationId xmlns:a16="http://schemas.microsoft.com/office/drawing/2014/main" id="{358DC8C6-3DB8-4400-AD92-29694E4214D7}"/>
              </a:ext>
            </a:extLst>
          </p:cNvPr>
          <p:cNvPicPr>
            <a:picLocks noChangeAspect="1"/>
          </p:cNvPicPr>
          <p:nvPr/>
        </p:nvPicPr>
        <p:blipFill>
          <a:blip r:embed="rId2"/>
          <a:stretch>
            <a:fillRect/>
          </a:stretch>
        </p:blipFill>
        <p:spPr>
          <a:xfrm>
            <a:off x="16778" y="15499"/>
            <a:ext cx="3241964" cy="1076498"/>
          </a:xfrm>
          <a:prstGeom prst="rect">
            <a:avLst/>
          </a:prstGeom>
        </p:spPr>
      </p:pic>
    </p:spTree>
    <p:extLst>
      <p:ext uri="{BB962C8B-B14F-4D97-AF65-F5344CB8AC3E}">
        <p14:creationId xmlns:p14="http://schemas.microsoft.com/office/powerpoint/2010/main" val="2495390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 coins arrondis 48">
            <a:extLst>
              <a:ext uri="{FF2B5EF4-FFF2-40B4-BE49-F238E27FC236}">
                <a16:creationId xmlns:a16="http://schemas.microsoft.com/office/drawing/2014/main" id="{49B57A94-2E22-49A6-A951-BD1FAA056941}"/>
              </a:ext>
            </a:extLst>
          </p:cNvPr>
          <p:cNvSpPr/>
          <p:nvPr/>
        </p:nvSpPr>
        <p:spPr>
          <a:xfrm>
            <a:off x="37786" y="1042146"/>
            <a:ext cx="10338246" cy="5520019"/>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 coins arrondis 17">
            <a:extLst>
              <a:ext uri="{FF2B5EF4-FFF2-40B4-BE49-F238E27FC236}">
                <a16:creationId xmlns:a16="http://schemas.microsoft.com/office/drawing/2014/main" id="{4C29D1B8-67B7-49AE-AFC7-A442C85708A6}"/>
              </a:ext>
            </a:extLst>
          </p:cNvPr>
          <p:cNvSpPr/>
          <p:nvPr/>
        </p:nvSpPr>
        <p:spPr>
          <a:xfrm>
            <a:off x="140466" y="1078760"/>
            <a:ext cx="8917955" cy="5419165"/>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2000" dirty="0">
                <a:solidFill>
                  <a:schemeClr val="tx1"/>
                </a:solidFill>
                <a:latin typeface="Marianne" panose="02000000000000000000" pitchFamily="50" charset="0"/>
              </a:rPr>
              <a:t>L’ECOLE     – </a:t>
            </a:r>
            <a:r>
              <a:rPr lang="fr-FR" sz="1600" dirty="0">
                <a:solidFill>
                  <a:schemeClr val="tx1"/>
                </a:solidFill>
                <a:latin typeface="Marianne" panose="02000000000000000000" pitchFamily="50" charset="0"/>
              </a:rPr>
              <a:t>LE DIRECTEUR, LE CONSEIL DES MAITRES  </a:t>
            </a:r>
          </a:p>
        </p:txBody>
      </p:sp>
      <p:sp>
        <p:nvSpPr>
          <p:cNvPr id="5" name="Rectangle : coins arrondis 4">
            <a:extLst>
              <a:ext uri="{FF2B5EF4-FFF2-40B4-BE49-F238E27FC236}">
                <a16:creationId xmlns:a16="http://schemas.microsoft.com/office/drawing/2014/main" id="{FB5CE376-3912-4CDD-A758-130119510F4C}"/>
              </a:ext>
            </a:extLst>
          </p:cNvPr>
          <p:cNvSpPr/>
          <p:nvPr/>
        </p:nvSpPr>
        <p:spPr>
          <a:xfrm>
            <a:off x="212736" y="1852138"/>
            <a:ext cx="4894729" cy="4460883"/>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dirty="0">
                <a:solidFill>
                  <a:schemeClr val="tx1"/>
                </a:solidFill>
                <a:latin typeface="Marianne" panose="02000000000000000000" pitchFamily="50" charset="0"/>
              </a:rPr>
              <a:t>     LA CLASSE – LE PE	 </a:t>
            </a:r>
          </a:p>
        </p:txBody>
      </p:sp>
      <p:sp>
        <p:nvSpPr>
          <p:cNvPr id="4" name="Rectangle : coins arrondis 3">
            <a:extLst>
              <a:ext uri="{FF2B5EF4-FFF2-40B4-BE49-F238E27FC236}">
                <a16:creationId xmlns:a16="http://schemas.microsoft.com/office/drawing/2014/main" id="{BFFA6D0E-76B6-4172-938C-A0D49489CD3E}"/>
              </a:ext>
            </a:extLst>
          </p:cNvPr>
          <p:cNvSpPr/>
          <p:nvPr/>
        </p:nvSpPr>
        <p:spPr>
          <a:xfrm>
            <a:off x="296885" y="4105058"/>
            <a:ext cx="1237129" cy="645459"/>
          </a:xfrm>
          <a:prstGeom prst="roundRect">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Marianne" panose="02000000000000000000" pitchFamily="50" charset="0"/>
              </a:rPr>
              <a:t>L’ÉLÈVE</a:t>
            </a:r>
          </a:p>
        </p:txBody>
      </p:sp>
      <p:sp>
        <p:nvSpPr>
          <p:cNvPr id="13" name="ZoneTexte 12">
            <a:extLst>
              <a:ext uri="{FF2B5EF4-FFF2-40B4-BE49-F238E27FC236}">
                <a16:creationId xmlns:a16="http://schemas.microsoft.com/office/drawing/2014/main" id="{2BBCD1B6-09D0-42BC-A4FC-819488151312}"/>
              </a:ext>
            </a:extLst>
          </p:cNvPr>
          <p:cNvSpPr txBox="1"/>
          <p:nvPr/>
        </p:nvSpPr>
        <p:spPr>
          <a:xfrm>
            <a:off x="1920713" y="3298401"/>
            <a:ext cx="2326342" cy="461665"/>
          </a:xfrm>
          <a:prstGeom prst="rect">
            <a:avLst/>
          </a:prstGeom>
          <a:noFill/>
          <a:ln>
            <a:solidFill>
              <a:schemeClr val="tx1"/>
            </a:solidFill>
          </a:ln>
        </p:spPr>
        <p:txBody>
          <a:bodyPr wrap="square" rtlCol="0">
            <a:spAutoFit/>
          </a:bodyPr>
          <a:lstStyle/>
          <a:p>
            <a:r>
              <a:rPr lang="fr-FR" sz="1200" dirty="0">
                <a:latin typeface="Marianne" panose="02000000000000000000" pitchFamily="50" charset="0"/>
              </a:rPr>
              <a:t>en difficulté d’apprentissage</a:t>
            </a:r>
          </a:p>
          <a:p>
            <a:r>
              <a:rPr lang="fr-FR" sz="1200" dirty="0">
                <a:latin typeface="Marianne" panose="02000000000000000000" pitchFamily="50" charset="0"/>
              </a:rPr>
              <a:t>passagère </a:t>
            </a:r>
          </a:p>
        </p:txBody>
      </p:sp>
      <p:sp>
        <p:nvSpPr>
          <p:cNvPr id="15" name="ZoneTexte 14">
            <a:extLst>
              <a:ext uri="{FF2B5EF4-FFF2-40B4-BE49-F238E27FC236}">
                <a16:creationId xmlns:a16="http://schemas.microsoft.com/office/drawing/2014/main" id="{EE3F6FC1-AEFD-4C14-826F-7573143A6058}"/>
              </a:ext>
            </a:extLst>
          </p:cNvPr>
          <p:cNvSpPr txBox="1"/>
          <p:nvPr/>
        </p:nvSpPr>
        <p:spPr>
          <a:xfrm>
            <a:off x="1914934" y="3896427"/>
            <a:ext cx="2326342" cy="400110"/>
          </a:xfrm>
          <a:prstGeom prst="rect">
            <a:avLst/>
          </a:prstGeom>
          <a:noFill/>
          <a:ln>
            <a:solidFill>
              <a:schemeClr val="tx1"/>
            </a:solidFill>
          </a:ln>
        </p:spPr>
        <p:txBody>
          <a:bodyPr wrap="square" rtlCol="0">
            <a:spAutoFit/>
          </a:bodyPr>
          <a:lstStyle/>
          <a:p>
            <a:r>
              <a:rPr lang="fr-FR" sz="1000" dirty="0">
                <a:latin typeface="Marianne" panose="02000000000000000000" pitchFamily="50" charset="0"/>
              </a:rPr>
              <a:t>qui ne donne pas de sens à l’école, incompréhension des attentes</a:t>
            </a:r>
          </a:p>
        </p:txBody>
      </p:sp>
      <p:sp>
        <p:nvSpPr>
          <p:cNvPr id="16" name="ZoneTexte 15">
            <a:extLst>
              <a:ext uri="{FF2B5EF4-FFF2-40B4-BE49-F238E27FC236}">
                <a16:creationId xmlns:a16="http://schemas.microsoft.com/office/drawing/2014/main" id="{67E7A76B-07D0-498C-88AF-927E91F6E192}"/>
              </a:ext>
            </a:extLst>
          </p:cNvPr>
          <p:cNvSpPr txBox="1"/>
          <p:nvPr/>
        </p:nvSpPr>
        <p:spPr>
          <a:xfrm>
            <a:off x="1917450" y="4431541"/>
            <a:ext cx="2326342" cy="276999"/>
          </a:xfrm>
          <a:prstGeom prst="rect">
            <a:avLst/>
          </a:prstGeom>
          <a:noFill/>
          <a:ln>
            <a:solidFill>
              <a:schemeClr val="tx1"/>
            </a:solidFill>
          </a:ln>
        </p:spPr>
        <p:txBody>
          <a:bodyPr wrap="square" rtlCol="0">
            <a:spAutoFit/>
          </a:bodyPr>
          <a:lstStyle/>
          <a:p>
            <a:r>
              <a:rPr lang="fr-FR" sz="1200" dirty="0">
                <a:latin typeface="Marianne" panose="02000000000000000000" pitchFamily="50" charset="0"/>
              </a:rPr>
              <a:t>qui questionne le cadre DEC</a:t>
            </a:r>
          </a:p>
        </p:txBody>
      </p:sp>
      <p:sp>
        <p:nvSpPr>
          <p:cNvPr id="17" name="ZoneTexte 16">
            <a:extLst>
              <a:ext uri="{FF2B5EF4-FFF2-40B4-BE49-F238E27FC236}">
                <a16:creationId xmlns:a16="http://schemas.microsoft.com/office/drawing/2014/main" id="{CC5CA13B-5196-43F0-BB95-00280F0E97D2}"/>
              </a:ext>
            </a:extLst>
          </p:cNvPr>
          <p:cNvSpPr txBox="1"/>
          <p:nvPr/>
        </p:nvSpPr>
        <p:spPr>
          <a:xfrm>
            <a:off x="4423810" y="3298401"/>
            <a:ext cx="550962" cy="2411935"/>
          </a:xfrm>
          <a:prstGeom prst="snip2DiagRect">
            <a:avLst/>
          </a:prstGeom>
          <a:noFill/>
          <a:ln>
            <a:solidFill>
              <a:srgbClr val="000066"/>
            </a:solidFill>
          </a:ln>
        </p:spPr>
        <p:txBody>
          <a:bodyPr vert="vert270" wrap="square" rtlCol="0">
            <a:spAutoFit/>
          </a:bodyPr>
          <a:lstStyle/>
          <a:p>
            <a:pPr algn="ctr"/>
            <a:r>
              <a:rPr lang="fr-FR" u="sng" dirty="0">
                <a:solidFill>
                  <a:srgbClr val="000066"/>
                </a:solidFill>
                <a:latin typeface="Marianne" panose="02000000000000000000" pitchFamily="50" charset="0"/>
              </a:rPr>
              <a:t>PPRE</a:t>
            </a:r>
            <a:r>
              <a:rPr lang="fr-FR" dirty="0">
                <a:latin typeface="Marianne" panose="02000000000000000000" pitchFamily="50" charset="0"/>
              </a:rPr>
              <a:t> - APC</a:t>
            </a:r>
          </a:p>
        </p:txBody>
      </p:sp>
      <p:sp>
        <p:nvSpPr>
          <p:cNvPr id="25" name="Rectangle : coins arrondis 24">
            <a:extLst>
              <a:ext uri="{FF2B5EF4-FFF2-40B4-BE49-F238E27FC236}">
                <a16:creationId xmlns:a16="http://schemas.microsoft.com/office/drawing/2014/main" id="{6523CCD7-FC09-488E-AAE4-C61DFB34C8A9}"/>
              </a:ext>
            </a:extLst>
          </p:cNvPr>
          <p:cNvSpPr/>
          <p:nvPr/>
        </p:nvSpPr>
        <p:spPr>
          <a:xfrm>
            <a:off x="1680882" y="160166"/>
            <a:ext cx="3397555" cy="718238"/>
          </a:xfrm>
          <a:prstGeom prst="roundRect">
            <a:avLst/>
          </a:prstGeom>
          <a:solidFill>
            <a:srgbClr val="CC99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ysClr val="windowText" lastClr="000000"/>
                </a:solidFill>
                <a:latin typeface="Marianne" panose="02000000000000000000" pitchFamily="50" charset="0"/>
              </a:rPr>
              <a:t>LES PARENTS ou RESP. LEGAUX</a:t>
            </a:r>
          </a:p>
        </p:txBody>
      </p:sp>
      <p:sp>
        <p:nvSpPr>
          <p:cNvPr id="26" name="Rectangle : coins arrondis 25">
            <a:extLst>
              <a:ext uri="{FF2B5EF4-FFF2-40B4-BE49-F238E27FC236}">
                <a16:creationId xmlns:a16="http://schemas.microsoft.com/office/drawing/2014/main" id="{4A5EF1EB-1E19-42B2-A233-CEE738712AC8}"/>
              </a:ext>
            </a:extLst>
          </p:cNvPr>
          <p:cNvSpPr/>
          <p:nvPr/>
        </p:nvSpPr>
        <p:spPr>
          <a:xfrm>
            <a:off x="5414787" y="118934"/>
            <a:ext cx="3397555" cy="718238"/>
          </a:xfrm>
          <a:prstGeom prst="roundRect">
            <a:avLst/>
          </a:prstGeom>
          <a:solidFill>
            <a:srgbClr val="CC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ysClr val="windowText" lastClr="000000"/>
                </a:solidFill>
                <a:latin typeface="Marianne" panose="02000000000000000000" pitchFamily="50" charset="0"/>
              </a:rPr>
              <a:t>LES PARTENAIRES EXT</a:t>
            </a:r>
            <a:endParaRPr lang="fr-FR" sz="1000" dirty="0">
              <a:solidFill>
                <a:sysClr val="windowText" lastClr="000000"/>
              </a:solidFill>
              <a:latin typeface="Marianne" panose="02000000000000000000" pitchFamily="50" charset="0"/>
            </a:endParaRPr>
          </a:p>
          <a:p>
            <a:pPr algn="ctr"/>
            <a:r>
              <a:rPr lang="fr-FR" sz="1000" dirty="0">
                <a:solidFill>
                  <a:sysClr val="windowText" lastClr="000000"/>
                </a:solidFill>
                <a:latin typeface="Marianne" panose="02000000000000000000" pitchFamily="50" charset="0"/>
              </a:rPr>
              <a:t>Médical, paramédical, social</a:t>
            </a:r>
            <a:endParaRPr lang="fr-FR" dirty="0">
              <a:solidFill>
                <a:sysClr val="windowText" lastClr="000000"/>
              </a:solidFill>
              <a:latin typeface="Marianne" panose="02000000000000000000" pitchFamily="50" charset="0"/>
            </a:endParaRPr>
          </a:p>
        </p:txBody>
      </p:sp>
      <p:sp>
        <p:nvSpPr>
          <p:cNvPr id="27" name="ZoneTexte 26">
            <a:extLst>
              <a:ext uri="{FF2B5EF4-FFF2-40B4-BE49-F238E27FC236}">
                <a16:creationId xmlns:a16="http://schemas.microsoft.com/office/drawing/2014/main" id="{AB91E191-5D08-4563-BF19-369BE3997496}"/>
              </a:ext>
            </a:extLst>
          </p:cNvPr>
          <p:cNvSpPr txBox="1"/>
          <p:nvPr/>
        </p:nvSpPr>
        <p:spPr>
          <a:xfrm>
            <a:off x="5317862" y="1840149"/>
            <a:ext cx="1819421" cy="461665"/>
          </a:xfrm>
          <a:prstGeom prst="rect">
            <a:avLst/>
          </a:prstGeom>
          <a:noFill/>
          <a:ln>
            <a:solidFill>
              <a:schemeClr val="tx1"/>
            </a:solidFill>
            <a:prstDash val="sysDot"/>
          </a:ln>
        </p:spPr>
        <p:txBody>
          <a:bodyPr wrap="square" rtlCol="0">
            <a:spAutoFit/>
          </a:bodyPr>
          <a:lstStyle/>
          <a:p>
            <a:pPr algn="ctr"/>
            <a:r>
              <a:rPr lang="fr-FR" sz="1200" dirty="0">
                <a:latin typeface="Marianne" panose="02000000000000000000" pitchFamily="50" charset="0"/>
              </a:rPr>
              <a:t>Diagnostic troubles : TDAH, TFC, TSA, TCC</a:t>
            </a:r>
          </a:p>
        </p:txBody>
      </p:sp>
      <p:sp>
        <p:nvSpPr>
          <p:cNvPr id="28" name="ZoneTexte 27">
            <a:extLst>
              <a:ext uri="{FF2B5EF4-FFF2-40B4-BE49-F238E27FC236}">
                <a16:creationId xmlns:a16="http://schemas.microsoft.com/office/drawing/2014/main" id="{A50C5412-10E9-4BA0-B678-B61960FAF5C1}"/>
              </a:ext>
            </a:extLst>
          </p:cNvPr>
          <p:cNvSpPr txBox="1"/>
          <p:nvPr/>
        </p:nvSpPr>
        <p:spPr>
          <a:xfrm>
            <a:off x="5305377" y="2442520"/>
            <a:ext cx="1819421" cy="461665"/>
          </a:xfrm>
          <a:prstGeom prst="rect">
            <a:avLst/>
          </a:prstGeom>
          <a:noFill/>
          <a:ln>
            <a:solidFill>
              <a:schemeClr val="tx1"/>
            </a:solidFill>
            <a:prstDash val="sysDot"/>
          </a:ln>
        </p:spPr>
        <p:txBody>
          <a:bodyPr wrap="square" rtlCol="0">
            <a:spAutoFit/>
          </a:bodyPr>
          <a:lstStyle/>
          <a:p>
            <a:pPr algn="ctr"/>
            <a:r>
              <a:rPr lang="fr-FR" sz="1200" dirty="0">
                <a:latin typeface="Marianne" panose="02000000000000000000" pitchFamily="50" charset="0"/>
              </a:rPr>
              <a:t>Diagnostic troubles DYS</a:t>
            </a:r>
          </a:p>
        </p:txBody>
      </p:sp>
      <p:sp>
        <p:nvSpPr>
          <p:cNvPr id="29" name="ZoneTexte 28">
            <a:extLst>
              <a:ext uri="{FF2B5EF4-FFF2-40B4-BE49-F238E27FC236}">
                <a16:creationId xmlns:a16="http://schemas.microsoft.com/office/drawing/2014/main" id="{ED9533C2-0489-44E5-80CE-A452A1D04321}"/>
              </a:ext>
            </a:extLst>
          </p:cNvPr>
          <p:cNvSpPr txBox="1"/>
          <p:nvPr/>
        </p:nvSpPr>
        <p:spPr>
          <a:xfrm>
            <a:off x="5292309" y="3541457"/>
            <a:ext cx="1819421" cy="461665"/>
          </a:xfrm>
          <a:prstGeom prst="rect">
            <a:avLst/>
          </a:prstGeom>
          <a:noFill/>
          <a:ln>
            <a:solidFill>
              <a:schemeClr val="tx1"/>
            </a:solidFill>
            <a:prstDash val="sysDot"/>
          </a:ln>
        </p:spPr>
        <p:txBody>
          <a:bodyPr wrap="square" rtlCol="0">
            <a:spAutoFit/>
          </a:bodyPr>
          <a:lstStyle/>
          <a:p>
            <a:pPr algn="ctr"/>
            <a:r>
              <a:rPr lang="fr-FR" sz="1200" dirty="0">
                <a:latin typeface="Marianne" panose="02000000000000000000" pitchFamily="50" charset="0"/>
              </a:rPr>
              <a:t>GDS </a:t>
            </a:r>
          </a:p>
          <a:p>
            <a:pPr algn="ctr"/>
            <a:r>
              <a:rPr lang="fr-FR" sz="1200" dirty="0">
                <a:latin typeface="Marianne" panose="02000000000000000000" pitchFamily="50" charset="0"/>
              </a:rPr>
              <a:t>grave et persistante</a:t>
            </a:r>
          </a:p>
        </p:txBody>
      </p:sp>
      <p:sp>
        <p:nvSpPr>
          <p:cNvPr id="30" name="ZoneTexte 29">
            <a:extLst>
              <a:ext uri="{FF2B5EF4-FFF2-40B4-BE49-F238E27FC236}">
                <a16:creationId xmlns:a16="http://schemas.microsoft.com/office/drawing/2014/main" id="{A73C0416-EA4E-4EA5-9CCC-6C1537E18F7A}"/>
              </a:ext>
            </a:extLst>
          </p:cNvPr>
          <p:cNvSpPr txBox="1"/>
          <p:nvPr/>
        </p:nvSpPr>
        <p:spPr>
          <a:xfrm>
            <a:off x="5322840" y="4133146"/>
            <a:ext cx="1819421" cy="461665"/>
          </a:xfrm>
          <a:prstGeom prst="rect">
            <a:avLst/>
          </a:prstGeom>
          <a:noFill/>
          <a:ln>
            <a:solidFill>
              <a:schemeClr val="tx1"/>
            </a:solidFill>
            <a:prstDash val="sysDot"/>
          </a:ln>
        </p:spPr>
        <p:txBody>
          <a:bodyPr wrap="square" rtlCol="0">
            <a:spAutoFit/>
          </a:bodyPr>
          <a:lstStyle/>
          <a:p>
            <a:pPr algn="ctr"/>
            <a:r>
              <a:rPr lang="fr-FR" sz="1200" dirty="0">
                <a:latin typeface="Marianne" panose="02000000000000000000" pitchFamily="50" charset="0"/>
              </a:rPr>
              <a:t>DEC</a:t>
            </a:r>
          </a:p>
          <a:p>
            <a:pPr algn="ctr"/>
            <a:r>
              <a:rPr lang="fr-FR" sz="1200" dirty="0">
                <a:latin typeface="Marianne" panose="02000000000000000000" pitchFamily="50" charset="0"/>
              </a:rPr>
              <a:t>grave et persistante</a:t>
            </a:r>
          </a:p>
        </p:txBody>
      </p:sp>
      <p:sp>
        <p:nvSpPr>
          <p:cNvPr id="31" name="ZoneTexte 30">
            <a:extLst>
              <a:ext uri="{FF2B5EF4-FFF2-40B4-BE49-F238E27FC236}">
                <a16:creationId xmlns:a16="http://schemas.microsoft.com/office/drawing/2014/main" id="{CEEA1292-7FA0-47E2-9D29-F0D844716F9F}"/>
              </a:ext>
            </a:extLst>
          </p:cNvPr>
          <p:cNvSpPr txBox="1"/>
          <p:nvPr/>
        </p:nvSpPr>
        <p:spPr>
          <a:xfrm>
            <a:off x="7441295" y="3448105"/>
            <a:ext cx="914400" cy="1077218"/>
          </a:xfrm>
          <a:custGeom>
            <a:avLst/>
            <a:gdLst>
              <a:gd name="connsiteX0" fmla="*/ 0 w 914400"/>
              <a:gd name="connsiteY0" fmla="*/ 0 h 1077218"/>
              <a:gd name="connsiteX1" fmla="*/ 448056 w 914400"/>
              <a:gd name="connsiteY1" fmla="*/ 0 h 1077218"/>
              <a:gd name="connsiteX2" fmla="*/ 914400 w 914400"/>
              <a:gd name="connsiteY2" fmla="*/ 0 h 1077218"/>
              <a:gd name="connsiteX3" fmla="*/ 914400 w 914400"/>
              <a:gd name="connsiteY3" fmla="*/ 560153 h 1077218"/>
              <a:gd name="connsiteX4" fmla="*/ 914400 w 914400"/>
              <a:gd name="connsiteY4" fmla="*/ 1077218 h 1077218"/>
              <a:gd name="connsiteX5" fmla="*/ 484632 w 914400"/>
              <a:gd name="connsiteY5" fmla="*/ 1077218 h 1077218"/>
              <a:gd name="connsiteX6" fmla="*/ 0 w 914400"/>
              <a:gd name="connsiteY6" fmla="*/ 1077218 h 1077218"/>
              <a:gd name="connsiteX7" fmla="*/ 0 w 914400"/>
              <a:gd name="connsiteY7" fmla="*/ 517065 h 1077218"/>
              <a:gd name="connsiteX8" fmla="*/ 0 w 914400"/>
              <a:gd name="connsiteY8"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 h="1077218" extrusionOk="0">
                <a:moveTo>
                  <a:pt x="0" y="0"/>
                </a:moveTo>
                <a:cubicBezTo>
                  <a:pt x="118258" y="-41031"/>
                  <a:pt x="328507" y="30617"/>
                  <a:pt x="448056" y="0"/>
                </a:cubicBezTo>
                <a:cubicBezTo>
                  <a:pt x="567605" y="-30617"/>
                  <a:pt x="732299" y="29053"/>
                  <a:pt x="914400" y="0"/>
                </a:cubicBezTo>
                <a:cubicBezTo>
                  <a:pt x="980396" y="154233"/>
                  <a:pt x="853647" y="302857"/>
                  <a:pt x="914400" y="560153"/>
                </a:cubicBezTo>
                <a:cubicBezTo>
                  <a:pt x="975153" y="817449"/>
                  <a:pt x="876398" y="826508"/>
                  <a:pt x="914400" y="1077218"/>
                </a:cubicBezTo>
                <a:cubicBezTo>
                  <a:pt x="806400" y="1095780"/>
                  <a:pt x="692120" y="1025982"/>
                  <a:pt x="484632" y="1077218"/>
                </a:cubicBezTo>
                <a:cubicBezTo>
                  <a:pt x="277144" y="1128454"/>
                  <a:pt x="204020" y="1043683"/>
                  <a:pt x="0" y="1077218"/>
                </a:cubicBezTo>
                <a:cubicBezTo>
                  <a:pt x="-27288" y="847545"/>
                  <a:pt x="62705" y="742887"/>
                  <a:pt x="0" y="517065"/>
                </a:cubicBezTo>
                <a:cubicBezTo>
                  <a:pt x="-62705" y="291243"/>
                  <a:pt x="44835" y="121870"/>
                  <a:pt x="0" y="0"/>
                </a:cubicBezTo>
                <a:close/>
              </a:path>
            </a:pathLst>
          </a:custGeom>
          <a:noFill/>
          <a:ln>
            <a:solidFill>
              <a:schemeClr val="tx1"/>
            </a:solidFill>
            <a:extLst>
              <a:ext uri="{C807C97D-BFC1-408E-A445-0C87EB9F89A2}">
                <ask:lineSketchStyleProps xmlns:ask="http://schemas.microsoft.com/office/drawing/2018/sketchyshapes" sd="3782369651">
                  <a:prstGeom prst="rect">
                    <a:avLst/>
                  </a:prstGeom>
                  <ask:type>
                    <ask:lineSketchScribble/>
                  </ask:type>
                </ask:lineSketchStyleProps>
              </a:ext>
            </a:extLst>
          </a:ln>
        </p:spPr>
        <p:txBody>
          <a:bodyPr wrap="square" rtlCol="0">
            <a:spAutoFit/>
          </a:bodyPr>
          <a:lstStyle/>
          <a:p>
            <a:pPr algn="ctr"/>
            <a:r>
              <a:rPr lang="fr-FR" sz="1600" dirty="0">
                <a:latin typeface="Marianne" panose="02000000000000000000" pitchFamily="50" charset="0"/>
              </a:rPr>
              <a:t>RASED</a:t>
            </a:r>
          </a:p>
          <a:p>
            <a:pPr algn="ctr"/>
            <a:r>
              <a:rPr lang="fr-FR" sz="1600" dirty="0">
                <a:latin typeface="Marianne" panose="02000000000000000000" pitchFamily="50" charset="0"/>
              </a:rPr>
              <a:t>AP</a:t>
            </a:r>
          </a:p>
          <a:p>
            <a:pPr algn="ctr"/>
            <a:r>
              <a:rPr lang="fr-FR" sz="1600" dirty="0">
                <a:latin typeface="Marianne" panose="02000000000000000000" pitchFamily="50" charset="0"/>
              </a:rPr>
              <a:t>AR</a:t>
            </a:r>
          </a:p>
          <a:p>
            <a:pPr algn="ctr"/>
            <a:r>
              <a:rPr lang="fr-FR" sz="1600" dirty="0">
                <a:latin typeface="Marianne" panose="02000000000000000000" pitchFamily="50" charset="0"/>
              </a:rPr>
              <a:t>Psy EN</a:t>
            </a:r>
          </a:p>
        </p:txBody>
      </p:sp>
      <p:sp>
        <p:nvSpPr>
          <p:cNvPr id="35" name="ZoneTexte 34">
            <a:extLst>
              <a:ext uri="{FF2B5EF4-FFF2-40B4-BE49-F238E27FC236}">
                <a16:creationId xmlns:a16="http://schemas.microsoft.com/office/drawing/2014/main" id="{0257256D-7BEF-4382-BEC0-543FE6A5FB45}"/>
              </a:ext>
            </a:extLst>
          </p:cNvPr>
          <p:cNvSpPr txBox="1"/>
          <p:nvPr/>
        </p:nvSpPr>
        <p:spPr>
          <a:xfrm>
            <a:off x="7328978" y="1852138"/>
            <a:ext cx="631550" cy="404039"/>
          </a:xfrm>
          <a:prstGeom prst="snip2DiagRect">
            <a:avLst/>
          </a:prstGeom>
          <a:noFill/>
          <a:ln>
            <a:solidFill>
              <a:srgbClr val="000066"/>
            </a:solidFill>
          </a:ln>
        </p:spPr>
        <p:txBody>
          <a:bodyPr wrap="square" rtlCol="0">
            <a:spAutoFit/>
          </a:bodyPr>
          <a:lstStyle/>
          <a:p>
            <a:pPr algn="ctr"/>
            <a:r>
              <a:rPr lang="fr-FR" sz="1600" dirty="0">
                <a:solidFill>
                  <a:srgbClr val="000066"/>
                </a:solidFill>
                <a:latin typeface="Marianne" panose="02000000000000000000" pitchFamily="50" charset="0"/>
              </a:rPr>
              <a:t>PPS</a:t>
            </a:r>
          </a:p>
        </p:txBody>
      </p:sp>
      <p:sp>
        <p:nvSpPr>
          <p:cNvPr id="38" name="ZoneTexte 37">
            <a:extLst>
              <a:ext uri="{FF2B5EF4-FFF2-40B4-BE49-F238E27FC236}">
                <a16:creationId xmlns:a16="http://schemas.microsoft.com/office/drawing/2014/main" id="{7300A1AC-42F0-4B4F-B5D3-B18238438737}"/>
              </a:ext>
            </a:extLst>
          </p:cNvPr>
          <p:cNvSpPr txBox="1"/>
          <p:nvPr/>
        </p:nvSpPr>
        <p:spPr>
          <a:xfrm>
            <a:off x="7330092" y="2471332"/>
            <a:ext cx="626611" cy="404039"/>
          </a:xfrm>
          <a:prstGeom prst="snip2DiagRect">
            <a:avLst/>
          </a:prstGeom>
          <a:noFill/>
          <a:ln>
            <a:solidFill>
              <a:srgbClr val="000066"/>
            </a:solidFill>
          </a:ln>
        </p:spPr>
        <p:txBody>
          <a:bodyPr wrap="square" rtlCol="0">
            <a:spAutoFit/>
          </a:bodyPr>
          <a:lstStyle/>
          <a:p>
            <a:pPr algn="ctr"/>
            <a:r>
              <a:rPr lang="fr-FR" sz="1600" dirty="0">
                <a:solidFill>
                  <a:srgbClr val="000066"/>
                </a:solidFill>
                <a:latin typeface="Marianne" panose="02000000000000000000" pitchFamily="50" charset="0"/>
              </a:rPr>
              <a:t>PAP</a:t>
            </a:r>
          </a:p>
        </p:txBody>
      </p:sp>
      <p:sp>
        <p:nvSpPr>
          <p:cNvPr id="39" name="ZoneTexte 38">
            <a:extLst>
              <a:ext uri="{FF2B5EF4-FFF2-40B4-BE49-F238E27FC236}">
                <a16:creationId xmlns:a16="http://schemas.microsoft.com/office/drawing/2014/main" id="{D09E9EA7-6205-42AE-B7C5-E0C243B91859}"/>
              </a:ext>
            </a:extLst>
          </p:cNvPr>
          <p:cNvSpPr txBox="1"/>
          <p:nvPr/>
        </p:nvSpPr>
        <p:spPr>
          <a:xfrm>
            <a:off x="5305376" y="4887906"/>
            <a:ext cx="1819421" cy="276999"/>
          </a:xfrm>
          <a:prstGeom prst="rect">
            <a:avLst/>
          </a:prstGeom>
          <a:noFill/>
          <a:ln>
            <a:solidFill>
              <a:schemeClr val="tx1"/>
            </a:solidFill>
            <a:prstDash val="sysDot"/>
          </a:ln>
        </p:spPr>
        <p:txBody>
          <a:bodyPr wrap="square" rtlCol="0">
            <a:spAutoFit/>
          </a:bodyPr>
          <a:lstStyle/>
          <a:p>
            <a:pPr algn="ctr"/>
            <a:r>
              <a:rPr lang="fr-FR" sz="1200" dirty="0">
                <a:latin typeface="Marianne" panose="02000000000000000000" pitchFamily="50" charset="0"/>
              </a:rPr>
              <a:t>EANA</a:t>
            </a:r>
          </a:p>
        </p:txBody>
      </p:sp>
      <p:sp>
        <p:nvSpPr>
          <p:cNvPr id="40" name="ZoneTexte 39">
            <a:extLst>
              <a:ext uri="{FF2B5EF4-FFF2-40B4-BE49-F238E27FC236}">
                <a16:creationId xmlns:a16="http://schemas.microsoft.com/office/drawing/2014/main" id="{B4636AD9-13E9-484A-B0AB-D8C3B1BC4136}"/>
              </a:ext>
            </a:extLst>
          </p:cNvPr>
          <p:cNvSpPr txBox="1"/>
          <p:nvPr/>
        </p:nvSpPr>
        <p:spPr>
          <a:xfrm>
            <a:off x="1916432" y="4843544"/>
            <a:ext cx="2326342" cy="461665"/>
          </a:xfrm>
          <a:prstGeom prst="rect">
            <a:avLst/>
          </a:prstGeom>
          <a:noFill/>
          <a:ln>
            <a:solidFill>
              <a:schemeClr val="tx1"/>
            </a:solidFill>
          </a:ln>
        </p:spPr>
        <p:txBody>
          <a:bodyPr wrap="square" rtlCol="0">
            <a:spAutoFit/>
          </a:bodyPr>
          <a:lstStyle/>
          <a:p>
            <a:r>
              <a:rPr lang="fr-FR" sz="1200" dirty="0">
                <a:latin typeface="Marianne" panose="02000000000000000000" pitchFamily="50" charset="0"/>
              </a:rPr>
              <a:t>qui ne maitrise pas la langue français</a:t>
            </a:r>
          </a:p>
        </p:txBody>
      </p:sp>
      <p:sp>
        <p:nvSpPr>
          <p:cNvPr id="41" name="ZoneTexte 40">
            <a:extLst>
              <a:ext uri="{FF2B5EF4-FFF2-40B4-BE49-F238E27FC236}">
                <a16:creationId xmlns:a16="http://schemas.microsoft.com/office/drawing/2014/main" id="{AED10FBE-569A-4BE7-B08C-22B65E1FA05A}"/>
              </a:ext>
            </a:extLst>
          </p:cNvPr>
          <p:cNvSpPr txBox="1"/>
          <p:nvPr/>
        </p:nvSpPr>
        <p:spPr>
          <a:xfrm>
            <a:off x="5317862" y="5404178"/>
            <a:ext cx="1819421" cy="276999"/>
          </a:xfrm>
          <a:prstGeom prst="rect">
            <a:avLst/>
          </a:prstGeom>
          <a:noFill/>
          <a:ln>
            <a:solidFill>
              <a:schemeClr val="tx1"/>
            </a:solidFill>
            <a:prstDash val="sysDot"/>
          </a:ln>
        </p:spPr>
        <p:txBody>
          <a:bodyPr wrap="square" rtlCol="0">
            <a:spAutoFit/>
          </a:bodyPr>
          <a:lstStyle/>
          <a:p>
            <a:pPr algn="ctr"/>
            <a:r>
              <a:rPr lang="fr-FR" sz="1200" dirty="0">
                <a:latin typeface="Marianne" panose="02000000000000000000" pitchFamily="50" charset="0"/>
              </a:rPr>
              <a:t>EFIV</a:t>
            </a:r>
          </a:p>
        </p:txBody>
      </p:sp>
      <p:sp>
        <p:nvSpPr>
          <p:cNvPr id="43" name="ZoneTexte 42">
            <a:extLst>
              <a:ext uri="{FF2B5EF4-FFF2-40B4-BE49-F238E27FC236}">
                <a16:creationId xmlns:a16="http://schemas.microsoft.com/office/drawing/2014/main" id="{B0489D34-A9E7-4237-85D4-9E2E1BE55BCE}"/>
              </a:ext>
            </a:extLst>
          </p:cNvPr>
          <p:cNvSpPr txBox="1"/>
          <p:nvPr/>
        </p:nvSpPr>
        <p:spPr>
          <a:xfrm>
            <a:off x="1924029" y="5822076"/>
            <a:ext cx="2326342" cy="276999"/>
          </a:xfrm>
          <a:prstGeom prst="rect">
            <a:avLst/>
          </a:prstGeom>
          <a:noFill/>
          <a:ln>
            <a:solidFill>
              <a:schemeClr val="tx1"/>
            </a:solidFill>
          </a:ln>
        </p:spPr>
        <p:txBody>
          <a:bodyPr wrap="square" rtlCol="0">
            <a:spAutoFit/>
          </a:bodyPr>
          <a:lstStyle/>
          <a:p>
            <a:r>
              <a:rPr lang="fr-FR" sz="1200" dirty="0">
                <a:latin typeface="Marianne" panose="02000000000000000000" pitchFamily="50" charset="0"/>
              </a:rPr>
              <a:t>malade</a:t>
            </a:r>
          </a:p>
        </p:txBody>
      </p:sp>
      <p:sp>
        <p:nvSpPr>
          <p:cNvPr id="44" name="ZoneTexte 43">
            <a:extLst>
              <a:ext uri="{FF2B5EF4-FFF2-40B4-BE49-F238E27FC236}">
                <a16:creationId xmlns:a16="http://schemas.microsoft.com/office/drawing/2014/main" id="{3537A24F-B95C-4B0A-85AD-A2F289B1963B}"/>
              </a:ext>
            </a:extLst>
          </p:cNvPr>
          <p:cNvSpPr txBox="1"/>
          <p:nvPr/>
        </p:nvSpPr>
        <p:spPr>
          <a:xfrm>
            <a:off x="1911430" y="5404179"/>
            <a:ext cx="2326342" cy="276999"/>
          </a:xfrm>
          <a:prstGeom prst="rect">
            <a:avLst/>
          </a:prstGeom>
          <a:noFill/>
          <a:ln>
            <a:solidFill>
              <a:schemeClr val="tx1"/>
            </a:solidFill>
          </a:ln>
        </p:spPr>
        <p:txBody>
          <a:bodyPr wrap="square" rtlCol="0">
            <a:spAutoFit/>
          </a:bodyPr>
          <a:lstStyle/>
          <a:p>
            <a:r>
              <a:rPr lang="fr-FR" sz="1200" dirty="0">
                <a:latin typeface="Marianne" panose="02000000000000000000" pitchFamily="50" charset="0"/>
              </a:rPr>
              <a:t>en difficulté, décrocheur</a:t>
            </a:r>
          </a:p>
        </p:txBody>
      </p:sp>
      <p:sp>
        <p:nvSpPr>
          <p:cNvPr id="45" name="ZoneTexte 44">
            <a:extLst>
              <a:ext uri="{FF2B5EF4-FFF2-40B4-BE49-F238E27FC236}">
                <a16:creationId xmlns:a16="http://schemas.microsoft.com/office/drawing/2014/main" id="{D111FF99-47DD-4EB1-80BE-5D4570A36747}"/>
              </a:ext>
            </a:extLst>
          </p:cNvPr>
          <p:cNvSpPr txBox="1"/>
          <p:nvPr/>
        </p:nvSpPr>
        <p:spPr>
          <a:xfrm>
            <a:off x="7413983" y="4837121"/>
            <a:ext cx="1119906" cy="338554"/>
          </a:xfrm>
          <a:custGeom>
            <a:avLst/>
            <a:gdLst>
              <a:gd name="connsiteX0" fmla="*/ 0 w 1119906"/>
              <a:gd name="connsiteY0" fmla="*/ 0 h 338554"/>
              <a:gd name="connsiteX1" fmla="*/ 548754 w 1119906"/>
              <a:gd name="connsiteY1" fmla="*/ 0 h 338554"/>
              <a:gd name="connsiteX2" fmla="*/ 1119906 w 1119906"/>
              <a:gd name="connsiteY2" fmla="*/ 0 h 338554"/>
              <a:gd name="connsiteX3" fmla="*/ 1119906 w 1119906"/>
              <a:gd name="connsiteY3" fmla="*/ 338554 h 338554"/>
              <a:gd name="connsiteX4" fmla="*/ 593550 w 1119906"/>
              <a:gd name="connsiteY4" fmla="*/ 338554 h 338554"/>
              <a:gd name="connsiteX5" fmla="*/ 0 w 1119906"/>
              <a:gd name="connsiteY5" fmla="*/ 338554 h 338554"/>
              <a:gd name="connsiteX6" fmla="*/ 0 w 1119906"/>
              <a:gd name="connsiteY6"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906" h="338554" extrusionOk="0">
                <a:moveTo>
                  <a:pt x="0" y="0"/>
                </a:moveTo>
                <a:cubicBezTo>
                  <a:pt x="208018" y="-22740"/>
                  <a:pt x="425523" y="4368"/>
                  <a:pt x="548754" y="0"/>
                </a:cubicBezTo>
                <a:cubicBezTo>
                  <a:pt x="671985" y="-4368"/>
                  <a:pt x="943114" y="51134"/>
                  <a:pt x="1119906" y="0"/>
                </a:cubicBezTo>
                <a:cubicBezTo>
                  <a:pt x="1141510" y="148340"/>
                  <a:pt x="1099656" y="256708"/>
                  <a:pt x="1119906" y="338554"/>
                </a:cubicBezTo>
                <a:cubicBezTo>
                  <a:pt x="1010764" y="382582"/>
                  <a:pt x="739077" y="327788"/>
                  <a:pt x="593550" y="338554"/>
                </a:cubicBezTo>
                <a:cubicBezTo>
                  <a:pt x="448023" y="349320"/>
                  <a:pt x="134391" y="286718"/>
                  <a:pt x="0" y="338554"/>
                </a:cubicBezTo>
                <a:cubicBezTo>
                  <a:pt x="-35946" y="255989"/>
                  <a:pt x="23811" y="149662"/>
                  <a:pt x="0" y="0"/>
                </a:cubicBezTo>
                <a:close/>
              </a:path>
            </a:pathLst>
          </a:custGeom>
          <a:noFill/>
          <a:ln>
            <a:solidFill>
              <a:schemeClr val="tx1"/>
            </a:solidFill>
            <a:extLst>
              <a:ext uri="{C807C97D-BFC1-408E-A445-0C87EB9F89A2}">
                <ask:lineSketchStyleProps xmlns:ask="http://schemas.microsoft.com/office/drawing/2018/sketchyshapes" sd="3782369651">
                  <a:prstGeom prst="rect">
                    <a:avLst/>
                  </a:prstGeom>
                  <ask:type>
                    <ask:lineSketchScribble/>
                  </ask:type>
                </ask:lineSketchStyleProps>
              </a:ext>
            </a:extLst>
          </a:ln>
        </p:spPr>
        <p:txBody>
          <a:bodyPr wrap="square" rtlCol="0">
            <a:spAutoFit/>
          </a:bodyPr>
          <a:lstStyle/>
          <a:p>
            <a:pPr algn="ctr"/>
            <a:r>
              <a:rPr lang="fr-FR" sz="1600" dirty="0">
                <a:latin typeface="Marianne" panose="02000000000000000000" pitchFamily="50" charset="0"/>
              </a:rPr>
              <a:t>UPE2A</a:t>
            </a:r>
          </a:p>
        </p:txBody>
      </p:sp>
      <p:sp>
        <p:nvSpPr>
          <p:cNvPr id="46" name="ZoneTexte 45">
            <a:extLst>
              <a:ext uri="{FF2B5EF4-FFF2-40B4-BE49-F238E27FC236}">
                <a16:creationId xmlns:a16="http://schemas.microsoft.com/office/drawing/2014/main" id="{45E9784C-A54D-4502-ACA1-98364D55F225}"/>
              </a:ext>
            </a:extLst>
          </p:cNvPr>
          <p:cNvSpPr txBox="1"/>
          <p:nvPr/>
        </p:nvSpPr>
        <p:spPr>
          <a:xfrm>
            <a:off x="7400575" y="5395429"/>
            <a:ext cx="1119906" cy="338554"/>
          </a:xfrm>
          <a:custGeom>
            <a:avLst/>
            <a:gdLst>
              <a:gd name="connsiteX0" fmla="*/ 0 w 1119906"/>
              <a:gd name="connsiteY0" fmla="*/ 0 h 338554"/>
              <a:gd name="connsiteX1" fmla="*/ 548754 w 1119906"/>
              <a:gd name="connsiteY1" fmla="*/ 0 h 338554"/>
              <a:gd name="connsiteX2" fmla="*/ 1119906 w 1119906"/>
              <a:gd name="connsiteY2" fmla="*/ 0 h 338554"/>
              <a:gd name="connsiteX3" fmla="*/ 1119906 w 1119906"/>
              <a:gd name="connsiteY3" fmla="*/ 338554 h 338554"/>
              <a:gd name="connsiteX4" fmla="*/ 593550 w 1119906"/>
              <a:gd name="connsiteY4" fmla="*/ 338554 h 338554"/>
              <a:gd name="connsiteX5" fmla="*/ 0 w 1119906"/>
              <a:gd name="connsiteY5" fmla="*/ 338554 h 338554"/>
              <a:gd name="connsiteX6" fmla="*/ 0 w 1119906"/>
              <a:gd name="connsiteY6"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906" h="338554" extrusionOk="0">
                <a:moveTo>
                  <a:pt x="0" y="0"/>
                </a:moveTo>
                <a:cubicBezTo>
                  <a:pt x="208018" y="-22740"/>
                  <a:pt x="425523" y="4368"/>
                  <a:pt x="548754" y="0"/>
                </a:cubicBezTo>
                <a:cubicBezTo>
                  <a:pt x="671985" y="-4368"/>
                  <a:pt x="943114" y="51134"/>
                  <a:pt x="1119906" y="0"/>
                </a:cubicBezTo>
                <a:cubicBezTo>
                  <a:pt x="1141510" y="148340"/>
                  <a:pt x="1099656" y="256708"/>
                  <a:pt x="1119906" y="338554"/>
                </a:cubicBezTo>
                <a:cubicBezTo>
                  <a:pt x="1010764" y="382582"/>
                  <a:pt x="739077" y="327788"/>
                  <a:pt x="593550" y="338554"/>
                </a:cubicBezTo>
                <a:cubicBezTo>
                  <a:pt x="448023" y="349320"/>
                  <a:pt x="134391" y="286718"/>
                  <a:pt x="0" y="338554"/>
                </a:cubicBezTo>
                <a:cubicBezTo>
                  <a:pt x="-35946" y="255989"/>
                  <a:pt x="23811" y="149662"/>
                  <a:pt x="0" y="0"/>
                </a:cubicBezTo>
                <a:close/>
              </a:path>
            </a:pathLst>
          </a:custGeom>
          <a:noFill/>
          <a:ln>
            <a:solidFill>
              <a:schemeClr val="tx1"/>
            </a:solidFill>
            <a:extLst>
              <a:ext uri="{C807C97D-BFC1-408E-A445-0C87EB9F89A2}">
                <ask:lineSketchStyleProps xmlns:ask="http://schemas.microsoft.com/office/drawing/2018/sketchyshapes" sd="3782369651">
                  <a:prstGeom prst="rect">
                    <a:avLst/>
                  </a:prstGeom>
                  <ask:type>
                    <ask:lineSketchScribble/>
                  </ask:type>
                </ask:lineSketchStyleProps>
              </a:ext>
            </a:extLst>
          </a:ln>
        </p:spPr>
        <p:txBody>
          <a:bodyPr wrap="square" rtlCol="0">
            <a:spAutoFit/>
          </a:bodyPr>
          <a:lstStyle/>
          <a:p>
            <a:pPr algn="ctr"/>
            <a:r>
              <a:rPr lang="fr-FR" sz="1600" dirty="0">
                <a:latin typeface="Marianne" panose="02000000000000000000" pitchFamily="50" charset="0"/>
              </a:rPr>
              <a:t>UPES</a:t>
            </a:r>
          </a:p>
        </p:txBody>
      </p:sp>
      <p:sp>
        <p:nvSpPr>
          <p:cNvPr id="47" name="ZoneTexte 46">
            <a:extLst>
              <a:ext uri="{FF2B5EF4-FFF2-40B4-BE49-F238E27FC236}">
                <a16:creationId xmlns:a16="http://schemas.microsoft.com/office/drawing/2014/main" id="{91CB07C1-9EF3-4E91-B648-46CC59641F37}"/>
              </a:ext>
            </a:extLst>
          </p:cNvPr>
          <p:cNvSpPr txBox="1"/>
          <p:nvPr/>
        </p:nvSpPr>
        <p:spPr>
          <a:xfrm>
            <a:off x="8137283" y="1544992"/>
            <a:ext cx="914400" cy="952143"/>
          </a:xfrm>
          <a:prstGeom prst="ellipse">
            <a:avLst/>
          </a:prstGeom>
          <a:noFill/>
          <a:ln>
            <a:solidFill>
              <a:schemeClr val="tx1"/>
            </a:solidFill>
            <a:prstDash val="sysDot"/>
          </a:ln>
        </p:spPr>
        <p:txBody>
          <a:bodyPr wrap="square" rtlCol="0">
            <a:spAutoFit/>
          </a:bodyPr>
          <a:lstStyle/>
          <a:p>
            <a:pPr algn="ctr"/>
            <a:r>
              <a:rPr lang="fr-FR" sz="1100" dirty="0">
                <a:latin typeface="Marianne" panose="02000000000000000000" pitchFamily="50" charset="0"/>
              </a:rPr>
              <a:t>Dispositif </a:t>
            </a:r>
            <a:r>
              <a:rPr lang="fr-FR" sz="1600" dirty="0">
                <a:latin typeface="Marianne" panose="02000000000000000000" pitchFamily="50" charset="0"/>
              </a:rPr>
              <a:t>ULIS</a:t>
            </a:r>
          </a:p>
        </p:txBody>
      </p:sp>
      <p:sp>
        <p:nvSpPr>
          <p:cNvPr id="50" name="ZoneTexte 49">
            <a:extLst>
              <a:ext uri="{FF2B5EF4-FFF2-40B4-BE49-F238E27FC236}">
                <a16:creationId xmlns:a16="http://schemas.microsoft.com/office/drawing/2014/main" id="{A139220A-A1C2-44DD-A6EE-093592C34007}"/>
              </a:ext>
            </a:extLst>
          </p:cNvPr>
          <p:cNvSpPr txBox="1"/>
          <p:nvPr/>
        </p:nvSpPr>
        <p:spPr>
          <a:xfrm>
            <a:off x="8137283" y="2309611"/>
            <a:ext cx="1010699" cy="432792"/>
          </a:xfrm>
          <a:prstGeom prst="ellipse">
            <a:avLst/>
          </a:prstGeom>
          <a:noFill/>
          <a:ln>
            <a:solidFill>
              <a:schemeClr val="tx1"/>
            </a:solidFill>
            <a:prstDash val="sysDot"/>
          </a:ln>
        </p:spPr>
        <p:txBody>
          <a:bodyPr wrap="square" rtlCol="0">
            <a:spAutoFit/>
          </a:bodyPr>
          <a:lstStyle/>
          <a:p>
            <a:pPr algn="ctr"/>
            <a:r>
              <a:rPr lang="fr-FR" sz="1400" dirty="0">
                <a:latin typeface="Marianne" panose="02000000000000000000" pitchFamily="50" charset="0"/>
              </a:rPr>
              <a:t>AESH</a:t>
            </a:r>
          </a:p>
        </p:txBody>
      </p:sp>
      <p:sp>
        <p:nvSpPr>
          <p:cNvPr id="51" name="ZoneTexte 50">
            <a:extLst>
              <a:ext uri="{FF2B5EF4-FFF2-40B4-BE49-F238E27FC236}">
                <a16:creationId xmlns:a16="http://schemas.microsoft.com/office/drawing/2014/main" id="{4A1CBFD5-28C7-4953-A706-EBD40EFDC7AA}"/>
              </a:ext>
            </a:extLst>
          </p:cNvPr>
          <p:cNvSpPr txBox="1"/>
          <p:nvPr/>
        </p:nvSpPr>
        <p:spPr>
          <a:xfrm>
            <a:off x="9883588" y="1861344"/>
            <a:ext cx="492443" cy="3457347"/>
          </a:xfrm>
          <a:prstGeom prst="rect">
            <a:avLst/>
          </a:prstGeom>
          <a:noFill/>
        </p:spPr>
        <p:txBody>
          <a:bodyPr vert="vert270" wrap="square" rtlCol="0">
            <a:spAutoFit/>
          </a:bodyPr>
          <a:lstStyle/>
          <a:p>
            <a:pPr algn="ctr"/>
            <a:r>
              <a:rPr lang="fr-FR" sz="2000" dirty="0">
                <a:latin typeface="Marianne" panose="02000000000000000000" pitchFamily="50" charset="0"/>
              </a:rPr>
              <a:t>CIRCONSCRIPTION - IEN</a:t>
            </a:r>
            <a:r>
              <a:rPr lang="fr-FR" dirty="0">
                <a:latin typeface="Marianne" panose="02000000000000000000" pitchFamily="50" charset="0"/>
              </a:rPr>
              <a:t> </a:t>
            </a:r>
          </a:p>
        </p:txBody>
      </p:sp>
      <p:sp>
        <p:nvSpPr>
          <p:cNvPr id="52" name="ZoneTexte 51">
            <a:extLst>
              <a:ext uri="{FF2B5EF4-FFF2-40B4-BE49-F238E27FC236}">
                <a16:creationId xmlns:a16="http://schemas.microsoft.com/office/drawing/2014/main" id="{2401B7A0-C2D8-42DB-87BA-9AA9DD9FBACE}"/>
              </a:ext>
            </a:extLst>
          </p:cNvPr>
          <p:cNvSpPr txBox="1"/>
          <p:nvPr/>
        </p:nvSpPr>
        <p:spPr>
          <a:xfrm>
            <a:off x="9353532" y="2063363"/>
            <a:ext cx="461665" cy="3894105"/>
          </a:xfrm>
          <a:custGeom>
            <a:avLst/>
            <a:gdLst>
              <a:gd name="connsiteX0" fmla="*/ 0 w 461665"/>
              <a:gd name="connsiteY0" fmla="*/ 0 h 3894105"/>
              <a:gd name="connsiteX1" fmla="*/ 461665 w 461665"/>
              <a:gd name="connsiteY1" fmla="*/ 0 h 3894105"/>
              <a:gd name="connsiteX2" fmla="*/ 461665 w 461665"/>
              <a:gd name="connsiteY2" fmla="*/ 595242 h 3894105"/>
              <a:gd name="connsiteX3" fmla="*/ 461665 w 461665"/>
              <a:gd name="connsiteY3" fmla="*/ 1229425 h 3894105"/>
              <a:gd name="connsiteX4" fmla="*/ 461665 w 461665"/>
              <a:gd name="connsiteY4" fmla="*/ 1824666 h 3894105"/>
              <a:gd name="connsiteX5" fmla="*/ 461665 w 461665"/>
              <a:gd name="connsiteY5" fmla="*/ 2380967 h 3894105"/>
              <a:gd name="connsiteX6" fmla="*/ 461665 w 461665"/>
              <a:gd name="connsiteY6" fmla="*/ 2976209 h 3894105"/>
              <a:gd name="connsiteX7" fmla="*/ 461665 w 461665"/>
              <a:gd name="connsiteY7" fmla="*/ 3894105 h 3894105"/>
              <a:gd name="connsiteX8" fmla="*/ 0 w 461665"/>
              <a:gd name="connsiteY8" fmla="*/ 3894105 h 3894105"/>
              <a:gd name="connsiteX9" fmla="*/ 0 w 461665"/>
              <a:gd name="connsiteY9" fmla="*/ 3259922 h 3894105"/>
              <a:gd name="connsiteX10" fmla="*/ 0 w 461665"/>
              <a:gd name="connsiteY10" fmla="*/ 2781504 h 3894105"/>
              <a:gd name="connsiteX11" fmla="*/ 0 w 461665"/>
              <a:gd name="connsiteY11" fmla="*/ 2225203 h 3894105"/>
              <a:gd name="connsiteX12" fmla="*/ 0 w 461665"/>
              <a:gd name="connsiteY12" fmla="*/ 1591020 h 3894105"/>
              <a:gd name="connsiteX13" fmla="*/ 0 w 461665"/>
              <a:gd name="connsiteY13" fmla="*/ 995778 h 3894105"/>
              <a:gd name="connsiteX14" fmla="*/ 0 w 461665"/>
              <a:gd name="connsiteY14" fmla="*/ 517360 h 3894105"/>
              <a:gd name="connsiteX15" fmla="*/ 0 w 461665"/>
              <a:gd name="connsiteY15" fmla="*/ 0 h 389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1665" h="3894105" extrusionOk="0">
                <a:moveTo>
                  <a:pt x="0" y="0"/>
                </a:moveTo>
                <a:cubicBezTo>
                  <a:pt x="184273" y="-16994"/>
                  <a:pt x="240134" y="6618"/>
                  <a:pt x="461665" y="0"/>
                </a:cubicBezTo>
                <a:cubicBezTo>
                  <a:pt x="501367" y="255911"/>
                  <a:pt x="460057" y="416877"/>
                  <a:pt x="461665" y="595242"/>
                </a:cubicBezTo>
                <a:cubicBezTo>
                  <a:pt x="463273" y="773607"/>
                  <a:pt x="429628" y="919739"/>
                  <a:pt x="461665" y="1229425"/>
                </a:cubicBezTo>
                <a:cubicBezTo>
                  <a:pt x="493702" y="1539111"/>
                  <a:pt x="431713" y="1688622"/>
                  <a:pt x="461665" y="1824666"/>
                </a:cubicBezTo>
                <a:cubicBezTo>
                  <a:pt x="491617" y="1960710"/>
                  <a:pt x="448740" y="2158138"/>
                  <a:pt x="461665" y="2380967"/>
                </a:cubicBezTo>
                <a:cubicBezTo>
                  <a:pt x="474590" y="2603796"/>
                  <a:pt x="402119" y="2829984"/>
                  <a:pt x="461665" y="2976209"/>
                </a:cubicBezTo>
                <a:cubicBezTo>
                  <a:pt x="521211" y="3122434"/>
                  <a:pt x="460861" y="3691838"/>
                  <a:pt x="461665" y="3894105"/>
                </a:cubicBezTo>
                <a:cubicBezTo>
                  <a:pt x="240954" y="3913678"/>
                  <a:pt x="171068" y="3890146"/>
                  <a:pt x="0" y="3894105"/>
                </a:cubicBezTo>
                <a:cubicBezTo>
                  <a:pt x="-33012" y="3682572"/>
                  <a:pt x="73228" y="3420574"/>
                  <a:pt x="0" y="3259922"/>
                </a:cubicBezTo>
                <a:cubicBezTo>
                  <a:pt x="-73228" y="3099270"/>
                  <a:pt x="39563" y="3002120"/>
                  <a:pt x="0" y="2781504"/>
                </a:cubicBezTo>
                <a:cubicBezTo>
                  <a:pt x="-39563" y="2560888"/>
                  <a:pt x="44520" y="2433128"/>
                  <a:pt x="0" y="2225203"/>
                </a:cubicBezTo>
                <a:cubicBezTo>
                  <a:pt x="-44520" y="2017278"/>
                  <a:pt x="2012" y="1809083"/>
                  <a:pt x="0" y="1591020"/>
                </a:cubicBezTo>
                <a:cubicBezTo>
                  <a:pt x="-2012" y="1372957"/>
                  <a:pt x="26875" y="1177427"/>
                  <a:pt x="0" y="995778"/>
                </a:cubicBezTo>
                <a:cubicBezTo>
                  <a:pt x="-26875" y="814129"/>
                  <a:pt x="1802" y="729064"/>
                  <a:pt x="0" y="517360"/>
                </a:cubicBezTo>
                <a:cubicBezTo>
                  <a:pt x="-1802" y="305656"/>
                  <a:pt x="59257" y="258050"/>
                  <a:pt x="0" y="0"/>
                </a:cubicBezTo>
                <a:close/>
              </a:path>
            </a:pathLst>
          </a:custGeom>
          <a:noFill/>
          <a:ln>
            <a:solidFill>
              <a:schemeClr val="tx1"/>
            </a:solidFill>
            <a:extLst>
              <a:ext uri="{C807C97D-BFC1-408E-A445-0C87EB9F89A2}">
                <ask:lineSketchStyleProps xmlns:ask="http://schemas.microsoft.com/office/drawing/2018/sketchyshapes" sd="1091715570">
                  <a:prstGeom prst="rect">
                    <a:avLst/>
                  </a:prstGeom>
                  <ask:type>
                    <ask:lineSketchScribble/>
                  </ask:type>
                </ask:lineSketchStyleProps>
              </a:ext>
            </a:extLst>
          </a:ln>
        </p:spPr>
        <p:txBody>
          <a:bodyPr vert="vert270" wrap="square" rtlCol="0">
            <a:spAutoFit/>
          </a:bodyPr>
          <a:lstStyle/>
          <a:p>
            <a:pPr algn="ctr"/>
            <a:r>
              <a:rPr lang="fr-FR" sz="1400" dirty="0">
                <a:latin typeface="Marianne" panose="02000000000000000000" pitchFamily="50" charset="0"/>
              </a:rPr>
              <a:t>POLE RESSOURCE DE CIRCONSCRIPTION</a:t>
            </a:r>
            <a:r>
              <a:rPr lang="fr-FR" dirty="0">
                <a:latin typeface="Marianne" panose="02000000000000000000" pitchFamily="50" charset="0"/>
              </a:rPr>
              <a:t> </a:t>
            </a:r>
          </a:p>
        </p:txBody>
      </p:sp>
      <p:sp>
        <p:nvSpPr>
          <p:cNvPr id="53" name="ZoneTexte 52">
            <a:extLst>
              <a:ext uri="{FF2B5EF4-FFF2-40B4-BE49-F238E27FC236}">
                <a16:creationId xmlns:a16="http://schemas.microsoft.com/office/drawing/2014/main" id="{C33F0E15-BC97-4CE2-827E-99226290EC18}"/>
              </a:ext>
            </a:extLst>
          </p:cNvPr>
          <p:cNvSpPr txBox="1"/>
          <p:nvPr/>
        </p:nvSpPr>
        <p:spPr>
          <a:xfrm>
            <a:off x="5305377" y="3051370"/>
            <a:ext cx="1819421" cy="276999"/>
          </a:xfrm>
          <a:prstGeom prst="rect">
            <a:avLst/>
          </a:prstGeom>
          <a:noFill/>
          <a:ln>
            <a:solidFill>
              <a:schemeClr val="tx1"/>
            </a:solidFill>
            <a:prstDash val="sysDot"/>
          </a:ln>
        </p:spPr>
        <p:txBody>
          <a:bodyPr wrap="square" rtlCol="0">
            <a:spAutoFit/>
          </a:bodyPr>
          <a:lstStyle/>
          <a:p>
            <a:pPr algn="ctr"/>
            <a:r>
              <a:rPr lang="fr-FR" sz="1200" dirty="0">
                <a:latin typeface="Marianne" panose="02000000000000000000" pitchFamily="50" charset="0"/>
              </a:rPr>
              <a:t>EHP</a:t>
            </a:r>
          </a:p>
        </p:txBody>
      </p:sp>
      <p:sp>
        <p:nvSpPr>
          <p:cNvPr id="54" name="ZoneTexte 53">
            <a:extLst>
              <a:ext uri="{FF2B5EF4-FFF2-40B4-BE49-F238E27FC236}">
                <a16:creationId xmlns:a16="http://schemas.microsoft.com/office/drawing/2014/main" id="{C328C9C1-984B-4D45-A575-091BE115837B}"/>
              </a:ext>
            </a:extLst>
          </p:cNvPr>
          <p:cNvSpPr txBox="1"/>
          <p:nvPr/>
        </p:nvSpPr>
        <p:spPr>
          <a:xfrm>
            <a:off x="4377528" y="5809116"/>
            <a:ext cx="626611" cy="404039"/>
          </a:xfrm>
          <a:prstGeom prst="snip2DiagRect">
            <a:avLst/>
          </a:prstGeom>
          <a:noFill/>
          <a:ln>
            <a:solidFill>
              <a:srgbClr val="000066"/>
            </a:solidFill>
          </a:ln>
        </p:spPr>
        <p:txBody>
          <a:bodyPr wrap="square" rtlCol="0">
            <a:spAutoFit/>
          </a:bodyPr>
          <a:lstStyle/>
          <a:p>
            <a:pPr algn="ctr"/>
            <a:r>
              <a:rPr lang="fr-FR" sz="1600" dirty="0">
                <a:solidFill>
                  <a:srgbClr val="000066"/>
                </a:solidFill>
                <a:latin typeface="Marianne" panose="02000000000000000000" pitchFamily="50" charset="0"/>
              </a:rPr>
              <a:t>PAI</a:t>
            </a:r>
          </a:p>
        </p:txBody>
      </p:sp>
      <p:sp>
        <p:nvSpPr>
          <p:cNvPr id="55" name="ZoneTexte 54">
            <a:extLst>
              <a:ext uri="{FF2B5EF4-FFF2-40B4-BE49-F238E27FC236}">
                <a16:creationId xmlns:a16="http://schemas.microsoft.com/office/drawing/2014/main" id="{5457F6B3-8D5A-47FA-BE29-B5391A560470}"/>
              </a:ext>
            </a:extLst>
          </p:cNvPr>
          <p:cNvSpPr txBox="1"/>
          <p:nvPr/>
        </p:nvSpPr>
        <p:spPr>
          <a:xfrm>
            <a:off x="496774" y="2497656"/>
            <a:ext cx="1079524" cy="432792"/>
          </a:xfrm>
          <a:prstGeom prst="ellipse">
            <a:avLst/>
          </a:prstGeom>
          <a:noFill/>
          <a:ln>
            <a:solidFill>
              <a:schemeClr val="tx1"/>
            </a:solidFill>
            <a:prstDash val="sysDot"/>
          </a:ln>
        </p:spPr>
        <p:txBody>
          <a:bodyPr wrap="square" rtlCol="0">
            <a:spAutoFit/>
          </a:bodyPr>
          <a:lstStyle/>
          <a:p>
            <a:pPr algn="ctr"/>
            <a:r>
              <a:rPr lang="fr-FR" sz="1400" dirty="0">
                <a:latin typeface="Marianne" panose="02000000000000000000" pitchFamily="50" charset="0"/>
              </a:rPr>
              <a:t>AESH</a:t>
            </a:r>
          </a:p>
        </p:txBody>
      </p:sp>
      <p:sp>
        <p:nvSpPr>
          <p:cNvPr id="56" name="Rectangle : coins arrondis 55">
            <a:extLst>
              <a:ext uri="{FF2B5EF4-FFF2-40B4-BE49-F238E27FC236}">
                <a16:creationId xmlns:a16="http://schemas.microsoft.com/office/drawing/2014/main" id="{6B93D848-0642-4A31-AFBA-0B138C23E78E}"/>
              </a:ext>
            </a:extLst>
          </p:cNvPr>
          <p:cNvSpPr/>
          <p:nvPr/>
        </p:nvSpPr>
        <p:spPr>
          <a:xfrm>
            <a:off x="9264405" y="144963"/>
            <a:ext cx="2223252" cy="718238"/>
          </a:xfrm>
          <a:prstGeom prst="roundRect">
            <a:avLst/>
          </a:prstGeom>
          <a:solidFill>
            <a:srgbClr val="FFCCFF"/>
          </a:solid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ysClr val="windowText" lastClr="000000"/>
                </a:solidFill>
                <a:latin typeface="Marianne" panose="02000000000000000000" pitchFamily="50" charset="0"/>
              </a:rPr>
              <a:t>MDPH</a:t>
            </a:r>
          </a:p>
          <a:p>
            <a:pPr algn="ctr"/>
            <a:r>
              <a:rPr lang="fr-FR" dirty="0">
                <a:solidFill>
                  <a:sysClr val="windowText" lastClr="000000"/>
                </a:solidFill>
                <a:latin typeface="Marianne" panose="02000000000000000000" pitchFamily="50" charset="0"/>
              </a:rPr>
              <a:t>CDAPH</a:t>
            </a:r>
          </a:p>
        </p:txBody>
      </p:sp>
      <p:sp>
        <p:nvSpPr>
          <p:cNvPr id="57" name="ZoneTexte 56">
            <a:extLst>
              <a:ext uri="{FF2B5EF4-FFF2-40B4-BE49-F238E27FC236}">
                <a16:creationId xmlns:a16="http://schemas.microsoft.com/office/drawing/2014/main" id="{3DC67A8D-C645-4DD9-AB51-6813C4A9667F}"/>
              </a:ext>
            </a:extLst>
          </p:cNvPr>
          <p:cNvSpPr txBox="1"/>
          <p:nvPr/>
        </p:nvSpPr>
        <p:spPr>
          <a:xfrm>
            <a:off x="9627561" y="1109860"/>
            <a:ext cx="1049404" cy="562630"/>
          </a:xfrm>
          <a:custGeom>
            <a:avLst/>
            <a:gdLst>
              <a:gd name="connsiteX0" fmla="*/ 0 w 1049404"/>
              <a:gd name="connsiteY0" fmla="*/ 281315 h 562630"/>
              <a:gd name="connsiteX1" fmla="*/ 524702 w 1049404"/>
              <a:gd name="connsiteY1" fmla="*/ 0 h 562630"/>
              <a:gd name="connsiteX2" fmla="*/ 1049404 w 1049404"/>
              <a:gd name="connsiteY2" fmla="*/ 281315 h 562630"/>
              <a:gd name="connsiteX3" fmla="*/ 524702 w 1049404"/>
              <a:gd name="connsiteY3" fmla="*/ 562630 h 562630"/>
              <a:gd name="connsiteX4" fmla="*/ 0 w 1049404"/>
              <a:gd name="connsiteY4" fmla="*/ 281315 h 562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404" h="562630" extrusionOk="0">
                <a:moveTo>
                  <a:pt x="0" y="281315"/>
                </a:moveTo>
                <a:cubicBezTo>
                  <a:pt x="22266" y="118355"/>
                  <a:pt x="217167" y="8619"/>
                  <a:pt x="524702" y="0"/>
                </a:cubicBezTo>
                <a:cubicBezTo>
                  <a:pt x="789561" y="23378"/>
                  <a:pt x="1073483" y="125475"/>
                  <a:pt x="1049404" y="281315"/>
                </a:cubicBezTo>
                <a:cubicBezTo>
                  <a:pt x="1057606" y="417556"/>
                  <a:pt x="834603" y="537393"/>
                  <a:pt x="524702" y="562630"/>
                </a:cubicBezTo>
                <a:cubicBezTo>
                  <a:pt x="229019" y="571346"/>
                  <a:pt x="-12785" y="408573"/>
                  <a:pt x="0" y="281315"/>
                </a:cubicBezTo>
                <a:close/>
              </a:path>
            </a:pathLst>
          </a:custGeom>
          <a:noFill/>
          <a:ln>
            <a:solidFill>
              <a:srgbClr val="660033"/>
            </a:solidFill>
            <a:prstDash val="solid"/>
            <a:extLst>
              <a:ext uri="{C807C97D-BFC1-408E-A445-0C87EB9F89A2}">
                <ask:lineSketchStyleProps xmlns:ask="http://schemas.microsoft.com/office/drawing/2018/sketchyshapes" sd="3435943463">
                  <a:prstGeom prst="ellipse">
                    <a:avLst/>
                  </a:prstGeom>
                  <ask:type>
                    <ask:lineSketchScribble/>
                  </ask:type>
                </ask:lineSketchStyleProps>
              </a:ext>
            </a:extLst>
          </a:ln>
        </p:spPr>
        <p:txBody>
          <a:bodyPr wrap="square" rtlCol="0">
            <a:spAutoFit/>
          </a:bodyPr>
          <a:lstStyle/>
          <a:p>
            <a:pPr algn="ctr"/>
            <a:r>
              <a:rPr lang="fr-FR" sz="2000" dirty="0">
                <a:latin typeface="Marianne" panose="02000000000000000000" pitchFamily="50" charset="0"/>
              </a:rPr>
              <a:t>PIAL</a:t>
            </a:r>
          </a:p>
        </p:txBody>
      </p:sp>
      <p:sp>
        <p:nvSpPr>
          <p:cNvPr id="59" name="ZoneTexte 58">
            <a:extLst>
              <a:ext uri="{FF2B5EF4-FFF2-40B4-BE49-F238E27FC236}">
                <a16:creationId xmlns:a16="http://schemas.microsoft.com/office/drawing/2014/main" id="{09E26B3D-1E1D-4D65-9163-046C921D20EF}"/>
              </a:ext>
            </a:extLst>
          </p:cNvPr>
          <p:cNvSpPr txBox="1"/>
          <p:nvPr/>
        </p:nvSpPr>
        <p:spPr>
          <a:xfrm>
            <a:off x="7854549" y="5815854"/>
            <a:ext cx="1612580" cy="973782"/>
          </a:xfrm>
          <a:prstGeom prst="ellipse">
            <a:avLst/>
          </a:prstGeom>
          <a:noFill/>
          <a:ln>
            <a:solidFill>
              <a:schemeClr val="tx1"/>
            </a:solidFill>
            <a:prstDash val="sysDot"/>
          </a:ln>
        </p:spPr>
        <p:txBody>
          <a:bodyPr wrap="square" rtlCol="0">
            <a:spAutoFit/>
          </a:bodyPr>
          <a:lstStyle/>
          <a:p>
            <a:pPr algn="ctr"/>
            <a:r>
              <a:rPr lang="fr-FR" sz="1300" dirty="0">
                <a:latin typeface="Marianne" panose="02000000000000000000" pitchFamily="50" charset="0"/>
              </a:rPr>
              <a:t>Infirmières </a:t>
            </a:r>
          </a:p>
          <a:p>
            <a:pPr algn="ctr"/>
            <a:r>
              <a:rPr lang="fr-FR" sz="1300" dirty="0">
                <a:latin typeface="Marianne" panose="02000000000000000000" pitchFamily="50" charset="0"/>
              </a:rPr>
              <a:t>Médecin scolaires</a:t>
            </a:r>
          </a:p>
        </p:txBody>
      </p:sp>
      <p:sp>
        <p:nvSpPr>
          <p:cNvPr id="64" name="ZoneTexte 63">
            <a:extLst>
              <a:ext uri="{FF2B5EF4-FFF2-40B4-BE49-F238E27FC236}">
                <a16:creationId xmlns:a16="http://schemas.microsoft.com/office/drawing/2014/main" id="{14D2E115-D6D3-49C4-8805-19B7B40E19B9}"/>
              </a:ext>
            </a:extLst>
          </p:cNvPr>
          <p:cNvSpPr txBox="1"/>
          <p:nvPr/>
        </p:nvSpPr>
        <p:spPr>
          <a:xfrm>
            <a:off x="10871369" y="1092572"/>
            <a:ext cx="1049404" cy="995422"/>
          </a:xfrm>
          <a:custGeom>
            <a:avLst/>
            <a:gdLst>
              <a:gd name="connsiteX0" fmla="*/ 0 w 1049404"/>
              <a:gd name="connsiteY0" fmla="*/ 497711 h 995422"/>
              <a:gd name="connsiteX1" fmla="*/ 524702 w 1049404"/>
              <a:gd name="connsiteY1" fmla="*/ 0 h 995422"/>
              <a:gd name="connsiteX2" fmla="*/ 1049404 w 1049404"/>
              <a:gd name="connsiteY2" fmla="*/ 497711 h 995422"/>
              <a:gd name="connsiteX3" fmla="*/ 524702 w 1049404"/>
              <a:gd name="connsiteY3" fmla="*/ 995422 h 995422"/>
              <a:gd name="connsiteX4" fmla="*/ 0 w 1049404"/>
              <a:gd name="connsiteY4" fmla="*/ 497711 h 995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404" h="995422" extrusionOk="0">
                <a:moveTo>
                  <a:pt x="0" y="497711"/>
                </a:moveTo>
                <a:cubicBezTo>
                  <a:pt x="2432" y="231008"/>
                  <a:pt x="208606" y="-57442"/>
                  <a:pt x="524702" y="0"/>
                </a:cubicBezTo>
                <a:cubicBezTo>
                  <a:pt x="742756" y="-23213"/>
                  <a:pt x="1017040" y="208466"/>
                  <a:pt x="1049404" y="497711"/>
                </a:cubicBezTo>
                <a:cubicBezTo>
                  <a:pt x="1041198" y="777686"/>
                  <a:pt x="821715" y="973170"/>
                  <a:pt x="524702" y="995422"/>
                </a:cubicBezTo>
                <a:cubicBezTo>
                  <a:pt x="223887" y="966026"/>
                  <a:pt x="28134" y="795275"/>
                  <a:pt x="0" y="497711"/>
                </a:cubicBezTo>
                <a:close/>
              </a:path>
            </a:pathLst>
          </a:custGeom>
          <a:noFill/>
          <a:ln w="12700">
            <a:solidFill>
              <a:srgbClr val="660033"/>
            </a:solidFill>
            <a:prstDash val="solid"/>
            <a:extLst>
              <a:ext uri="{C807C97D-BFC1-408E-A445-0C87EB9F89A2}">
                <ask:lineSketchStyleProps xmlns:ask="http://schemas.microsoft.com/office/drawing/2018/sketchyshapes" sd="604115559">
                  <a:prstGeom prst="ellipse">
                    <a:avLst/>
                  </a:prstGeom>
                  <ask:type>
                    <ask:lineSketchScribble/>
                  </ask:type>
                </ask:lineSketchStyleProps>
              </a:ext>
            </a:extLst>
          </a:ln>
        </p:spPr>
        <p:txBody>
          <a:bodyPr wrap="square" rtlCol="0">
            <a:spAutoFit/>
          </a:bodyPr>
          <a:lstStyle/>
          <a:p>
            <a:pPr algn="ctr"/>
            <a:r>
              <a:rPr lang="fr-FR" sz="2000" dirty="0">
                <a:latin typeface="Marianne" panose="02000000000000000000" pitchFamily="50" charset="0"/>
              </a:rPr>
              <a:t>DAP</a:t>
            </a:r>
          </a:p>
          <a:p>
            <a:pPr algn="ctr"/>
            <a:r>
              <a:rPr lang="fr-FR" sz="2000" dirty="0">
                <a:latin typeface="Marianne" panose="02000000000000000000" pitchFamily="50" charset="0"/>
              </a:rPr>
              <a:t>PMS</a:t>
            </a:r>
          </a:p>
        </p:txBody>
      </p:sp>
      <p:sp>
        <p:nvSpPr>
          <p:cNvPr id="65" name="ZoneTexte 64">
            <a:extLst>
              <a:ext uri="{FF2B5EF4-FFF2-40B4-BE49-F238E27FC236}">
                <a16:creationId xmlns:a16="http://schemas.microsoft.com/office/drawing/2014/main" id="{AAF8EAAC-1D06-46F6-86FA-0A544FB42577}"/>
              </a:ext>
            </a:extLst>
          </p:cNvPr>
          <p:cNvSpPr txBox="1"/>
          <p:nvPr/>
        </p:nvSpPr>
        <p:spPr>
          <a:xfrm>
            <a:off x="10400149" y="5316698"/>
            <a:ext cx="1813748" cy="519351"/>
          </a:xfrm>
          <a:custGeom>
            <a:avLst/>
            <a:gdLst>
              <a:gd name="connsiteX0" fmla="*/ 0 w 1813748"/>
              <a:gd name="connsiteY0" fmla="*/ 259676 h 519351"/>
              <a:gd name="connsiteX1" fmla="*/ 906874 w 1813748"/>
              <a:gd name="connsiteY1" fmla="*/ 0 h 519351"/>
              <a:gd name="connsiteX2" fmla="*/ 1813748 w 1813748"/>
              <a:gd name="connsiteY2" fmla="*/ 259676 h 519351"/>
              <a:gd name="connsiteX3" fmla="*/ 906874 w 1813748"/>
              <a:gd name="connsiteY3" fmla="*/ 519352 h 519351"/>
              <a:gd name="connsiteX4" fmla="*/ 0 w 1813748"/>
              <a:gd name="connsiteY4" fmla="*/ 259676 h 519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3748" h="519351" extrusionOk="0">
                <a:moveTo>
                  <a:pt x="0" y="259676"/>
                </a:moveTo>
                <a:cubicBezTo>
                  <a:pt x="86889" y="86626"/>
                  <a:pt x="299115" y="51910"/>
                  <a:pt x="906874" y="0"/>
                </a:cubicBezTo>
                <a:cubicBezTo>
                  <a:pt x="1389430" y="17161"/>
                  <a:pt x="1819304" y="116152"/>
                  <a:pt x="1813748" y="259676"/>
                </a:cubicBezTo>
                <a:cubicBezTo>
                  <a:pt x="1858987" y="297603"/>
                  <a:pt x="1468055" y="443665"/>
                  <a:pt x="906874" y="519352"/>
                </a:cubicBezTo>
                <a:cubicBezTo>
                  <a:pt x="384375" y="551339"/>
                  <a:pt x="-5459" y="391090"/>
                  <a:pt x="0" y="259676"/>
                </a:cubicBezTo>
                <a:close/>
              </a:path>
            </a:pathLst>
          </a:custGeom>
          <a:noFill/>
          <a:ln>
            <a:solidFill>
              <a:srgbClr val="660033"/>
            </a:solidFill>
            <a:prstDash val="solid"/>
            <a:extLst>
              <a:ext uri="{C807C97D-BFC1-408E-A445-0C87EB9F89A2}">
                <ask:lineSketchStyleProps xmlns:ask="http://schemas.microsoft.com/office/drawing/2018/sketchyshapes" sd="3435943463">
                  <a:prstGeom prst="ellipse">
                    <a:avLst/>
                  </a:prstGeom>
                  <ask:type>
                    <ask:lineSketchScribble/>
                  </ask:type>
                </ask:lineSketchStyleProps>
              </a:ext>
            </a:extLst>
          </a:ln>
        </p:spPr>
        <p:txBody>
          <a:bodyPr wrap="square" rtlCol="0">
            <a:spAutoFit/>
          </a:bodyPr>
          <a:lstStyle/>
          <a:p>
            <a:pPr algn="ctr"/>
            <a:r>
              <a:rPr lang="fr-FR" dirty="0">
                <a:latin typeface="Marianne" panose="02000000000000000000" pitchFamily="50" charset="0"/>
              </a:rPr>
              <a:t>CASNAV</a:t>
            </a:r>
          </a:p>
        </p:txBody>
      </p:sp>
      <p:sp>
        <p:nvSpPr>
          <p:cNvPr id="67" name="ZoneTexte 66">
            <a:extLst>
              <a:ext uri="{FF2B5EF4-FFF2-40B4-BE49-F238E27FC236}">
                <a16:creationId xmlns:a16="http://schemas.microsoft.com/office/drawing/2014/main" id="{5F5A498C-5F8B-43EB-9FE8-335A23FD2260}"/>
              </a:ext>
            </a:extLst>
          </p:cNvPr>
          <p:cNvSpPr txBox="1"/>
          <p:nvPr/>
        </p:nvSpPr>
        <p:spPr>
          <a:xfrm>
            <a:off x="1947181" y="2807391"/>
            <a:ext cx="2326342" cy="276999"/>
          </a:xfrm>
          <a:prstGeom prst="rect">
            <a:avLst/>
          </a:prstGeom>
          <a:noFill/>
          <a:ln>
            <a:solidFill>
              <a:schemeClr val="tx1"/>
            </a:solidFill>
          </a:ln>
        </p:spPr>
        <p:txBody>
          <a:bodyPr wrap="square" rtlCol="0">
            <a:spAutoFit/>
          </a:bodyPr>
          <a:lstStyle/>
          <a:p>
            <a:r>
              <a:rPr lang="fr-FR" sz="1200" dirty="0">
                <a:latin typeface="Marianne" panose="02000000000000000000" pitchFamily="50" charset="0"/>
              </a:rPr>
              <a:t>en situation de handicap</a:t>
            </a:r>
          </a:p>
        </p:txBody>
      </p:sp>
      <p:sp>
        <p:nvSpPr>
          <p:cNvPr id="68" name="ZoneTexte 67">
            <a:extLst>
              <a:ext uri="{FF2B5EF4-FFF2-40B4-BE49-F238E27FC236}">
                <a16:creationId xmlns:a16="http://schemas.microsoft.com/office/drawing/2014/main" id="{6A65F8EC-A4EC-4896-BE49-AB025A074D0B}"/>
              </a:ext>
            </a:extLst>
          </p:cNvPr>
          <p:cNvSpPr txBox="1"/>
          <p:nvPr/>
        </p:nvSpPr>
        <p:spPr>
          <a:xfrm>
            <a:off x="10216037" y="6148128"/>
            <a:ext cx="1813748" cy="519351"/>
          </a:xfrm>
          <a:custGeom>
            <a:avLst/>
            <a:gdLst>
              <a:gd name="connsiteX0" fmla="*/ 0 w 1813748"/>
              <a:gd name="connsiteY0" fmla="*/ 259676 h 519351"/>
              <a:gd name="connsiteX1" fmla="*/ 906874 w 1813748"/>
              <a:gd name="connsiteY1" fmla="*/ 0 h 519351"/>
              <a:gd name="connsiteX2" fmla="*/ 1813748 w 1813748"/>
              <a:gd name="connsiteY2" fmla="*/ 259676 h 519351"/>
              <a:gd name="connsiteX3" fmla="*/ 906874 w 1813748"/>
              <a:gd name="connsiteY3" fmla="*/ 519352 h 519351"/>
              <a:gd name="connsiteX4" fmla="*/ 0 w 1813748"/>
              <a:gd name="connsiteY4" fmla="*/ 259676 h 519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3748" h="519351" extrusionOk="0">
                <a:moveTo>
                  <a:pt x="0" y="259676"/>
                </a:moveTo>
                <a:cubicBezTo>
                  <a:pt x="86889" y="86626"/>
                  <a:pt x="299115" y="51910"/>
                  <a:pt x="906874" y="0"/>
                </a:cubicBezTo>
                <a:cubicBezTo>
                  <a:pt x="1389430" y="17161"/>
                  <a:pt x="1819304" y="116152"/>
                  <a:pt x="1813748" y="259676"/>
                </a:cubicBezTo>
                <a:cubicBezTo>
                  <a:pt x="1858987" y="297603"/>
                  <a:pt x="1468055" y="443665"/>
                  <a:pt x="906874" y="519352"/>
                </a:cubicBezTo>
                <a:cubicBezTo>
                  <a:pt x="384375" y="551339"/>
                  <a:pt x="-5459" y="391090"/>
                  <a:pt x="0" y="259676"/>
                </a:cubicBezTo>
                <a:close/>
              </a:path>
            </a:pathLst>
          </a:custGeom>
          <a:noFill/>
          <a:ln>
            <a:solidFill>
              <a:srgbClr val="660033"/>
            </a:solidFill>
            <a:prstDash val="solid"/>
            <a:extLst>
              <a:ext uri="{C807C97D-BFC1-408E-A445-0C87EB9F89A2}">
                <ask:lineSketchStyleProps xmlns:ask="http://schemas.microsoft.com/office/drawing/2018/sketchyshapes" sd="3435943463">
                  <a:prstGeom prst="ellipse">
                    <a:avLst/>
                  </a:prstGeom>
                  <ask:type>
                    <ask:lineSketchScribble/>
                  </ask:type>
                </ask:lineSketchStyleProps>
              </a:ext>
            </a:extLst>
          </a:ln>
        </p:spPr>
        <p:txBody>
          <a:bodyPr wrap="square" rtlCol="0">
            <a:spAutoFit/>
          </a:bodyPr>
          <a:lstStyle/>
          <a:p>
            <a:pPr algn="ctr"/>
            <a:r>
              <a:rPr lang="fr-FR" dirty="0">
                <a:latin typeface="Marianne" panose="02000000000000000000" pitchFamily="50" charset="0"/>
              </a:rPr>
              <a:t>APADHE</a:t>
            </a:r>
          </a:p>
        </p:txBody>
      </p:sp>
      <p:sp>
        <p:nvSpPr>
          <p:cNvPr id="69" name="Forme libre : forme 68">
            <a:extLst>
              <a:ext uri="{FF2B5EF4-FFF2-40B4-BE49-F238E27FC236}">
                <a16:creationId xmlns:a16="http://schemas.microsoft.com/office/drawing/2014/main" id="{AD0841D2-1CE2-4BEB-8105-8CBDAD283B28}"/>
              </a:ext>
            </a:extLst>
          </p:cNvPr>
          <p:cNvSpPr/>
          <p:nvPr/>
        </p:nvSpPr>
        <p:spPr>
          <a:xfrm>
            <a:off x="5035362" y="1694329"/>
            <a:ext cx="2240298" cy="4645937"/>
          </a:xfrm>
          <a:custGeom>
            <a:avLst/>
            <a:gdLst>
              <a:gd name="connsiteX0" fmla="*/ 962026 w 2240298"/>
              <a:gd name="connsiteY0" fmla="*/ 40342 h 4271579"/>
              <a:gd name="connsiteX1" fmla="*/ 518273 w 2240298"/>
              <a:gd name="connsiteY1" fmla="*/ 53789 h 4271579"/>
              <a:gd name="connsiteX2" fmla="*/ 424144 w 2240298"/>
              <a:gd name="connsiteY2" fmla="*/ 80683 h 4271579"/>
              <a:gd name="connsiteX3" fmla="*/ 383803 w 2240298"/>
              <a:gd name="connsiteY3" fmla="*/ 107577 h 4271579"/>
              <a:gd name="connsiteX4" fmla="*/ 343462 w 2240298"/>
              <a:gd name="connsiteY4" fmla="*/ 121024 h 4271579"/>
              <a:gd name="connsiteX5" fmla="*/ 249332 w 2240298"/>
              <a:gd name="connsiteY5" fmla="*/ 161365 h 4271579"/>
              <a:gd name="connsiteX6" fmla="*/ 168650 w 2240298"/>
              <a:gd name="connsiteY6" fmla="*/ 309283 h 4271579"/>
              <a:gd name="connsiteX7" fmla="*/ 155203 w 2240298"/>
              <a:gd name="connsiteY7" fmla="*/ 363071 h 4271579"/>
              <a:gd name="connsiteX8" fmla="*/ 87967 w 2240298"/>
              <a:gd name="connsiteY8" fmla="*/ 430306 h 4271579"/>
              <a:gd name="connsiteX9" fmla="*/ 61073 w 2240298"/>
              <a:gd name="connsiteY9" fmla="*/ 510989 h 4271579"/>
              <a:gd name="connsiteX10" fmla="*/ 34179 w 2240298"/>
              <a:gd name="connsiteY10" fmla="*/ 578224 h 4271579"/>
              <a:gd name="connsiteX11" fmla="*/ 20732 w 2240298"/>
              <a:gd name="connsiteY11" fmla="*/ 672353 h 4271579"/>
              <a:gd name="connsiteX12" fmla="*/ 47626 w 2240298"/>
              <a:gd name="connsiteY12" fmla="*/ 1936377 h 4271579"/>
              <a:gd name="connsiteX13" fmla="*/ 61073 w 2240298"/>
              <a:gd name="connsiteY13" fmla="*/ 1990165 h 4271579"/>
              <a:gd name="connsiteX14" fmla="*/ 74520 w 2240298"/>
              <a:gd name="connsiteY14" fmla="*/ 2097742 h 4271579"/>
              <a:gd name="connsiteX15" fmla="*/ 128309 w 2240298"/>
              <a:gd name="connsiteY15" fmla="*/ 2326342 h 4271579"/>
              <a:gd name="connsiteX16" fmla="*/ 155203 w 2240298"/>
              <a:gd name="connsiteY16" fmla="*/ 2393577 h 4271579"/>
              <a:gd name="connsiteX17" fmla="*/ 195544 w 2240298"/>
              <a:gd name="connsiteY17" fmla="*/ 2662518 h 4271579"/>
              <a:gd name="connsiteX18" fmla="*/ 208991 w 2240298"/>
              <a:gd name="connsiteY18" fmla="*/ 2931459 h 4271579"/>
              <a:gd name="connsiteX19" fmla="*/ 235885 w 2240298"/>
              <a:gd name="connsiteY19" fmla="*/ 3563471 h 4271579"/>
              <a:gd name="connsiteX20" fmla="*/ 276226 w 2240298"/>
              <a:gd name="connsiteY20" fmla="*/ 3792071 h 4271579"/>
              <a:gd name="connsiteX21" fmla="*/ 289673 w 2240298"/>
              <a:gd name="connsiteY21" fmla="*/ 3832412 h 4271579"/>
              <a:gd name="connsiteX22" fmla="*/ 383803 w 2240298"/>
              <a:gd name="connsiteY22" fmla="*/ 4007224 h 4271579"/>
              <a:gd name="connsiteX23" fmla="*/ 464485 w 2240298"/>
              <a:gd name="connsiteY23" fmla="*/ 4101353 h 4271579"/>
              <a:gd name="connsiteX24" fmla="*/ 531720 w 2240298"/>
              <a:gd name="connsiteY24" fmla="*/ 4155142 h 4271579"/>
              <a:gd name="connsiteX25" fmla="*/ 612403 w 2240298"/>
              <a:gd name="connsiteY25" fmla="*/ 4182036 h 4271579"/>
              <a:gd name="connsiteX26" fmla="*/ 679638 w 2240298"/>
              <a:gd name="connsiteY26" fmla="*/ 4208930 h 4271579"/>
              <a:gd name="connsiteX27" fmla="*/ 1056156 w 2240298"/>
              <a:gd name="connsiteY27" fmla="*/ 4235824 h 4271579"/>
              <a:gd name="connsiteX28" fmla="*/ 1567144 w 2240298"/>
              <a:gd name="connsiteY28" fmla="*/ 4235824 h 4271579"/>
              <a:gd name="connsiteX29" fmla="*/ 1701614 w 2240298"/>
              <a:gd name="connsiteY29" fmla="*/ 4182036 h 4271579"/>
              <a:gd name="connsiteX30" fmla="*/ 1943662 w 2240298"/>
              <a:gd name="connsiteY30" fmla="*/ 4128247 h 4271579"/>
              <a:gd name="connsiteX31" fmla="*/ 2051238 w 2240298"/>
              <a:gd name="connsiteY31" fmla="*/ 4020671 h 4271579"/>
              <a:gd name="connsiteX32" fmla="*/ 2078132 w 2240298"/>
              <a:gd name="connsiteY32" fmla="*/ 3980330 h 4271579"/>
              <a:gd name="connsiteX33" fmla="*/ 2091579 w 2240298"/>
              <a:gd name="connsiteY33" fmla="*/ 3939989 h 4271579"/>
              <a:gd name="connsiteX34" fmla="*/ 2131920 w 2240298"/>
              <a:gd name="connsiteY34" fmla="*/ 3845859 h 4271579"/>
              <a:gd name="connsiteX35" fmla="*/ 2145367 w 2240298"/>
              <a:gd name="connsiteY35" fmla="*/ 3792071 h 4271579"/>
              <a:gd name="connsiteX36" fmla="*/ 2185709 w 2240298"/>
              <a:gd name="connsiteY36" fmla="*/ 3765177 h 4271579"/>
              <a:gd name="connsiteX37" fmla="*/ 2212603 w 2240298"/>
              <a:gd name="connsiteY37" fmla="*/ 3146612 h 4271579"/>
              <a:gd name="connsiteX38" fmla="*/ 2199156 w 2240298"/>
              <a:gd name="connsiteY38" fmla="*/ 2998695 h 4271579"/>
              <a:gd name="connsiteX39" fmla="*/ 2212603 w 2240298"/>
              <a:gd name="connsiteY39" fmla="*/ 2514600 h 4271579"/>
              <a:gd name="connsiteX40" fmla="*/ 2239497 w 2240298"/>
              <a:gd name="connsiteY40" fmla="*/ 2407024 h 4271579"/>
              <a:gd name="connsiteX41" fmla="*/ 2226050 w 2240298"/>
              <a:gd name="connsiteY41" fmla="*/ 1775012 h 4271579"/>
              <a:gd name="connsiteX42" fmla="*/ 2199156 w 2240298"/>
              <a:gd name="connsiteY42" fmla="*/ 1425389 h 4271579"/>
              <a:gd name="connsiteX43" fmla="*/ 2158814 w 2240298"/>
              <a:gd name="connsiteY43" fmla="*/ 1277471 h 4271579"/>
              <a:gd name="connsiteX44" fmla="*/ 2145367 w 2240298"/>
              <a:gd name="connsiteY44" fmla="*/ 941295 h 4271579"/>
              <a:gd name="connsiteX45" fmla="*/ 2131920 w 2240298"/>
              <a:gd name="connsiteY45" fmla="*/ 887506 h 4271579"/>
              <a:gd name="connsiteX46" fmla="*/ 2105026 w 2240298"/>
              <a:gd name="connsiteY46" fmla="*/ 712695 h 4271579"/>
              <a:gd name="connsiteX47" fmla="*/ 2131920 w 2240298"/>
              <a:gd name="connsiteY47" fmla="*/ 564777 h 4271579"/>
              <a:gd name="connsiteX48" fmla="*/ 2185709 w 2240298"/>
              <a:gd name="connsiteY48" fmla="*/ 430306 h 4271579"/>
              <a:gd name="connsiteX49" fmla="*/ 2131920 w 2240298"/>
              <a:gd name="connsiteY49" fmla="*/ 161365 h 4271579"/>
              <a:gd name="connsiteX50" fmla="*/ 2105026 w 2240298"/>
              <a:gd name="connsiteY50" fmla="*/ 107577 h 4271579"/>
              <a:gd name="connsiteX51" fmla="*/ 2024344 w 2240298"/>
              <a:gd name="connsiteY51" fmla="*/ 26895 h 4271579"/>
              <a:gd name="connsiteX52" fmla="*/ 1916767 w 2240298"/>
              <a:gd name="connsiteY52" fmla="*/ 0 h 4271579"/>
              <a:gd name="connsiteX53" fmla="*/ 962026 w 2240298"/>
              <a:gd name="connsiteY53" fmla="*/ 40342 h 427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240298" h="4271579">
                <a:moveTo>
                  <a:pt x="962026" y="40342"/>
                </a:moveTo>
                <a:cubicBezTo>
                  <a:pt x="728944" y="49307"/>
                  <a:pt x="666043" y="45801"/>
                  <a:pt x="518273" y="53789"/>
                </a:cubicBezTo>
                <a:cubicBezTo>
                  <a:pt x="508612" y="54311"/>
                  <a:pt x="437627" y="73941"/>
                  <a:pt x="424144" y="80683"/>
                </a:cubicBezTo>
                <a:cubicBezTo>
                  <a:pt x="409689" y="87911"/>
                  <a:pt x="398258" y="100349"/>
                  <a:pt x="383803" y="107577"/>
                </a:cubicBezTo>
                <a:cubicBezTo>
                  <a:pt x="371125" y="113916"/>
                  <a:pt x="356490" y="115440"/>
                  <a:pt x="343462" y="121024"/>
                </a:cubicBezTo>
                <a:cubicBezTo>
                  <a:pt x="227146" y="170873"/>
                  <a:pt x="343938" y="129830"/>
                  <a:pt x="249332" y="161365"/>
                </a:cubicBezTo>
                <a:cubicBezTo>
                  <a:pt x="220655" y="209160"/>
                  <a:pt x="189463" y="257251"/>
                  <a:pt x="168650" y="309283"/>
                </a:cubicBezTo>
                <a:cubicBezTo>
                  <a:pt x="161786" y="326442"/>
                  <a:pt x="165455" y="347694"/>
                  <a:pt x="155203" y="363071"/>
                </a:cubicBezTo>
                <a:cubicBezTo>
                  <a:pt x="137622" y="389443"/>
                  <a:pt x="110379" y="407894"/>
                  <a:pt x="87967" y="430306"/>
                </a:cubicBezTo>
                <a:cubicBezTo>
                  <a:pt x="79002" y="457200"/>
                  <a:pt x="70761" y="484347"/>
                  <a:pt x="61073" y="510989"/>
                </a:cubicBezTo>
                <a:cubicBezTo>
                  <a:pt x="52824" y="533674"/>
                  <a:pt x="40033" y="554807"/>
                  <a:pt x="34179" y="578224"/>
                </a:cubicBezTo>
                <a:cubicBezTo>
                  <a:pt x="26492" y="608973"/>
                  <a:pt x="25214" y="640977"/>
                  <a:pt x="20732" y="672353"/>
                </a:cubicBezTo>
                <a:cubicBezTo>
                  <a:pt x="24966" y="1049145"/>
                  <a:pt x="-43520" y="1526220"/>
                  <a:pt x="47626" y="1936377"/>
                </a:cubicBezTo>
                <a:cubicBezTo>
                  <a:pt x="51635" y="1954418"/>
                  <a:pt x="56591" y="1972236"/>
                  <a:pt x="61073" y="1990165"/>
                </a:cubicBezTo>
                <a:cubicBezTo>
                  <a:pt x="65555" y="2026024"/>
                  <a:pt x="68579" y="2062096"/>
                  <a:pt x="74520" y="2097742"/>
                </a:cubicBezTo>
                <a:cubicBezTo>
                  <a:pt x="87506" y="2175659"/>
                  <a:pt x="103353" y="2251476"/>
                  <a:pt x="128309" y="2326342"/>
                </a:cubicBezTo>
                <a:cubicBezTo>
                  <a:pt x="135942" y="2349241"/>
                  <a:pt x="146238" y="2371165"/>
                  <a:pt x="155203" y="2393577"/>
                </a:cubicBezTo>
                <a:cubicBezTo>
                  <a:pt x="165165" y="2453350"/>
                  <a:pt x="190491" y="2591782"/>
                  <a:pt x="195544" y="2662518"/>
                </a:cubicBezTo>
                <a:cubicBezTo>
                  <a:pt x="201939" y="2752049"/>
                  <a:pt x="204976" y="2841790"/>
                  <a:pt x="208991" y="2931459"/>
                </a:cubicBezTo>
                <a:cubicBezTo>
                  <a:pt x="218423" y="3142109"/>
                  <a:pt x="221859" y="3353077"/>
                  <a:pt x="235885" y="3563471"/>
                </a:cubicBezTo>
                <a:cubicBezTo>
                  <a:pt x="239786" y="3621981"/>
                  <a:pt x="256569" y="3723270"/>
                  <a:pt x="276226" y="3792071"/>
                </a:cubicBezTo>
                <a:cubicBezTo>
                  <a:pt x="280120" y="3805700"/>
                  <a:pt x="283808" y="3819508"/>
                  <a:pt x="289673" y="3832412"/>
                </a:cubicBezTo>
                <a:cubicBezTo>
                  <a:pt x="322932" y="3905582"/>
                  <a:pt x="343838" y="3943281"/>
                  <a:pt x="383803" y="4007224"/>
                </a:cubicBezTo>
                <a:cubicBezTo>
                  <a:pt x="412508" y="4053151"/>
                  <a:pt x="418495" y="4060473"/>
                  <a:pt x="464485" y="4101353"/>
                </a:cubicBezTo>
                <a:cubicBezTo>
                  <a:pt x="485936" y="4120421"/>
                  <a:pt x="506523" y="4141398"/>
                  <a:pt x="531720" y="4155142"/>
                </a:cubicBezTo>
                <a:cubicBezTo>
                  <a:pt x="556608" y="4168717"/>
                  <a:pt x="585761" y="4172348"/>
                  <a:pt x="612403" y="4182036"/>
                </a:cubicBezTo>
                <a:cubicBezTo>
                  <a:pt x="635088" y="4190285"/>
                  <a:pt x="656518" y="4201994"/>
                  <a:pt x="679638" y="4208930"/>
                </a:cubicBezTo>
                <a:cubicBezTo>
                  <a:pt x="782405" y="4239760"/>
                  <a:pt x="1020475" y="4234273"/>
                  <a:pt x="1056156" y="4235824"/>
                </a:cubicBezTo>
                <a:cubicBezTo>
                  <a:pt x="1240586" y="4297301"/>
                  <a:pt x="1135519" y="4267406"/>
                  <a:pt x="1567144" y="4235824"/>
                </a:cubicBezTo>
                <a:cubicBezTo>
                  <a:pt x="1638847" y="4230577"/>
                  <a:pt x="1642266" y="4201819"/>
                  <a:pt x="1701614" y="4182036"/>
                </a:cubicBezTo>
                <a:cubicBezTo>
                  <a:pt x="1758579" y="4163048"/>
                  <a:pt x="1890381" y="4138904"/>
                  <a:pt x="1943662" y="4128247"/>
                </a:cubicBezTo>
                <a:cubicBezTo>
                  <a:pt x="2056409" y="4053082"/>
                  <a:pt x="2000347" y="4109731"/>
                  <a:pt x="2051238" y="4020671"/>
                </a:cubicBezTo>
                <a:cubicBezTo>
                  <a:pt x="2059256" y="4006639"/>
                  <a:pt x="2070904" y="3994785"/>
                  <a:pt x="2078132" y="3980330"/>
                </a:cubicBezTo>
                <a:cubicBezTo>
                  <a:pt x="2084471" y="3967652"/>
                  <a:pt x="2085995" y="3953017"/>
                  <a:pt x="2091579" y="3939989"/>
                </a:cubicBezTo>
                <a:cubicBezTo>
                  <a:pt x="2122314" y="3868273"/>
                  <a:pt x="2113900" y="3908929"/>
                  <a:pt x="2131920" y="3845859"/>
                </a:cubicBezTo>
                <a:cubicBezTo>
                  <a:pt x="2136997" y="3828089"/>
                  <a:pt x="2135115" y="3807448"/>
                  <a:pt x="2145367" y="3792071"/>
                </a:cubicBezTo>
                <a:cubicBezTo>
                  <a:pt x="2154332" y="3778624"/>
                  <a:pt x="2172262" y="3774142"/>
                  <a:pt x="2185709" y="3765177"/>
                </a:cubicBezTo>
                <a:cubicBezTo>
                  <a:pt x="2213919" y="3511284"/>
                  <a:pt x="2212603" y="3553834"/>
                  <a:pt x="2212603" y="3146612"/>
                </a:cubicBezTo>
                <a:cubicBezTo>
                  <a:pt x="2212603" y="3097103"/>
                  <a:pt x="2203638" y="3048001"/>
                  <a:pt x="2199156" y="2998695"/>
                </a:cubicBezTo>
                <a:cubicBezTo>
                  <a:pt x="2203638" y="2837330"/>
                  <a:pt x="2201622" y="2675653"/>
                  <a:pt x="2212603" y="2514600"/>
                </a:cubicBezTo>
                <a:cubicBezTo>
                  <a:pt x="2215117" y="2477723"/>
                  <a:pt x="2238825" y="2443980"/>
                  <a:pt x="2239497" y="2407024"/>
                </a:cubicBezTo>
                <a:cubicBezTo>
                  <a:pt x="2243328" y="2196340"/>
                  <a:pt x="2232531" y="1985631"/>
                  <a:pt x="2226050" y="1775012"/>
                </a:cubicBezTo>
                <a:cubicBezTo>
                  <a:pt x="2223997" y="1708288"/>
                  <a:pt x="2216634" y="1518605"/>
                  <a:pt x="2199156" y="1425389"/>
                </a:cubicBezTo>
                <a:cubicBezTo>
                  <a:pt x="2186155" y="1356048"/>
                  <a:pt x="2177305" y="1332941"/>
                  <a:pt x="2158814" y="1277471"/>
                </a:cubicBezTo>
                <a:cubicBezTo>
                  <a:pt x="2154332" y="1165412"/>
                  <a:pt x="2153083" y="1053178"/>
                  <a:pt x="2145367" y="941295"/>
                </a:cubicBezTo>
                <a:cubicBezTo>
                  <a:pt x="2144095" y="922857"/>
                  <a:pt x="2135929" y="905547"/>
                  <a:pt x="2131920" y="887506"/>
                </a:cubicBezTo>
                <a:cubicBezTo>
                  <a:pt x="2114319" y="808301"/>
                  <a:pt x="2116670" y="805847"/>
                  <a:pt x="2105026" y="712695"/>
                </a:cubicBezTo>
                <a:cubicBezTo>
                  <a:pt x="2113991" y="663389"/>
                  <a:pt x="2120442" y="613559"/>
                  <a:pt x="2131920" y="564777"/>
                </a:cubicBezTo>
                <a:cubicBezTo>
                  <a:pt x="2146690" y="502002"/>
                  <a:pt x="2159191" y="483341"/>
                  <a:pt x="2185709" y="430306"/>
                </a:cubicBezTo>
                <a:cubicBezTo>
                  <a:pt x="2162594" y="256948"/>
                  <a:pt x="2181525" y="272977"/>
                  <a:pt x="2131920" y="161365"/>
                </a:cubicBezTo>
                <a:cubicBezTo>
                  <a:pt x="2123779" y="143047"/>
                  <a:pt x="2117548" y="123230"/>
                  <a:pt x="2105026" y="107577"/>
                </a:cubicBezTo>
                <a:cubicBezTo>
                  <a:pt x="2081266" y="77878"/>
                  <a:pt x="2061242" y="36120"/>
                  <a:pt x="2024344" y="26895"/>
                </a:cubicBezTo>
                <a:lnTo>
                  <a:pt x="1916767" y="0"/>
                </a:lnTo>
                <a:cubicBezTo>
                  <a:pt x="928793" y="13534"/>
                  <a:pt x="1195108" y="31377"/>
                  <a:pt x="962026" y="40342"/>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0" name="ZoneTexte 69">
            <a:extLst>
              <a:ext uri="{FF2B5EF4-FFF2-40B4-BE49-F238E27FC236}">
                <a16:creationId xmlns:a16="http://schemas.microsoft.com/office/drawing/2014/main" id="{FEFD0505-D4BE-4F8A-8263-0921ED8B1A21}"/>
              </a:ext>
            </a:extLst>
          </p:cNvPr>
          <p:cNvSpPr txBox="1"/>
          <p:nvPr/>
        </p:nvSpPr>
        <p:spPr>
          <a:xfrm>
            <a:off x="5849767" y="5788946"/>
            <a:ext cx="1224782" cy="369332"/>
          </a:xfrm>
          <a:prstGeom prst="rect">
            <a:avLst/>
          </a:prstGeom>
          <a:noFill/>
        </p:spPr>
        <p:txBody>
          <a:bodyPr wrap="square" rtlCol="0">
            <a:spAutoFit/>
          </a:bodyPr>
          <a:lstStyle/>
          <a:p>
            <a:r>
              <a:rPr lang="fr-FR" b="1" dirty="0">
                <a:latin typeface="Marianne" panose="02000000000000000000" pitchFamily="50" charset="0"/>
              </a:rPr>
              <a:t>EBEP</a:t>
            </a:r>
          </a:p>
        </p:txBody>
      </p:sp>
      <p:cxnSp>
        <p:nvCxnSpPr>
          <p:cNvPr id="72" name="Connecteur droit avec flèche 71">
            <a:extLst>
              <a:ext uri="{FF2B5EF4-FFF2-40B4-BE49-F238E27FC236}">
                <a16:creationId xmlns:a16="http://schemas.microsoft.com/office/drawing/2014/main" id="{94050210-5073-498F-A5AD-634AD8EFECB3}"/>
              </a:ext>
            </a:extLst>
          </p:cNvPr>
          <p:cNvCxnSpPr>
            <a:cxnSpLocks/>
            <a:endCxn id="67" idx="1"/>
          </p:cNvCxnSpPr>
          <p:nvPr/>
        </p:nvCxnSpPr>
        <p:spPr>
          <a:xfrm flipV="1">
            <a:off x="901149" y="2945891"/>
            <a:ext cx="1046032" cy="1124286"/>
          </a:xfrm>
          <a:prstGeom prst="straightConnector1">
            <a:avLst/>
          </a:prstGeom>
          <a:ln>
            <a:prstDash val="sysDot"/>
            <a:tailEnd type="triangle"/>
          </a:ln>
        </p:spPr>
        <p:style>
          <a:lnRef idx="1">
            <a:schemeClr val="dk1"/>
          </a:lnRef>
          <a:fillRef idx="0">
            <a:schemeClr val="dk1"/>
          </a:fillRef>
          <a:effectRef idx="0">
            <a:schemeClr val="dk1"/>
          </a:effectRef>
          <a:fontRef idx="minor">
            <a:schemeClr val="tx1"/>
          </a:fontRef>
        </p:style>
      </p:cxnSp>
      <p:cxnSp>
        <p:nvCxnSpPr>
          <p:cNvPr id="74" name="Connecteur droit avec flèche 73">
            <a:extLst>
              <a:ext uri="{FF2B5EF4-FFF2-40B4-BE49-F238E27FC236}">
                <a16:creationId xmlns:a16="http://schemas.microsoft.com/office/drawing/2014/main" id="{0EA84549-5FEA-4127-B804-C95E46F4625C}"/>
              </a:ext>
            </a:extLst>
          </p:cNvPr>
          <p:cNvCxnSpPr>
            <a:cxnSpLocks/>
            <a:endCxn id="13" idx="1"/>
          </p:cNvCxnSpPr>
          <p:nvPr/>
        </p:nvCxnSpPr>
        <p:spPr>
          <a:xfrm flipV="1">
            <a:off x="1053311" y="3529234"/>
            <a:ext cx="867402" cy="549976"/>
          </a:xfrm>
          <a:prstGeom prst="straightConnector1">
            <a:avLst/>
          </a:prstGeom>
          <a:ln>
            <a:prstDash val="sysDot"/>
            <a:tailEnd type="triangle"/>
          </a:ln>
        </p:spPr>
        <p:style>
          <a:lnRef idx="1">
            <a:schemeClr val="dk1"/>
          </a:lnRef>
          <a:fillRef idx="0">
            <a:schemeClr val="dk1"/>
          </a:fillRef>
          <a:effectRef idx="0">
            <a:schemeClr val="dk1"/>
          </a:effectRef>
          <a:fontRef idx="minor">
            <a:schemeClr val="tx1"/>
          </a:fontRef>
        </p:style>
      </p:cxnSp>
      <p:cxnSp>
        <p:nvCxnSpPr>
          <p:cNvPr id="78" name="Connecteur droit avec flèche 77">
            <a:extLst>
              <a:ext uri="{FF2B5EF4-FFF2-40B4-BE49-F238E27FC236}">
                <a16:creationId xmlns:a16="http://schemas.microsoft.com/office/drawing/2014/main" id="{75F29069-7010-4543-971F-EE220C18E0CF}"/>
              </a:ext>
            </a:extLst>
          </p:cNvPr>
          <p:cNvCxnSpPr>
            <a:cxnSpLocks/>
            <a:endCxn id="15" idx="1"/>
          </p:cNvCxnSpPr>
          <p:nvPr/>
        </p:nvCxnSpPr>
        <p:spPr>
          <a:xfrm flipV="1">
            <a:off x="1528567" y="4096482"/>
            <a:ext cx="386367" cy="303844"/>
          </a:xfrm>
          <a:prstGeom prst="straightConnector1">
            <a:avLst/>
          </a:prstGeom>
          <a:ln>
            <a:prstDash val="sysDot"/>
            <a:tailEnd type="triangle"/>
          </a:ln>
        </p:spPr>
        <p:style>
          <a:lnRef idx="1">
            <a:schemeClr val="dk1"/>
          </a:lnRef>
          <a:fillRef idx="0">
            <a:schemeClr val="dk1"/>
          </a:fillRef>
          <a:effectRef idx="0">
            <a:schemeClr val="dk1"/>
          </a:effectRef>
          <a:fontRef idx="minor">
            <a:schemeClr val="tx1"/>
          </a:fontRef>
        </p:style>
      </p:cxnSp>
      <p:cxnSp>
        <p:nvCxnSpPr>
          <p:cNvPr id="80" name="Connecteur droit avec flèche 79">
            <a:extLst>
              <a:ext uri="{FF2B5EF4-FFF2-40B4-BE49-F238E27FC236}">
                <a16:creationId xmlns:a16="http://schemas.microsoft.com/office/drawing/2014/main" id="{8D18AF80-DB4D-4F33-8E88-CB6F5276A201}"/>
              </a:ext>
            </a:extLst>
          </p:cNvPr>
          <p:cNvCxnSpPr>
            <a:cxnSpLocks/>
          </p:cNvCxnSpPr>
          <p:nvPr/>
        </p:nvCxnSpPr>
        <p:spPr>
          <a:xfrm>
            <a:off x="1518627" y="4551793"/>
            <a:ext cx="392803" cy="64243"/>
          </a:xfrm>
          <a:prstGeom prst="straightConnector1">
            <a:avLst/>
          </a:prstGeom>
          <a:ln>
            <a:prstDash val="sysDot"/>
            <a:tailEnd type="triangle"/>
          </a:ln>
        </p:spPr>
        <p:style>
          <a:lnRef idx="1">
            <a:schemeClr val="dk1"/>
          </a:lnRef>
          <a:fillRef idx="0">
            <a:schemeClr val="dk1"/>
          </a:fillRef>
          <a:effectRef idx="0">
            <a:schemeClr val="dk1"/>
          </a:effectRef>
          <a:fontRef idx="minor">
            <a:schemeClr val="tx1"/>
          </a:fontRef>
        </p:style>
      </p:cxnSp>
      <p:cxnSp>
        <p:nvCxnSpPr>
          <p:cNvPr id="82" name="Connecteur droit avec flèche 81">
            <a:extLst>
              <a:ext uri="{FF2B5EF4-FFF2-40B4-BE49-F238E27FC236}">
                <a16:creationId xmlns:a16="http://schemas.microsoft.com/office/drawing/2014/main" id="{F908A9A8-D0A3-4EBE-90A9-C0617B06C63D}"/>
              </a:ext>
            </a:extLst>
          </p:cNvPr>
          <p:cNvCxnSpPr>
            <a:cxnSpLocks/>
          </p:cNvCxnSpPr>
          <p:nvPr/>
        </p:nvCxnSpPr>
        <p:spPr>
          <a:xfrm>
            <a:off x="1477765" y="4757412"/>
            <a:ext cx="429745" cy="316964"/>
          </a:xfrm>
          <a:prstGeom prst="straightConnector1">
            <a:avLst/>
          </a:prstGeom>
          <a:ln>
            <a:prstDash val="sysDot"/>
            <a:tailEnd type="triangle"/>
          </a:ln>
        </p:spPr>
        <p:style>
          <a:lnRef idx="1">
            <a:schemeClr val="dk1"/>
          </a:lnRef>
          <a:fillRef idx="0">
            <a:schemeClr val="dk1"/>
          </a:fillRef>
          <a:effectRef idx="0">
            <a:schemeClr val="dk1"/>
          </a:effectRef>
          <a:fontRef idx="minor">
            <a:schemeClr val="tx1"/>
          </a:fontRef>
        </p:style>
      </p:cxnSp>
      <p:cxnSp>
        <p:nvCxnSpPr>
          <p:cNvPr id="84" name="Connecteur droit avec flèche 83">
            <a:extLst>
              <a:ext uri="{FF2B5EF4-FFF2-40B4-BE49-F238E27FC236}">
                <a16:creationId xmlns:a16="http://schemas.microsoft.com/office/drawing/2014/main" id="{FC605120-7A2F-41C4-B55D-A4190A8A0460}"/>
              </a:ext>
            </a:extLst>
          </p:cNvPr>
          <p:cNvCxnSpPr>
            <a:cxnSpLocks/>
            <a:endCxn id="44" idx="1"/>
          </p:cNvCxnSpPr>
          <p:nvPr/>
        </p:nvCxnSpPr>
        <p:spPr>
          <a:xfrm>
            <a:off x="1036536" y="4783717"/>
            <a:ext cx="874894" cy="758962"/>
          </a:xfrm>
          <a:prstGeom prst="straightConnector1">
            <a:avLst/>
          </a:prstGeom>
          <a:ln>
            <a:prstDash val="sysDot"/>
            <a:tailEnd type="triangle"/>
          </a:ln>
        </p:spPr>
        <p:style>
          <a:lnRef idx="1">
            <a:schemeClr val="dk1"/>
          </a:lnRef>
          <a:fillRef idx="0">
            <a:schemeClr val="dk1"/>
          </a:fillRef>
          <a:effectRef idx="0">
            <a:schemeClr val="dk1"/>
          </a:effectRef>
          <a:fontRef idx="minor">
            <a:schemeClr val="tx1"/>
          </a:fontRef>
        </p:style>
      </p:cxnSp>
      <p:cxnSp>
        <p:nvCxnSpPr>
          <p:cNvPr id="86" name="Connecteur droit avec flèche 85">
            <a:extLst>
              <a:ext uri="{FF2B5EF4-FFF2-40B4-BE49-F238E27FC236}">
                <a16:creationId xmlns:a16="http://schemas.microsoft.com/office/drawing/2014/main" id="{F4E1D151-4EED-405B-897F-D952057E7793}"/>
              </a:ext>
            </a:extLst>
          </p:cNvPr>
          <p:cNvCxnSpPr>
            <a:cxnSpLocks/>
          </p:cNvCxnSpPr>
          <p:nvPr/>
        </p:nvCxnSpPr>
        <p:spPr>
          <a:xfrm>
            <a:off x="671993" y="4753965"/>
            <a:ext cx="1220288" cy="1203503"/>
          </a:xfrm>
          <a:prstGeom prst="straightConnector1">
            <a:avLst/>
          </a:prstGeom>
          <a:ln>
            <a:prstDash val="sysDot"/>
            <a:tailEnd type="triangle"/>
          </a:ln>
        </p:spPr>
        <p:style>
          <a:lnRef idx="1">
            <a:schemeClr val="dk1"/>
          </a:lnRef>
          <a:fillRef idx="0">
            <a:schemeClr val="dk1"/>
          </a:fillRef>
          <a:effectRef idx="0">
            <a:schemeClr val="dk1"/>
          </a:effectRef>
          <a:fontRef idx="minor">
            <a:schemeClr val="tx1"/>
          </a:fontRef>
        </p:style>
      </p:cxnSp>
      <p:cxnSp>
        <p:nvCxnSpPr>
          <p:cNvPr id="99" name="Connecteur droit avec flèche 98">
            <a:extLst>
              <a:ext uri="{FF2B5EF4-FFF2-40B4-BE49-F238E27FC236}">
                <a16:creationId xmlns:a16="http://schemas.microsoft.com/office/drawing/2014/main" id="{1B8E123E-CED2-4A21-8F64-18F99474D9C4}"/>
              </a:ext>
            </a:extLst>
          </p:cNvPr>
          <p:cNvCxnSpPr>
            <a:cxnSpLocks/>
          </p:cNvCxnSpPr>
          <p:nvPr/>
        </p:nvCxnSpPr>
        <p:spPr>
          <a:xfrm flipV="1">
            <a:off x="2918012" y="863201"/>
            <a:ext cx="0" cy="1294188"/>
          </a:xfrm>
          <a:prstGeom prst="straightConnector1">
            <a:avLst/>
          </a:prstGeom>
          <a:ln w="38100">
            <a:solidFill>
              <a:srgbClr val="D60093"/>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102" name="Connecteur droit avec flèche 101">
            <a:extLst>
              <a:ext uri="{FF2B5EF4-FFF2-40B4-BE49-F238E27FC236}">
                <a16:creationId xmlns:a16="http://schemas.microsoft.com/office/drawing/2014/main" id="{43AEEEEF-3D38-460B-9AE4-609916DB35CA}"/>
              </a:ext>
            </a:extLst>
          </p:cNvPr>
          <p:cNvCxnSpPr>
            <a:cxnSpLocks/>
          </p:cNvCxnSpPr>
          <p:nvPr/>
        </p:nvCxnSpPr>
        <p:spPr>
          <a:xfrm flipV="1">
            <a:off x="3696912" y="1817257"/>
            <a:ext cx="1242151" cy="424198"/>
          </a:xfrm>
          <a:prstGeom prst="straightConnector1">
            <a:avLst/>
          </a:prstGeom>
          <a:ln w="28575">
            <a:solidFill>
              <a:srgbClr val="D6009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4" name="ZoneTexte 103">
            <a:extLst>
              <a:ext uri="{FF2B5EF4-FFF2-40B4-BE49-F238E27FC236}">
                <a16:creationId xmlns:a16="http://schemas.microsoft.com/office/drawing/2014/main" id="{E4484A95-9AD2-4F89-B8BF-7376BE6F4689}"/>
              </a:ext>
            </a:extLst>
          </p:cNvPr>
          <p:cNvSpPr txBox="1"/>
          <p:nvPr/>
        </p:nvSpPr>
        <p:spPr>
          <a:xfrm>
            <a:off x="8409747" y="932681"/>
            <a:ext cx="826550" cy="562630"/>
          </a:xfrm>
          <a:custGeom>
            <a:avLst/>
            <a:gdLst>
              <a:gd name="connsiteX0" fmla="*/ 0 w 826550"/>
              <a:gd name="connsiteY0" fmla="*/ 281315 h 562630"/>
              <a:gd name="connsiteX1" fmla="*/ 413275 w 826550"/>
              <a:gd name="connsiteY1" fmla="*/ 0 h 562630"/>
              <a:gd name="connsiteX2" fmla="*/ 826550 w 826550"/>
              <a:gd name="connsiteY2" fmla="*/ 281315 h 562630"/>
              <a:gd name="connsiteX3" fmla="*/ 413275 w 826550"/>
              <a:gd name="connsiteY3" fmla="*/ 562630 h 562630"/>
              <a:gd name="connsiteX4" fmla="*/ 0 w 826550"/>
              <a:gd name="connsiteY4" fmla="*/ 281315 h 562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50" h="562630" extrusionOk="0">
                <a:moveTo>
                  <a:pt x="0" y="281315"/>
                </a:moveTo>
                <a:cubicBezTo>
                  <a:pt x="6295" y="123802"/>
                  <a:pt x="168938" y="7814"/>
                  <a:pt x="413275" y="0"/>
                </a:cubicBezTo>
                <a:cubicBezTo>
                  <a:pt x="616594" y="23378"/>
                  <a:pt x="850629" y="125475"/>
                  <a:pt x="826550" y="281315"/>
                </a:cubicBezTo>
                <a:cubicBezTo>
                  <a:pt x="841487" y="401851"/>
                  <a:pt x="652323" y="549077"/>
                  <a:pt x="413275" y="562630"/>
                </a:cubicBezTo>
                <a:cubicBezTo>
                  <a:pt x="179132" y="571346"/>
                  <a:pt x="-12785" y="408573"/>
                  <a:pt x="0" y="281315"/>
                </a:cubicBezTo>
                <a:close/>
              </a:path>
            </a:pathLst>
          </a:custGeom>
          <a:noFill/>
          <a:ln>
            <a:solidFill>
              <a:srgbClr val="660033"/>
            </a:solidFill>
            <a:prstDash val="solid"/>
            <a:extLst>
              <a:ext uri="{C807C97D-BFC1-408E-A445-0C87EB9F89A2}">
                <ask:lineSketchStyleProps xmlns:ask="http://schemas.microsoft.com/office/drawing/2018/sketchyshapes" sd="3435943463">
                  <a:prstGeom prst="ellipse">
                    <a:avLst/>
                  </a:prstGeom>
                  <ask:type>
                    <ask:lineSketchScribble/>
                  </ask:type>
                </ask:lineSketchStyleProps>
              </a:ext>
            </a:extLst>
          </a:ln>
        </p:spPr>
        <p:txBody>
          <a:bodyPr wrap="square" rtlCol="0">
            <a:spAutoFit/>
          </a:bodyPr>
          <a:lstStyle/>
          <a:p>
            <a:pPr algn="ctr"/>
            <a:r>
              <a:rPr lang="fr-FR" sz="2000" dirty="0">
                <a:latin typeface="Marianne" panose="02000000000000000000" pitchFamily="50" charset="0"/>
              </a:rPr>
              <a:t>ER</a:t>
            </a:r>
          </a:p>
        </p:txBody>
      </p:sp>
      <p:cxnSp>
        <p:nvCxnSpPr>
          <p:cNvPr id="105" name="Connecteur droit avec flèche 104">
            <a:extLst>
              <a:ext uri="{FF2B5EF4-FFF2-40B4-BE49-F238E27FC236}">
                <a16:creationId xmlns:a16="http://schemas.microsoft.com/office/drawing/2014/main" id="{0F728074-A6EE-4101-A6C1-510F26E30486}"/>
              </a:ext>
            </a:extLst>
          </p:cNvPr>
          <p:cNvCxnSpPr>
            <a:cxnSpLocks/>
          </p:cNvCxnSpPr>
          <p:nvPr/>
        </p:nvCxnSpPr>
        <p:spPr>
          <a:xfrm flipH="1">
            <a:off x="4974772" y="488489"/>
            <a:ext cx="432443" cy="0"/>
          </a:xfrm>
          <a:prstGeom prst="straightConnector1">
            <a:avLst/>
          </a:prstGeom>
          <a:ln w="38100">
            <a:solidFill>
              <a:srgbClr val="D60093"/>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108" name="Connecteur droit avec flèche 107">
            <a:extLst>
              <a:ext uri="{FF2B5EF4-FFF2-40B4-BE49-F238E27FC236}">
                <a16:creationId xmlns:a16="http://schemas.microsoft.com/office/drawing/2014/main" id="{FB5A257E-79B1-4AE3-9AD3-1A053ADEBEF8}"/>
              </a:ext>
            </a:extLst>
          </p:cNvPr>
          <p:cNvCxnSpPr/>
          <p:nvPr/>
        </p:nvCxnSpPr>
        <p:spPr>
          <a:xfrm flipH="1" flipV="1">
            <a:off x="7638757" y="858129"/>
            <a:ext cx="4640" cy="5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 name="Connecteur droit avec flèche 110">
            <a:extLst>
              <a:ext uri="{FF2B5EF4-FFF2-40B4-BE49-F238E27FC236}">
                <a16:creationId xmlns:a16="http://schemas.microsoft.com/office/drawing/2014/main" id="{B2ABFF69-36C4-4D00-9748-9B3A8979B919}"/>
              </a:ext>
            </a:extLst>
          </p:cNvPr>
          <p:cNvCxnSpPr/>
          <p:nvPr/>
        </p:nvCxnSpPr>
        <p:spPr>
          <a:xfrm flipH="1">
            <a:off x="7028223" y="823248"/>
            <a:ext cx="413072" cy="12061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2" name="Connecteur droit avec flèche 111">
            <a:extLst>
              <a:ext uri="{FF2B5EF4-FFF2-40B4-BE49-F238E27FC236}">
                <a16:creationId xmlns:a16="http://schemas.microsoft.com/office/drawing/2014/main" id="{9CFA49FB-CD88-4B94-934C-24C678AB0781}"/>
              </a:ext>
            </a:extLst>
          </p:cNvPr>
          <p:cNvCxnSpPr>
            <a:cxnSpLocks/>
          </p:cNvCxnSpPr>
          <p:nvPr/>
        </p:nvCxnSpPr>
        <p:spPr>
          <a:xfrm flipH="1">
            <a:off x="7009305" y="846710"/>
            <a:ext cx="417342" cy="17414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6" name="Connecteur droit avec flèche 115">
            <a:extLst>
              <a:ext uri="{FF2B5EF4-FFF2-40B4-BE49-F238E27FC236}">
                <a16:creationId xmlns:a16="http://schemas.microsoft.com/office/drawing/2014/main" id="{7F760454-19FD-42BE-BCF4-687A729FFDA1}"/>
              </a:ext>
            </a:extLst>
          </p:cNvPr>
          <p:cNvCxnSpPr>
            <a:cxnSpLocks/>
            <a:endCxn id="104" idx="2"/>
          </p:cNvCxnSpPr>
          <p:nvPr/>
        </p:nvCxnSpPr>
        <p:spPr>
          <a:xfrm>
            <a:off x="5056518" y="835408"/>
            <a:ext cx="3353229" cy="378588"/>
          </a:xfrm>
          <a:prstGeom prst="straightConnector1">
            <a:avLst/>
          </a:prstGeom>
          <a:ln w="28575">
            <a:solidFill>
              <a:srgbClr val="D6009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8" name="Connecteur droit avec flèche 117">
            <a:extLst>
              <a:ext uri="{FF2B5EF4-FFF2-40B4-BE49-F238E27FC236}">
                <a16:creationId xmlns:a16="http://schemas.microsoft.com/office/drawing/2014/main" id="{28F7ADAD-AA47-48DF-BBBD-0BF80E975578}"/>
              </a:ext>
            </a:extLst>
          </p:cNvPr>
          <p:cNvCxnSpPr>
            <a:cxnSpLocks/>
            <a:endCxn id="56" idx="2"/>
          </p:cNvCxnSpPr>
          <p:nvPr/>
        </p:nvCxnSpPr>
        <p:spPr>
          <a:xfrm flipV="1">
            <a:off x="9230453" y="863201"/>
            <a:ext cx="1145578" cy="350796"/>
          </a:xfrm>
          <a:prstGeom prst="straightConnector1">
            <a:avLst/>
          </a:prstGeom>
          <a:ln w="28575">
            <a:solidFill>
              <a:srgbClr val="D6009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0" name="Connecteur droit avec flèche 119">
            <a:extLst>
              <a:ext uri="{FF2B5EF4-FFF2-40B4-BE49-F238E27FC236}">
                <a16:creationId xmlns:a16="http://schemas.microsoft.com/office/drawing/2014/main" id="{7DD8E1E8-23CF-4004-9BE3-0D3FEB984D0B}"/>
              </a:ext>
            </a:extLst>
          </p:cNvPr>
          <p:cNvCxnSpPr>
            <a:cxnSpLocks/>
          </p:cNvCxnSpPr>
          <p:nvPr/>
        </p:nvCxnSpPr>
        <p:spPr>
          <a:xfrm flipV="1">
            <a:off x="1572979" y="2352825"/>
            <a:ext cx="1560543" cy="364338"/>
          </a:xfrm>
          <a:prstGeom prst="straightConnector1">
            <a:avLst/>
          </a:prstGeom>
          <a:ln w="6350">
            <a:solidFill>
              <a:srgbClr val="D6009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2" name="Connecteur droit avec flèche 121">
            <a:extLst>
              <a:ext uri="{FF2B5EF4-FFF2-40B4-BE49-F238E27FC236}">
                <a16:creationId xmlns:a16="http://schemas.microsoft.com/office/drawing/2014/main" id="{DF671409-6CBA-4061-9A8B-C1BBE0596E13}"/>
              </a:ext>
            </a:extLst>
          </p:cNvPr>
          <p:cNvCxnSpPr>
            <a:cxnSpLocks/>
            <a:endCxn id="55" idx="4"/>
          </p:cNvCxnSpPr>
          <p:nvPr/>
        </p:nvCxnSpPr>
        <p:spPr>
          <a:xfrm flipV="1">
            <a:off x="730114" y="2930448"/>
            <a:ext cx="306422" cy="1162648"/>
          </a:xfrm>
          <a:prstGeom prst="straightConnector1">
            <a:avLst/>
          </a:prstGeom>
          <a:ln w="6350">
            <a:solidFill>
              <a:srgbClr val="D6009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5" name="Connecteur droit avec flèche 124">
            <a:extLst>
              <a:ext uri="{FF2B5EF4-FFF2-40B4-BE49-F238E27FC236}">
                <a16:creationId xmlns:a16="http://schemas.microsoft.com/office/drawing/2014/main" id="{76B0C2C6-F647-4940-83BF-A474AF64ACD8}"/>
              </a:ext>
            </a:extLst>
          </p:cNvPr>
          <p:cNvCxnSpPr>
            <a:cxnSpLocks/>
            <a:stCxn id="57" idx="7"/>
          </p:cNvCxnSpPr>
          <p:nvPr/>
        </p:nvCxnSpPr>
        <p:spPr>
          <a:xfrm flipV="1">
            <a:off x="10523283" y="773421"/>
            <a:ext cx="30117" cy="418834"/>
          </a:xfrm>
          <a:prstGeom prst="straightConnector1">
            <a:avLst/>
          </a:prstGeom>
          <a:ln w="28575">
            <a:solidFill>
              <a:srgbClr val="D6009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8" name="Connecteur droit avec flèche 127">
            <a:extLst>
              <a:ext uri="{FF2B5EF4-FFF2-40B4-BE49-F238E27FC236}">
                <a16:creationId xmlns:a16="http://schemas.microsoft.com/office/drawing/2014/main" id="{E6F69737-DDED-4FEC-988F-115587D6C8DC}"/>
              </a:ext>
            </a:extLst>
          </p:cNvPr>
          <p:cNvCxnSpPr>
            <a:cxnSpLocks/>
            <a:stCxn id="50" idx="7"/>
          </p:cNvCxnSpPr>
          <p:nvPr/>
        </p:nvCxnSpPr>
        <p:spPr>
          <a:xfrm flipV="1">
            <a:off x="8999969" y="1449094"/>
            <a:ext cx="617652" cy="923898"/>
          </a:xfrm>
          <a:prstGeom prst="straightConnector1">
            <a:avLst/>
          </a:prstGeom>
          <a:ln w="28575">
            <a:solidFill>
              <a:srgbClr val="D6009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1" name="Connecteur droit avec flèche 130">
            <a:extLst>
              <a:ext uri="{FF2B5EF4-FFF2-40B4-BE49-F238E27FC236}">
                <a16:creationId xmlns:a16="http://schemas.microsoft.com/office/drawing/2014/main" id="{98F3A71F-9F44-43A2-9E54-42714EFA92D3}"/>
              </a:ext>
            </a:extLst>
          </p:cNvPr>
          <p:cNvCxnSpPr>
            <a:cxnSpLocks/>
            <a:endCxn id="31" idx="1"/>
          </p:cNvCxnSpPr>
          <p:nvPr/>
        </p:nvCxnSpPr>
        <p:spPr>
          <a:xfrm>
            <a:off x="7089414" y="3736893"/>
            <a:ext cx="351881" cy="249821"/>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2" name="Connecteur droit avec flèche 131">
            <a:extLst>
              <a:ext uri="{FF2B5EF4-FFF2-40B4-BE49-F238E27FC236}">
                <a16:creationId xmlns:a16="http://schemas.microsoft.com/office/drawing/2014/main" id="{34E19D40-BDD9-4008-8C35-48EF53D2858B}"/>
              </a:ext>
            </a:extLst>
          </p:cNvPr>
          <p:cNvCxnSpPr>
            <a:cxnSpLocks/>
            <a:stCxn id="30" idx="3"/>
            <a:endCxn id="31" idx="1"/>
          </p:cNvCxnSpPr>
          <p:nvPr/>
        </p:nvCxnSpPr>
        <p:spPr>
          <a:xfrm flipV="1">
            <a:off x="7142261" y="3986714"/>
            <a:ext cx="299034" cy="377265"/>
          </a:xfrm>
          <a:prstGeom prst="straightConnector1">
            <a:avLst/>
          </a:prstGeom>
          <a:ln w="28575">
            <a:solidFill>
              <a:srgbClr val="00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6" name="Connecteur droit avec flèche 135">
            <a:extLst>
              <a:ext uri="{FF2B5EF4-FFF2-40B4-BE49-F238E27FC236}">
                <a16:creationId xmlns:a16="http://schemas.microsoft.com/office/drawing/2014/main" id="{3DD31DCD-9104-42DE-BE4A-BF2754F06A97}"/>
              </a:ext>
            </a:extLst>
          </p:cNvPr>
          <p:cNvCxnSpPr>
            <a:cxnSpLocks/>
            <a:endCxn id="52" idx="1"/>
          </p:cNvCxnSpPr>
          <p:nvPr/>
        </p:nvCxnSpPr>
        <p:spPr>
          <a:xfrm flipV="1">
            <a:off x="8353734" y="4010416"/>
            <a:ext cx="999798" cy="52814"/>
          </a:xfrm>
          <a:prstGeom prst="straightConnector1">
            <a:avLst/>
          </a:prstGeom>
          <a:ln w="28575">
            <a:solidFill>
              <a:srgbClr val="00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8" name="Connecteur droit avec flèche 137">
            <a:extLst>
              <a:ext uri="{FF2B5EF4-FFF2-40B4-BE49-F238E27FC236}">
                <a16:creationId xmlns:a16="http://schemas.microsoft.com/office/drawing/2014/main" id="{90306756-4499-435F-82E6-DB5B29DC6337}"/>
              </a:ext>
            </a:extLst>
          </p:cNvPr>
          <p:cNvCxnSpPr>
            <a:cxnSpLocks/>
            <a:endCxn id="64" idx="2"/>
          </p:cNvCxnSpPr>
          <p:nvPr/>
        </p:nvCxnSpPr>
        <p:spPr>
          <a:xfrm flipV="1">
            <a:off x="10240788" y="1590283"/>
            <a:ext cx="630581" cy="433402"/>
          </a:xfrm>
          <a:prstGeom prst="straightConnector1">
            <a:avLst/>
          </a:prstGeom>
          <a:ln w="28575">
            <a:solidFill>
              <a:srgbClr val="00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693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80">
                                          <p:stCondLst>
                                            <p:cond delay="0"/>
                                          </p:stCondLst>
                                        </p:cTn>
                                        <p:tgtEl>
                                          <p:spTgt spid="18"/>
                                        </p:tgtEl>
                                      </p:cBhvr>
                                    </p:animEffect>
                                    <p:anim calcmode="lin" valueType="num">
                                      <p:cBhvr>
                                        <p:cTn id="4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9" dur="26">
                                          <p:stCondLst>
                                            <p:cond delay="650"/>
                                          </p:stCondLst>
                                        </p:cTn>
                                        <p:tgtEl>
                                          <p:spTgt spid="18"/>
                                        </p:tgtEl>
                                      </p:cBhvr>
                                      <p:to x="100000" y="60000"/>
                                    </p:animScale>
                                    <p:animScale>
                                      <p:cBhvr>
                                        <p:cTn id="50" dur="166" decel="50000">
                                          <p:stCondLst>
                                            <p:cond delay="676"/>
                                          </p:stCondLst>
                                        </p:cTn>
                                        <p:tgtEl>
                                          <p:spTgt spid="18"/>
                                        </p:tgtEl>
                                      </p:cBhvr>
                                      <p:to x="100000" y="100000"/>
                                    </p:animScale>
                                    <p:animScale>
                                      <p:cBhvr>
                                        <p:cTn id="51" dur="26">
                                          <p:stCondLst>
                                            <p:cond delay="1312"/>
                                          </p:stCondLst>
                                        </p:cTn>
                                        <p:tgtEl>
                                          <p:spTgt spid="18"/>
                                        </p:tgtEl>
                                      </p:cBhvr>
                                      <p:to x="100000" y="80000"/>
                                    </p:animScale>
                                    <p:animScale>
                                      <p:cBhvr>
                                        <p:cTn id="52" dur="166" decel="50000">
                                          <p:stCondLst>
                                            <p:cond delay="1338"/>
                                          </p:stCondLst>
                                        </p:cTn>
                                        <p:tgtEl>
                                          <p:spTgt spid="18"/>
                                        </p:tgtEl>
                                      </p:cBhvr>
                                      <p:to x="100000" y="100000"/>
                                    </p:animScale>
                                    <p:animScale>
                                      <p:cBhvr>
                                        <p:cTn id="53" dur="26">
                                          <p:stCondLst>
                                            <p:cond delay="1642"/>
                                          </p:stCondLst>
                                        </p:cTn>
                                        <p:tgtEl>
                                          <p:spTgt spid="18"/>
                                        </p:tgtEl>
                                      </p:cBhvr>
                                      <p:to x="100000" y="90000"/>
                                    </p:animScale>
                                    <p:animScale>
                                      <p:cBhvr>
                                        <p:cTn id="54" dur="166" decel="50000">
                                          <p:stCondLst>
                                            <p:cond delay="1668"/>
                                          </p:stCondLst>
                                        </p:cTn>
                                        <p:tgtEl>
                                          <p:spTgt spid="18"/>
                                        </p:tgtEl>
                                      </p:cBhvr>
                                      <p:to x="100000" y="100000"/>
                                    </p:animScale>
                                    <p:animScale>
                                      <p:cBhvr>
                                        <p:cTn id="55" dur="26">
                                          <p:stCondLst>
                                            <p:cond delay="1808"/>
                                          </p:stCondLst>
                                        </p:cTn>
                                        <p:tgtEl>
                                          <p:spTgt spid="18"/>
                                        </p:tgtEl>
                                      </p:cBhvr>
                                      <p:to x="100000" y="95000"/>
                                    </p:animScale>
                                    <p:animScale>
                                      <p:cBhvr>
                                        <p:cTn id="56" dur="166" decel="50000">
                                          <p:stCondLst>
                                            <p:cond delay="1834"/>
                                          </p:stCondLst>
                                        </p:cTn>
                                        <p:tgtEl>
                                          <p:spTgt spid="18"/>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down)">
                                      <p:cBhvr>
                                        <p:cTn id="61" dur="580">
                                          <p:stCondLst>
                                            <p:cond delay="0"/>
                                          </p:stCondLst>
                                        </p:cTn>
                                        <p:tgtEl>
                                          <p:spTgt spid="49"/>
                                        </p:tgtEl>
                                      </p:cBhvr>
                                    </p:animEffect>
                                    <p:anim calcmode="lin" valueType="num">
                                      <p:cBhvr>
                                        <p:cTn id="62"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67" dur="26">
                                          <p:stCondLst>
                                            <p:cond delay="650"/>
                                          </p:stCondLst>
                                        </p:cTn>
                                        <p:tgtEl>
                                          <p:spTgt spid="49"/>
                                        </p:tgtEl>
                                      </p:cBhvr>
                                      <p:to x="100000" y="60000"/>
                                    </p:animScale>
                                    <p:animScale>
                                      <p:cBhvr>
                                        <p:cTn id="68" dur="166" decel="50000">
                                          <p:stCondLst>
                                            <p:cond delay="676"/>
                                          </p:stCondLst>
                                        </p:cTn>
                                        <p:tgtEl>
                                          <p:spTgt spid="49"/>
                                        </p:tgtEl>
                                      </p:cBhvr>
                                      <p:to x="100000" y="100000"/>
                                    </p:animScale>
                                    <p:animScale>
                                      <p:cBhvr>
                                        <p:cTn id="69" dur="26">
                                          <p:stCondLst>
                                            <p:cond delay="1312"/>
                                          </p:stCondLst>
                                        </p:cTn>
                                        <p:tgtEl>
                                          <p:spTgt spid="49"/>
                                        </p:tgtEl>
                                      </p:cBhvr>
                                      <p:to x="100000" y="80000"/>
                                    </p:animScale>
                                    <p:animScale>
                                      <p:cBhvr>
                                        <p:cTn id="70" dur="166" decel="50000">
                                          <p:stCondLst>
                                            <p:cond delay="1338"/>
                                          </p:stCondLst>
                                        </p:cTn>
                                        <p:tgtEl>
                                          <p:spTgt spid="49"/>
                                        </p:tgtEl>
                                      </p:cBhvr>
                                      <p:to x="100000" y="100000"/>
                                    </p:animScale>
                                    <p:animScale>
                                      <p:cBhvr>
                                        <p:cTn id="71" dur="26">
                                          <p:stCondLst>
                                            <p:cond delay="1642"/>
                                          </p:stCondLst>
                                        </p:cTn>
                                        <p:tgtEl>
                                          <p:spTgt spid="49"/>
                                        </p:tgtEl>
                                      </p:cBhvr>
                                      <p:to x="100000" y="90000"/>
                                    </p:animScale>
                                    <p:animScale>
                                      <p:cBhvr>
                                        <p:cTn id="72" dur="166" decel="50000">
                                          <p:stCondLst>
                                            <p:cond delay="1668"/>
                                          </p:stCondLst>
                                        </p:cTn>
                                        <p:tgtEl>
                                          <p:spTgt spid="49"/>
                                        </p:tgtEl>
                                      </p:cBhvr>
                                      <p:to x="100000" y="100000"/>
                                    </p:animScale>
                                    <p:animScale>
                                      <p:cBhvr>
                                        <p:cTn id="73" dur="26">
                                          <p:stCondLst>
                                            <p:cond delay="1808"/>
                                          </p:stCondLst>
                                        </p:cTn>
                                        <p:tgtEl>
                                          <p:spTgt spid="49"/>
                                        </p:tgtEl>
                                      </p:cBhvr>
                                      <p:to x="100000" y="95000"/>
                                    </p:animScale>
                                    <p:animScale>
                                      <p:cBhvr>
                                        <p:cTn id="74" dur="166" decel="50000">
                                          <p:stCondLst>
                                            <p:cond delay="1834"/>
                                          </p:stCondLst>
                                        </p:cTn>
                                        <p:tgtEl>
                                          <p:spTgt spid="49"/>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9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down)">
                                      <p:cBhvr>
                                        <p:cTn id="87" dur="580">
                                          <p:stCondLst>
                                            <p:cond delay="0"/>
                                          </p:stCondLst>
                                        </p:cTn>
                                        <p:tgtEl>
                                          <p:spTgt spid="25"/>
                                        </p:tgtEl>
                                      </p:cBhvr>
                                    </p:animEffect>
                                    <p:anim calcmode="lin" valueType="num">
                                      <p:cBhvr>
                                        <p:cTn id="8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93" dur="26">
                                          <p:stCondLst>
                                            <p:cond delay="650"/>
                                          </p:stCondLst>
                                        </p:cTn>
                                        <p:tgtEl>
                                          <p:spTgt spid="25"/>
                                        </p:tgtEl>
                                      </p:cBhvr>
                                      <p:to x="100000" y="60000"/>
                                    </p:animScale>
                                    <p:animScale>
                                      <p:cBhvr>
                                        <p:cTn id="94" dur="166" decel="50000">
                                          <p:stCondLst>
                                            <p:cond delay="676"/>
                                          </p:stCondLst>
                                        </p:cTn>
                                        <p:tgtEl>
                                          <p:spTgt spid="25"/>
                                        </p:tgtEl>
                                      </p:cBhvr>
                                      <p:to x="100000" y="100000"/>
                                    </p:animScale>
                                    <p:animScale>
                                      <p:cBhvr>
                                        <p:cTn id="95" dur="26">
                                          <p:stCondLst>
                                            <p:cond delay="1312"/>
                                          </p:stCondLst>
                                        </p:cTn>
                                        <p:tgtEl>
                                          <p:spTgt spid="25"/>
                                        </p:tgtEl>
                                      </p:cBhvr>
                                      <p:to x="100000" y="80000"/>
                                    </p:animScale>
                                    <p:animScale>
                                      <p:cBhvr>
                                        <p:cTn id="96" dur="166" decel="50000">
                                          <p:stCondLst>
                                            <p:cond delay="1338"/>
                                          </p:stCondLst>
                                        </p:cTn>
                                        <p:tgtEl>
                                          <p:spTgt spid="25"/>
                                        </p:tgtEl>
                                      </p:cBhvr>
                                      <p:to x="100000" y="100000"/>
                                    </p:animScale>
                                    <p:animScale>
                                      <p:cBhvr>
                                        <p:cTn id="97" dur="26">
                                          <p:stCondLst>
                                            <p:cond delay="1642"/>
                                          </p:stCondLst>
                                        </p:cTn>
                                        <p:tgtEl>
                                          <p:spTgt spid="25"/>
                                        </p:tgtEl>
                                      </p:cBhvr>
                                      <p:to x="100000" y="90000"/>
                                    </p:animScale>
                                    <p:animScale>
                                      <p:cBhvr>
                                        <p:cTn id="98" dur="166" decel="50000">
                                          <p:stCondLst>
                                            <p:cond delay="1668"/>
                                          </p:stCondLst>
                                        </p:cTn>
                                        <p:tgtEl>
                                          <p:spTgt spid="25"/>
                                        </p:tgtEl>
                                      </p:cBhvr>
                                      <p:to x="100000" y="100000"/>
                                    </p:animScale>
                                    <p:animScale>
                                      <p:cBhvr>
                                        <p:cTn id="99" dur="26">
                                          <p:stCondLst>
                                            <p:cond delay="1808"/>
                                          </p:stCondLst>
                                        </p:cTn>
                                        <p:tgtEl>
                                          <p:spTgt spid="25"/>
                                        </p:tgtEl>
                                      </p:cBhvr>
                                      <p:to x="100000" y="95000"/>
                                    </p:animScale>
                                    <p:animScale>
                                      <p:cBhvr>
                                        <p:cTn id="100" dur="166" decel="50000">
                                          <p:stCondLst>
                                            <p:cond delay="1834"/>
                                          </p:stCondLst>
                                        </p:cTn>
                                        <p:tgtEl>
                                          <p:spTgt spid="25"/>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102"/>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72"/>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67"/>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105"/>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26" presetClass="entr" presetSubtype="0" fill="hold" grpId="0" nodeType="clickEffect">
                                  <p:stCondLst>
                                    <p:cond delay="0"/>
                                  </p:stCondLst>
                                  <p:childTnLst>
                                    <p:set>
                                      <p:cBhvr>
                                        <p:cTn id="120" dur="1" fill="hold">
                                          <p:stCondLst>
                                            <p:cond delay="0"/>
                                          </p:stCondLst>
                                        </p:cTn>
                                        <p:tgtEl>
                                          <p:spTgt spid="26"/>
                                        </p:tgtEl>
                                        <p:attrNameLst>
                                          <p:attrName>style.visibility</p:attrName>
                                        </p:attrNameLst>
                                      </p:cBhvr>
                                      <p:to>
                                        <p:strVal val="visible"/>
                                      </p:to>
                                    </p:set>
                                    <p:animEffect transition="in" filter="wipe(down)">
                                      <p:cBhvr>
                                        <p:cTn id="121" dur="580">
                                          <p:stCondLst>
                                            <p:cond delay="0"/>
                                          </p:stCondLst>
                                        </p:cTn>
                                        <p:tgtEl>
                                          <p:spTgt spid="26"/>
                                        </p:tgtEl>
                                      </p:cBhvr>
                                    </p:animEffect>
                                    <p:anim calcmode="lin" valueType="num">
                                      <p:cBhvr>
                                        <p:cTn id="122"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27" dur="26">
                                          <p:stCondLst>
                                            <p:cond delay="650"/>
                                          </p:stCondLst>
                                        </p:cTn>
                                        <p:tgtEl>
                                          <p:spTgt spid="26"/>
                                        </p:tgtEl>
                                      </p:cBhvr>
                                      <p:to x="100000" y="60000"/>
                                    </p:animScale>
                                    <p:animScale>
                                      <p:cBhvr>
                                        <p:cTn id="128" dur="166" decel="50000">
                                          <p:stCondLst>
                                            <p:cond delay="676"/>
                                          </p:stCondLst>
                                        </p:cTn>
                                        <p:tgtEl>
                                          <p:spTgt spid="26"/>
                                        </p:tgtEl>
                                      </p:cBhvr>
                                      <p:to x="100000" y="100000"/>
                                    </p:animScale>
                                    <p:animScale>
                                      <p:cBhvr>
                                        <p:cTn id="129" dur="26">
                                          <p:stCondLst>
                                            <p:cond delay="1312"/>
                                          </p:stCondLst>
                                        </p:cTn>
                                        <p:tgtEl>
                                          <p:spTgt spid="26"/>
                                        </p:tgtEl>
                                      </p:cBhvr>
                                      <p:to x="100000" y="80000"/>
                                    </p:animScale>
                                    <p:animScale>
                                      <p:cBhvr>
                                        <p:cTn id="130" dur="166" decel="50000">
                                          <p:stCondLst>
                                            <p:cond delay="1338"/>
                                          </p:stCondLst>
                                        </p:cTn>
                                        <p:tgtEl>
                                          <p:spTgt spid="26"/>
                                        </p:tgtEl>
                                      </p:cBhvr>
                                      <p:to x="100000" y="100000"/>
                                    </p:animScale>
                                    <p:animScale>
                                      <p:cBhvr>
                                        <p:cTn id="131" dur="26">
                                          <p:stCondLst>
                                            <p:cond delay="1642"/>
                                          </p:stCondLst>
                                        </p:cTn>
                                        <p:tgtEl>
                                          <p:spTgt spid="26"/>
                                        </p:tgtEl>
                                      </p:cBhvr>
                                      <p:to x="100000" y="90000"/>
                                    </p:animScale>
                                    <p:animScale>
                                      <p:cBhvr>
                                        <p:cTn id="132" dur="166" decel="50000">
                                          <p:stCondLst>
                                            <p:cond delay="1668"/>
                                          </p:stCondLst>
                                        </p:cTn>
                                        <p:tgtEl>
                                          <p:spTgt spid="26"/>
                                        </p:tgtEl>
                                      </p:cBhvr>
                                      <p:to x="100000" y="100000"/>
                                    </p:animScale>
                                    <p:animScale>
                                      <p:cBhvr>
                                        <p:cTn id="133" dur="26">
                                          <p:stCondLst>
                                            <p:cond delay="1808"/>
                                          </p:stCondLst>
                                        </p:cTn>
                                        <p:tgtEl>
                                          <p:spTgt spid="26"/>
                                        </p:tgtEl>
                                      </p:cBhvr>
                                      <p:to x="100000" y="95000"/>
                                    </p:animScale>
                                    <p:animScale>
                                      <p:cBhvr>
                                        <p:cTn id="134" dur="166" decel="50000">
                                          <p:stCondLst>
                                            <p:cond delay="1834"/>
                                          </p:stCondLst>
                                        </p:cTn>
                                        <p:tgtEl>
                                          <p:spTgt spid="26"/>
                                        </p:tgtEl>
                                      </p:cBhvr>
                                      <p:to x="100000" y="100000"/>
                                    </p:animScale>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111"/>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27"/>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112"/>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28"/>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38"/>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116"/>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104"/>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nodeType="clickEffect">
                                  <p:stCondLst>
                                    <p:cond delay="0"/>
                                  </p:stCondLst>
                                  <p:childTnLst>
                                    <p:set>
                                      <p:cBhvr>
                                        <p:cTn id="166" dur="1" fill="hold">
                                          <p:stCondLst>
                                            <p:cond delay="0"/>
                                          </p:stCondLst>
                                        </p:cTn>
                                        <p:tgtEl>
                                          <p:spTgt spid="118"/>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26" presetClass="entr" presetSubtype="0" fill="hold" grpId="0" nodeType="clickEffect">
                                  <p:stCondLst>
                                    <p:cond delay="0"/>
                                  </p:stCondLst>
                                  <p:childTnLst>
                                    <p:set>
                                      <p:cBhvr>
                                        <p:cTn id="170" dur="1" fill="hold">
                                          <p:stCondLst>
                                            <p:cond delay="0"/>
                                          </p:stCondLst>
                                        </p:cTn>
                                        <p:tgtEl>
                                          <p:spTgt spid="56"/>
                                        </p:tgtEl>
                                        <p:attrNameLst>
                                          <p:attrName>style.visibility</p:attrName>
                                        </p:attrNameLst>
                                      </p:cBhvr>
                                      <p:to>
                                        <p:strVal val="visible"/>
                                      </p:to>
                                    </p:set>
                                    <p:animEffect transition="in" filter="wipe(down)">
                                      <p:cBhvr>
                                        <p:cTn id="171" dur="580">
                                          <p:stCondLst>
                                            <p:cond delay="0"/>
                                          </p:stCondLst>
                                        </p:cTn>
                                        <p:tgtEl>
                                          <p:spTgt spid="56"/>
                                        </p:tgtEl>
                                      </p:cBhvr>
                                    </p:animEffect>
                                    <p:anim calcmode="lin" valueType="num">
                                      <p:cBhvr>
                                        <p:cTn id="172" dur="1822" tmFilter="0,0; 0.14,0.36; 0.43,0.73; 0.71,0.91; 1.0,1.0">
                                          <p:stCondLst>
                                            <p:cond delay="0"/>
                                          </p:stCondLst>
                                        </p:cTn>
                                        <p:tgtEl>
                                          <p:spTgt spid="56"/>
                                        </p:tgtEl>
                                        <p:attrNameLst>
                                          <p:attrName>ppt_x</p:attrName>
                                        </p:attrNameLst>
                                      </p:cBhvr>
                                      <p:tavLst>
                                        <p:tav tm="0">
                                          <p:val>
                                            <p:strVal val="#ppt_x-0.25"/>
                                          </p:val>
                                        </p:tav>
                                        <p:tav tm="100000">
                                          <p:val>
                                            <p:strVal val="#ppt_x"/>
                                          </p:val>
                                        </p:tav>
                                      </p:tavLst>
                                    </p:anim>
                                    <p:anim calcmode="lin" valueType="num">
                                      <p:cBhvr>
                                        <p:cTn id="173" dur="664" tmFilter="0.0,0.0; 0.25,0.07; 0.50,0.2; 0.75,0.467; 1.0,1.0">
                                          <p:stCondLst>
                                            <p:cond delay="0"/>
                                          </p:stCondLst>
                                        </p:cTn>
                                        <p:tgtEl>
                                          <p:spTgt spid="56"/>
                                        </p:tgtEl>
                                        <p:attrNameLst>
                                          <p:attrName>ppt_y</p:attrName>
                                        </p:attrNameLst>
                                      </p:cBhvr>
                                      <p:tavLst>
                                        <p:tav tm="0" fmla="#ppt_y-sin(pi*$)/3">
                                          <p:val>
                                            <p:fltVal val="0.5"/>
                                          </p:val>
                                        </p:tav>
                                        <p:tav tm="100000">
                                          <p:val>
                                            <p:fltVal val="1"/>
                                          </p:val>
                                        </p:tav>
                                      </p:tavLst>
                                    </p:anim>
                                    <p:anim calcmode="lin" valueType="num">
                                      <p:cBhvr>
                                        <p:cTn id="174" dur="664" tmFilter="0, 0; 0.125,0.2665; 0.25,0.4; 0.375,0.465; 0.5,0.5;  0.625,0.535; 0.75,0.6; 0.875,0.7335; 1,1">
                                          <p:stCondLst>
                                            <p:cond delay="664"/>
                                          </p:stCondLst>
                                        </p:cTn>
                                        <p:tgtEl>
                                          <p:spTgt spid="56"/>
                                        </p:tgtEl>
                                        <p:attrNameLst>
                                          <p:attrName>ppt_y</p:attrName>
                                        </p:attrNameLst>
                                      </p:cBhvr>
                                      <p:tavLst>
                                        <p:tav tm="0" fmla="#ppt_y-sin(pi*$)/9">
                                          <p:val>
                                            <p:fltVal val="0"/>
                                          </p:val>
                                        </p:tav>
                                        <p:tav tm="100000">
                                          <p:val>
                                            <p:fltVal val="1"/>
                                          </p:val>
                                        </p:tav>
                                      </p:tavLst>
                                    </p:anim>
                                    <p:anim calcmode="lin" valueType="num">
                                      <p:cBhvr>
                                        <p:cTn id="175" dur="332" tmFilter="0, 0; 0.125,0.2665; 0.25,0.4; 0.375,0.465; 0.5,0.5;  0.625,0.535; 0.75,0.6; 0.875,0.7335; 1,1">
                                          <p:stCondLst>
                                            <p:cond delay="1324"/>
                                          </p:stCondLst>
                                        </p:cTn>
                                        <p:tgtEl>
                                          <p:spTgt spid="56"/>
                                        </p:tgtEl>
                                        <p:attrNameLst>
                                          <p:attrName>ppt_y</p:attrName>
                                        </p:attrNameLst>
                                      </p:cBhvr>
                                      <p:tavLst>
                                        <p:tav tm="0" fmla="#ppt_y-sin(pi*$)/27">
                                          <p:val>
                                            <p:fltVal val="0"/>
                                          </p:val>
                                        </p:tav>
                                        <p:tav tm="100000">
                                          <p:val>
                                            <p:fltVal val="1"/>
                                          </p:val>
                                        </p:tav>
                                      </p:tavLst>
                                    </p:anim>
                                    <p:anim calcmode="lin" valueType="num">
                                      <p:cBhvr>
                                        <p:cTn id="176" dur="164" tmFilter="0, 0; 0.125,0.2665; 0.25,0.4; 0.375,0.465; 0.5,0.5;  0.625,0.535; 0.75,0.6; 0.875,0.7335; 1,1">
                                          <p:stCondLst>
                                            <p:cond delay="1656"/>
                                          </p:stCondLst>
                                        </p:cTn>
                                        <p:tgtEl>
                                          <p:spTgt spid="56"/>
                                        </p:tgtEl>
                                        <p:attrNameLst>
                                          <p:attrName>ppt_y</p:attrName>
                                        </p:attrNameLst>
                                      </p:cBhvr>
                                      <p:tavLst>
                                        <p:tav tm="0" fmla="#ppt_y-sin(pi*$)/81">
                                          <p:val>
                                            <p:fltVal val="0"/>
                                          </p:val>
                                        </p:tav>
                                        <p:tav tm="100000">
                                          <p:val>
                                            <p:fltVal val="1"/>
                                          </p:val>
                                        </p:tav>
                                      </p:tavLst>
                                    </p:anim>
                                    <p:animScale>
                                      <p:cBhvr>
                                        <p:cTn id="177" dur="26">
                                          <p:stCondLst>
                                            <p:cond delay="650"/>
                                          </p:stCondLst>
                                        </p:cTn>
                                        <p:tgtEl>
                                          <p:spTgt spid="56"/>
                                        </p:tgtEl>
                                      </p:cBhvr>
                                      <p:to x="100000" y="60000"/>
                                    </p:animScale>
                                    <p:animScale>
                                      <p:cBhvr>
                                        <p:cTn id="178" dur="166" decel="50000">
                                          <p:stCondLst>
                                            <p:cond delay="676"/>
                                          </p:stCondLst>
                                        </p:cTn>
                                        <p:tgtEl>
                                          <p:spTgt spid="56"/>
                                        </p:tgtEl>
                                      </p:cBhvr>
                                      <p:to x="100000" y="100000"/>
                                    </p:animScale>
                                    <p:animScale>
                                      <p:cBhvr>
                                        <p:cTn id="179" dur="26">
                                          <p:stCondLst>
                                            <p:cond delay="1312"/>
                                          </p:stCondLst>
                                        </p:cTn>
                                        <p:tgtEl>
                                          <p:spTgt spid="56"/>
                                        </p:tgtEl>
                                      </p:cBhvr>
                                      <p:to x="100000" y="80000"/>
                                    </p:animScale>
                                    <p:animScale>
                                      <p:cBhvr>
                                        <p:cTn id="180" dur="166" decel="50000">
                                          <p:stCondLst>
                                            <p:cond delay="1338"/>
                                          </p:stCondLst>
                                        </p:cTn>
                                        <p:tgtEl>
                                          <p:spTgt spid="56"/>
                                        </p:tgtEl>
                                      </p:cBhvr>
                                      <p:to x="100000" y="100000"/>
                                    </p:animScale>
                                    <p:animScale>
                                      <p:cBhvr>
                                        <p:cTn id="181" dur="26">
                                          <p:stCondLst>
                                            <p:cond delay="1642"/>
                                          </p:stCondLst>
                                        </p:cTn>
                                        <p:tgtEl>
                                          <p:spTgt spid="56"/>
                                        </p:tgtEl>
                                      </p:cBhvr>
                                      <p:to x="100000" y="90000"/>
                                    </p:animScale>
                                    <p:animScale>
                                      <p:cBhvr>
                                        <p:cTn id="182" dur="166" decel="50000">
                                          <p:stCondLst>
                                            <p:cond delay="1668"/>
                                          </p:stCondLst>
                                        </p:cTn>
                                        <p:tgtEl>
                                          <p:spTgt spid="56"/>
                                        </p:tgtEl>
                                      </p:cBhvr>
                                      <p:to x="100000" y="100000"/>
                                    </p:animScale>
                                    <p:animScale>
                                      <p:cBhvr>
                                        <p:cTn id="183" dur="26">
                                          <p:stCondLst>
                                            <p:cond delay="1808"/>
                                          </p:stCondLst>
                                        </p:cTn>
                                        <p:tgtEl>
                                          <p:spTgt spid="56"/>
                                        </p:tgtEl>
                                      </p:cBhvr>
                                      <p:to x="100000" y="95000"/>
                                    </p:animScale>
                                    <p:animScale>
                                      <p:cBhvr>
                                        <p:cTn id="184" dur="166" decel="50000">
                                          <p:stCondLst>
                                            <p:cond delay="1834"/>
                                          </p:stCondLst>
                                        </p:cTn>
                                        <p:tgtEl>
                                          <p:spTgt spid="56"/>
                                        </p:tgtEl>
                                      </p:cBhvr>
                                      <p:to x="100000" y="100000"/>
                                    </p:animScale>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grpId="0" nodeType="clickEffect">
                                  <p:stCondLst>
                                    <p:cond delay="0"/>
                                  </p:stCondLst>
                                  <p:childTnLst>
                                    <p:set>
                                      <p:cBhvr>
                                        <p:cTn id="188" dur="1" fill="hold">
                                          <p:stCondLst>
                                            <p:cond delay="0"/>
                                          </p:stCondLst>
                                        </p:cTn>
                                        <p:tgtEl>
                                          <p:spTgt spid="35"/>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nodeType="clickEffect">
                                  <p:stCondLst>
                                    <p:cond delay="0"/>
                                  </p:stCondLst>
                                  <p:childTnLst>
                                    <p:set>
                                      <p:cBhvr>
                                        <p:cTn id="192" dur="1" fill="hold">
                                          <p:stCondLst>
                                            <p:cond delay="0"/>
                                          </p:stCondLst>
                                        </p:cTn>
                                        <p:tgtEl>
                                          <p:spTgt spid="125"/>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 presetClass="entr" presetSubtype="0" fill="hold" grpId="0" nodeType="clickEffect">
                                  <p:stCondLst>
                                    <p:cond delay="0"/>
                                  </p:stCondLst>
                                  <p:childTnLst>
                                    <p:set>
                                      <p:cBhvr>
                                        <p:cTn id="196" dur="1" fill="hold">
                                          <p:stCondLst>
                                            <p:cond delay="0"/>
                                          </p:stCondLst>
                                        </p:cTn>
                                        <p:tgtEl>
                                          <p:spTgt spid="57"/>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nodeType="clickEffect">
                                  <p:stCondLst>
                                    <p:cond delay="0"/>
                                  </p:stCondLst>
                                  <p:childTnLst>
                                    <p:set>
                                      <p:cBhvr>
                                        <p:cTn id="200" dur="1" fill="hold">
                                          <p:stCondLst>
                                            <p:cond delay="0"/>
                                          </p:stCondLst>
                                        </p:cTn>
                                        <p:tgtEl>
                                          <p:spTgt spid="128"/>
                                        </p:tgtEl>
                                        <p:attrNameLst>
                                          <p:attrName>style.visibility</p:attrName>
                                        </p:attrNameLst>
                                      </p:cBhvr>
                                      <p:to>
                                        <p:strVal val="visible"/>
                                      </p:to>
                                    </p:set>
                                  </p:childTnLst>
                                </p:cTn>
                              </p:par>
                            </p:childTnLst>
                          </p:cTn>
                        </p:par>
                      </p:childTnLst>
                    </p:cTn>
                  </p:par>
                  <p:par>
                    <p:cTn id="201" fill="hold">
                      <p:stCondLst>
                        <p:cond delay="indefinite"/>
                      </p:stCondLst>
                      <p:childTnLst>
                        <p:par>
                          <p:cTn id="202" fill="hold">
                            <p:stCondLst>
                              <p:cond delay="0"/>
                            </p:stCondLst>
                            <p:childTnLst>
                              <p:par>
                                <p:cTn id="203" presetID="1" presetClass="entr" presetSubtype="0" fill="hold" grpId="0" nodeType="clickEffect">
                                  <p:stCondLst>
                                    <p:cond delay="0"/>
                                  </p:stCondLst>
                                  <p:childTnLst>
                                    <p:set>
                                      <p:cBhvr>
                                        <p:cTn id="204" dur="1" fill="hold">
                                          <p:stCondLst>
                                            <p:cond delay="0"/>
                                          </p:stCondLst>
                                        </p:cTn>
                                        <p:tgtEl>
                                          <p:spTgt spid="50"/>
                                        </p:tgtEl>
                                        <p:attrNameLst>
                                          <p:attrName>style.visibility</p:attrName>
                                        </p:attrNameLst>
                                      </p:cBhvr>
                                      <p:to>
                                        <p:strVal val="visible"/>
                                      </p:to>
                                    </p:set>
                                  </p:childTnLst>
                                </p:cTn>
                              </p:par>
                            </p:childTnLst>
                          </p:cTn>
                        </p:par>
                      </p:childTnLst>
                    </p:cTn>
                  </p:par>
                  <p:par>
                    <p:cTn id="205" fill="hold">
                      <p:stCondLst>
                        <p:cond delay="indefinite"/>
                      </p:stCondLst>
                      <p:childTnLst>
                        <p:par>
                          <p:cTn id="206" fill="hold">
                            <p:stCondLst>
                              <p:cond delay="0"/>
                            </p:stCondLst>
                            <p:childTnLst>
                              <p:par>
                                <p:cTn id="207" presetID="1" presetClass="entr" presetSubtype="0" fill="hold" grpId="0" nodeType="clickEffect">
                                  <p:stCondLst>
                                    <p:cond delay="0"/>
                                  </p:stCondLst>
                                  <p:childTnLst>
                                    <p:set>
                                      <p:cBhvr>
                                        <p:cTn id="208" dur="1" fill="hold">
                                          <p:stCondLst>
                                            <p:cond delay="0"/>
                                          </p:stCondLst>
                                        </p:cTn>
                                        <p:tgtEl>
                                          <p:spTgt spid="55"/>
                                        </p:tgtEl>
                                        <p:attrNameLst>
                                          <p:attrName>style.visibility</p:attrName>
                                        </p:attrNameLst>
                                      </p:cBhvr>
                                      <p:to>
                                        <p:strVal val="visible"/>
                                      </p:to>
                                    </p:set>
                                  </p:childTnLst>
                                </p:cTn>
                              </p:par>
                            </p:childTnLst>
                          </p:cTn>
                        </p:par>
                      </p:childTnLst>
                    </p:cTn>
                  </p:par>
                  <p:par>
                    <p:cTn id="209" fill="hold">
                      <p:stCondLst>
                        <p:cond delay="indefinite"/>
                      </p:stCondLst>
                      <p:childTnLst>
                        <p:par>
                          <p:cTn id="210" fill="hold">
                            <p:stCondLst>
                              <p:cond delay="0"/>
                            </p:stCondLst>
                            <p:childTnLst>
                              <p:par>
                                <p:cTn id="211" presetID="1" presetClass="entr" presetSubtype="0" fill="hold" nodeType="clickEffect">
                                  <p:stCondLst>
                                    <p:cond delay="0"/>
                                  </p:stCondLst>
                                  <p:childTnLst>
                                    <p:set>
                                      <p:cBhvr>
                                        <p:cTn id="212" dur="1" fill="hold">
                                          <p:stCondLst>
                                            <p:cond delay="0"/>
                                          </p:stCondLst>
                                        </p:cTn>
                                        <p:tgtEl>
                                          <p:spTgt spid="120"/>
                                        </p:tgtEl>
                                        <p:attrNameLst>
                                          <p:attrName>style.visibility</p:attrName>
                                        </p:attrNameLst>
                                      </p:cBhvr>
                                      <p:to>
                                        <p:strVal val="visible"/>
                                      </p:to>
                                    </p:set>
                                  </p:childTnLst>
                                </p:cTn>
                              </p:par>
                            </p:childTnLst>
                          </p:cTn>
                        </p:par>
                      </p:childTnLst>
                    </p:cTn>
                  </p:par>
                  <p:par>
                    <p:cTn id="213" fill="hold">
                      <p:stCondLst>
                        <p:cond delay="indefinite"/>
                      </p:stCondLst>
                      <p:childTnLst>
                        <p:par>
                          <p:cTn id="214" fill="hold">
                            <p:stCondLst>
                              <p:cond delay="0"/>
                            </p:stCondLst>
                            <p:childTnLst>
                              <p:par>
                                <p:cTn id="215" presetID="1" presetClass="entr" presetSubtype="0" fill="hold" nodeType="clickEffect">
                                  <p:stCondLst>
                                    <p:cond delay="0"/>
                                  </p:stCondLst>
                                  <p:childTnLst>
                                    <p:set>
                                      <p:cBhvr>
                                        <p:cTn id="216" dur="1" fill="hold">
                                          <p:stCondLst>
                                            <p:cond delay="0"/>
                                          </p:stCondLst>
                                        </p:cTn>
                                        <p:tgtEl>
                                          <p:spTgt spid="122"/>
                                        </p:tgtEl>
                                        <p:attrNameLst>
                                          <p:attrName>style.visibility</p:attrName>
                                        </p:attrNameLst>
                                      </p:cBhvr>
                                      <p:to>
                                        <p:strVal val="visible"/>
                                      </p:to>
                                    </p:set>
                                  </p:childTnLst>
                                </p:cTn>
                              </p:par>
                            </p:childTnLst>
                          </p:cTn>
                        </p:par>
                      </p:childTnLst>
                    </p:cTn>
                  </p:par>
                  <p:par>
                    <p:cTn id="217" fill="hold">
                      <p:stCondLst>
                        <p:cond delay="indefinite"/>
                      </p:stCondLst>
                      <p:childTnLst>
                        <p:par>
                          <p:cTn id="218" fill="hold">
                            <p:stCondLst>
                              <p:cond delay="0"/>
                            </p:stCondLst>
                            <p:childTnLst>
                              <p:par>
                                <p:cTn id="219" presetID="1" presetClass="entr" presetSubtype="0" fill="hold" grpId="0" nodeType="clickEffect">
                                  <p:stCondLst>
                                    <p:cond delay="0"/>
                                  </p:stCondLst>
                                  <p:childTnLst>
                                    <p:set>
                                      <p:cBhvr>
                                        <p:cTn id="220" dur="1" fill="hold">
                                          <p:stCondLst>
                                            <p:cond delay="0"/>
                                          </p:stCondLst>
                                        </p:cTn>
                                        <p:tgtEl>
                                          <p:spTgt spid="47"/>
                                        </p:tgtEl>
                                        <p:attrNameLst>
                                          <p:attrName>style.visibility</p:attrName>
                                        </p:attrNameLst>
                                      </p:cBhvr>
                                      <p:to>
                                        <p:strVal val="visible"/>
                                      </p:to>
                                    </p:set>
                                  </p:childTnLst>
                                </p:cTn>
                              </p:par>
                            </p:childTnLst>
                          </p:cTn>
                        </p:par>
                      </p:childTnLst>
                    </p:cTn>
                  </p:par>
                  <p:par>
                    <p:cTn id="221" fill="hold">
                      <p:stCondLst>
                        <p:cond delay="indefinite"/>
                      </p:stCondLst>
                      <p:childTnLst>
                        <p:par>
                          <p:cTn id="222" fill="hold">
                            <p:stCondLst>
                              <p:cond delay="0"/>
                            </p:stCondLst>
                            <p:childTnLst>
                              <p:par>
                                <p:cTn id="223" presetID="1" presetClass="entr" presetSubtype="0" fill="hold" nodeType="clickEffect">
                                  <p:stCondLst>
                                    <p:cond delay="0"/>
                                  </p:stCondLst>
                                  <p:childTnLst>
                                    <p:set>
                                      <p:cBhvr>
                                        <p:cTn id="224" dur="1" fill="hold">
                                          <p:stCondLst>
                                            <p:cond delay="0"/>
                                          </p:stCondLst>
                                        </p:cTn>
                                        <p:tgtEl>
                                          <p:spTgt spid="74"/>
                                        </p:tgtEl>
                                        <p:attrNameLst>
                                          <p:attrName>style.visibility</p:attrName>
                                        </p:attrNameLst>
                                      </p:cBhvr>
                                      <p:to>
                                        <p:strVal val="visible"/>
                                      </p:to>
                                    </p:set>
                                  </p:childTnLst>
                                </p:cTn>
                              </p:par>
                            </p:childTnLst>
                          </p:cTn>
                        </p:par>
                      </p:childTnLst>
                    </p:cTn>
                  </p:par>
                  <p:par>
                    <p:cTn id="225" fill="hold">
                      <p:stCondLst>
                        <p:cond delay="indefinite"/>
                      </p:stCondLst>
                      <p:childTnLst>
                        <p:par>
                          <p:cTn id="226" fill="hold">
                            <p:stCondLst>
                              <p:cond delay="0"/>
                            </p:stCondLst>
                            <p:childTnLst>
                              <p:par>
                                <p:cTn id="227" presetID="1" presetClass="entr" presetSubtype="0" fill="hold" nodeType="clickEffect">
                                  <p:stCondLst>
                                    <p:cond delay="0"/>
                                  </p:stCondLst>
                                  <p:childTnLst>
                                    <p:set>
                                      <p:cBhvr>
                                        <p:cTn id="228" dur="1" fill="hold">
                                          <p:stCondLst>
                                            <p:cond delay="0"/>
                                          </p:stCondLst>
                                        </p:cTn>
                                        <p:tgtEl>
                                          <p:spTgt spid="86"/>
                                        </p:tgtEl>
                                        <p:attrNameLst>
                                          <p:attrName>style.visibility</p:attrName>
                                        </p:attrNameLst>
                                      </p:cBhvr>
                                      <p:to>
                                        <p:strVal val="visible"/>
                                      </p:to>
                                    </p:set>
                                  </p:childTnLst>
                                </p:cTn>
                              </p:par>
                            </p:childTnLst>
                          </p:cTn>
                        </p:par>
                      </p:childTnLst>
                    </p:cTn>
                  </p:par>
                  <p:par>
                    <p:cTn id="229" fill="hold">
                      <p:stCondLst>
                        <p:cond delay="indefinite"/>
                      </p:stCondLst>
                      <p:childTnLst>
                        <p:par>
                          <p:cTn id="230" fill="hold">
                            <p:stCondLst>
                              <p:cond delay="0"/>
                            </p:stCondLst>
                            <p:childTnLst>
                              <p:par>
                                <p:cTn id="231" presetID="1" presetClass="entr" presetSubtype="0" fill="hold" grpId="0" nodeType="clickEffect">
                                  <p:stCondLst>
                                    <p:cond delay="0"/>
                                  </p:stCondLst>
                                  <p:childTnLst>
                                    <p:set>
                                      <p:cBhvr>
                                        <p:cTn id="232" dur="1" fill="hold">
                                          <p:stCondLst>
                                            <p:cond delay="0"/>
                                          </p:stCondLst>
                                        </p:cTn>
                                        <p:tgtEl>
                                          <p:spTgt spid="43"/>
                                        </p:tgtEl>
                                        <p:attrNameLst>
                                          <p:attrName>style.visibility</p:attrName>
                                        </p:attrNameLst>
                                      </p:cBhvr>
                                      <p:to>
                                        <p:strVal val="visible"/>
                                      </p:to>
                                    </p:set>
                                  </p:childTnLst>
                                </p:cTn>
                              </p:par>
                            </p:childTnLst>
                          </p:cTn>
                        </p:par>
                      </p:childTnLst>
                    </p:cTn>
                  </p:par>
                  <p:par>
                    <p:cTn id="233" fill="hold">
                      <p:stCondLst>
                        <p:cond delay="indefinite"/>
                      </p:stCondLst>
                      <p:childTnLst>
                        <p:par>
                          <p:cTn id="234" fill="hold">
                            <p:stCondLst>
                              <p:cond delay="0"/>
                            </p:stCondLst>
                            <p:childTnLst>
                              <p:par>
                                <p:cTn id="235" presetID="1" presetClass="entr" presetSubtype="0" fill="hold" grpId="0" nodeType="clickEffect">
                                  <p:stCondLst>
                                    <p:cond delay="0"/>
                                  </p:stCondLst>
                                  <p:childTnLst>
                                    <p:set>
                                      <p:cBhvr>
                                        <p:cTn id="236" dur="1" fill="hold">
                                          <p:stCondLst>
                                            <p:cond delay="0"/>
                                          </p:stCondLst>
                                        </p:cTn>
                                        <p:tgtEl>
                                          <p:spTgt spid="54"/>
                                        </p:tgtEl>
                                        <p:attrNameLst>
                                          <p:attrName>style.visibility</p:attrName>
                                        </p:attrNameLst>
                                      </p:cBhvr>
                                      <p:to>
                                        <p:strVal val="visible"/>
                                      </p:to>
                                    </p:set>
                                  </p:childTnLst>
                                </p:cTn>
                              </p:par>
                            </p:childTnLst>
                          </p:cTn>
                        </p:par>
                      </p:childTnLst>
                    </p:cTn>
                  </p:par>
                  <p:par>
                    <p:cTn id="237" fill="hold">
                      <p:stCondLst>
                        <p:cond delay="indefinite"/>
                      </p:stCondLst>
                      <p:childTnLst>
                        <p:par>
                          <p:cTn id="238" fill="hold">
                            <p:stCondLst>
                              <p:cond delay="0"/>
                            </p:stCondLst>
                            <p:childTnLst>
                              <p:par>
                                <p:cTn id="239" presetID="1" presetClass="entr" presetSubtype="0" fill="hold" grpId="0" nodeType="clickEffect">
                                  <p:stCondLst>
                                    <p:cond delay="0"/>
                                  </p:stCondLst>
                                  <p:childTnLst>
                                    <p:set>
                                      <p:cBhvr>
                                        <p:cTn id="240" dur="1" fill="hold">
                                          <p:stCondLst>
                                            <p:cond delay="0"/>
                                          </p:stCondLst>
                                        </p:cTn>
                                        <p:tgtEl>
                                          <p:spTgt spid="59"/>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presetID="1" presetClass="entr" presetSubtype="0" fill="hold" grpId="0" nodeType="clickEffect">
                                  <p:stCondLst>
                                    <p:cond delay="0"/>
                                  </p:stCondLst>
                                  <p:childTnLst>
                                    <p:set>
                                      <p:cBhvr>
                                        <p:cTn id="244" dur="1" fill="hold">
                                          <p:stCondLst>
                                            <p:cond delay="0"/>
                                          </p:stCondLst>
                                        </p:cTn>
                                        <p:tgtEl>
                                          <p:spTgt spid="68"/>
                                        </p:tgtEl>
                                        <p:attrNameLst>
                                          <p:attrName>style.visibility</p:attrName>
                                        </p:attrNameLst>
                                      </p:cBhvr>
                                      <p:to>
                                        <p:strVal val="visible"/>
                                      </p:to>
                                    </p:set>
                                  </p:childTnLst>
                                </p:cTn>
                              </p:par>
                            </p:childTnLst>
                          </p:cTn>
                        </p:par>
                      </p:childTnLst>
                    </p:cTn>
                  </p:par>
                  <p:par>
                    <p:cTn id="245" fill="hold">
                      <p:stCondLst>
                        <p:cond delay="indefinite"/>
                      </p:stCondLst>
                      <p:childTnLst>
                        <p:par>
                          <p:cTn id="246" fill="hold">
                            <p:stCondLst>
                              <p:cond delay="0"/>
                            </p:stCondLst>
                            <p:childTnLst>
                              <p:par>
                                <p:cTn id="247" presetID="1" presetClass="entr" presetSubtype="0" fill="hold" nodeType="clickEffect">
                                  <p:stCondLst>
                                    <p:cond delay="0"/>
                                  </p:stCondLst>
                                  <p:childTnLst>
                                    <p:set>
                                      <p:cBhvr>
                                        <p:cTn id="248" dur="1" fill="hold">
                                          <p:stCondLst>
                                            <p:cond delay="0"/>
                                          </p:stCondLst>
                                        </p:cTn>
                                        <p:tgtEl>
                                          <p:spTgt spid="84"/>
                                        </p:tgtEl>
                                        <p:attrNameLst>
                                          <p:attrName>style.visibility</p:attrName>
                                        </p:attrNameLst>
                                      </p:cBhvr>
                                      <p:to>
                                        <p:strVal val="visible"/>
                                      </p:to>
                                    </p:set>
                                  </p:childTnLst>
                                </p:cTn>
                              </p:par>
                            </p:childTnLst>
                          </p:cTn>
                        </p:par>
                      </p:childTnLst>
                    </p:cTn>
                  </p:par>
                  <p:par>
                    <p:cTn id="249" fill="hold">
                      <p:stCondLst>
                        <p:cond delay="indefinite"/>
                      </p:stCondLst>
                      <p:childTnLst>
                        <p:par>
                          <p:cTn id="250" fill="hold">
                            <p:stCondLst>
                              <p:cond delay="0"/>
                            </p:stCondLst>
                            <p:childTnLst>
                              <p:par>
                                <p:cTn id="251" presetID="1" presetClass="entr" presetSubtype="0" fill="hold" grpId="0" nodeType="clickEffect">
                                  <p:stCondLst>
                                    <p:cond delay="0"/>
                                  </p:stCondLst>
                                  <p:childTnLst>
                                    <p:set>
                                      <p:cBhvr>
                                        <p:cTn id="252" dur="1" fill="hold">
                                          <p:stCondLst>
                                            <p:cond delay="0"/>
                                          </p:stCondLst>
                                        </p:cTn>
                                        <p:tgtEl>
                                          <p:spTgt spid="44"/>
                                        </p:tgtEl>
                                        <p:attrNameLst>
                                          <p:attrName>style.visibility</p:attrName>
                                        </p:attrNameLst>
                                      </p:cBhvr>
                                      <p:to>
                                        <p:strVal val="visible"/>
                                      </p:to>
                                    </p:set>
                                  </p:childTnLst>
                                </p:cTn>
                              </p:par>
                            </p:childTnLst>
                          </p:cTn>
                        </p:par>
                      </p:childTnLst>
                    </p:cTn>
                  </p:par>
                  <p:par>
                    <p:cTn id="253" fill="hold">
                      <p:stCondLst>
                        <p:cond delay="indefinite"/>
                      </p:stCondLst>
                      <p:childTnLst>
                        <p:par>
                          <p:cTn id="254" fill="hold">
                            <p:stCondLst>
                              <p:cond delay="0"/>
                            </p:stCondLst>
                            <p:childTnLst>
                              <p:par>
                                <p:cTn id="255" presetID="1" presetClass="entr" presetSubtype="0" fill="hold" grpId="0" nodeType="clickEffect">
                                  <p:stCondLst>
                                    <p:cond delay="0"/>
                                  </p:stCondLst>
                                  <p:childTnLst>
                                    <p:set>
                                      <p:cBhvr>
                                        <p:cTn id="256" dur="1" fill="hold">
                                          <p:stCondLst>
                                            <p:cond delay="0"/>
                                          </p:stCondLst>
                                        </p:cTn>
                                        <p:tgtEl>
                                          <p:spTgt spid="41"/>
                                        </p:tgtEl>
                                        <p:attrNameLst>
                                          <p:attrName>style.visibility</p:attrName>
                                        </p:attrNameLst>
                                      </p:cBhvr>
                                      <p:to>
                                        <p:strVal val="visible"/>
                                      </p:to>
                                    </p:set>
                                  </p:childTnLst>
                                </p:cTn>
                              </p:par>
                            </p:childTnLst>
                          </p:cTn>
                        </p:par>
                      </p:childTnLst>
                    </p:cTn>
                  </p:par>
                  <p:par>
                    <p:cTn id="257" fill="hold">
                      <p:stCondLst>
                        <p:cond delay="indefinite"/>
                      </p:stCondLst>
                      <p:childTnLst>
                        <p:par>
                          <p:cTn id="258" fill="hold">
                            <p:stCondLst>
                              <p:cond delay="0"/>
                            </p:stCondLst>
                            <p:childTnLst>
                              <p:par>
                                <p:cTn id="259" presetID="1" presetClass="entr" presetSubtype="0" fill="hold" grpId="0" nodeType="clickEffect">
                                  <p:stCondLst>
                                    <p:cond delay="0"/>
                                  </p:stCondLst>
                                  <p:childTnLst>
                                    <p:set>
                                      <p:cBhvr>
                                        <p:cTn id="260" dur="1" fill="hold">
                                          <p:stCondLst>
                                            <p:cond delay="0"/>
                                          </p:stCondLst>
                                        </p:cTn>
                                        <p:tgtEl>
                                          <p:spTgt spid="46"/>
                                        </p:tgtEl>
                                        <p:attrNameLst>
                                          <p:attrName>style.visibility</p:attrName>
                                        </p:attrNameLst>
                                      </p:cBhvr>
                                      <p:to>
                                        <p:strVal val="visible"/>
                                      </p:to>
                                    </p:set>
                                  </p:childTnLst>
                                </p:cTn>
                              </p:par>
                            </p:childTnLst>
                          </p:cTn>
                        </p:par>
                      </p:childTnLst>
                    </p:cTn>
                  </p:par>
                  <p:par>
                    <p:cTn id="261" fill="hold">
                      <p:stCondLst>
                        <p:cond delay="indefinite"/>
                      </p:stCondLst>
                      <p:childTnLst>
                        <p:par>
                          <p:cTn id="262" fill="hold">
                            <p:stCondLst>
                              <p:cond delay="0"/>
                            </p:stCondLst>
                            <p:childTnLst>
                              <p:par>
                                <p:cTn id="263" presetID="1" presetClass="entr" presetSubtype="0" fill="hold" nodeType="clickEffect">
                                  <p:stCondLst>
                                    <p:cond delay="0"/>
                                  </p:stCondLst>
                                  <p:childTnLst>
                                    <p:set>
                                      <p:cBhvr>
                                        <p:cTn id="264" dur="1" fill="hold">
                                          <p:stCondLst>
                                            <p:cond delay="0"/>
                                          </p:stCondLst>
                                        </p:cTn>
                                        <p:tgtEl>
                                          <p:spTgt spid="82"/>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presetID="1" presetClass="entr" presetSubtype="0" fill="hold" grpId="0" nodeType="clickEffect">
                                  <p:stCondLst>
                                    <p:cond delay="0"/>
                                  </p:stCondLst>
                                  <p:childTnLst>
                                    <p:set>
                                      <p:cBhvr>
                                        <p:cTn id="268" dur="1" fill="hold">
                                          <p:stCondLst>
                                            <p:cond delay="0"/>
                                          </p:stCondLst>
                                        </p:cTn>
                                        <p:tgtEl>
                                          <p:spTgt spid="40"/>
                                        </p:tgtEl>
                                        <p:attrNameLst>
                                          <p:attrName>style.visibility</p:attrName>
                                        </p:attrNameLst>
                                      </p:cBhvr>
                                      <p:to>
                                        <p:strVal val="visible"/>
                                      </p:to>
                                    </p:set>
                                  </p:childTnLst>
                                </p:cTn>
                              </p:par>
                            </p:childTnLst>
                          </p:cTn>
                        </p:par>
                      </p:childTnLst>
                    </p:cTn>
                  </p:par>
                  <p:par>
                    <p:cTn id="269" fill="hold">
                      <p:stCondLst>
                        <p:cond delay="indefinite"/>
                      </p:stCondLst>
                      <p:childTnLst>
                        <p:par>
                          <p:cTn id="270" fill="hold">
                            <p:stCondLst>
                              <p:cond delay="0"/>
                            </p:stCondLst>
                            <p:childTnLst>
                              <p:par>
                                <p:cTn id="271" presetID="1" presetClass="entr" presetSubtype="0" fill="hold" grpId="0" nodeType="clickEffect">
                                  <p:stCondLst>
                                    <p:cond delay="0"/>
                                  </p:stCondLst>
                                  <p:childTnLst>
                                    <p:set>
                                      <p:cBhvr>
                                        <p:cTn id="272" dur="1" fill="hold">
                                          <p:stCondLst>
                                            <p:cond delay="0"/>
                                          </p:stCondLst>
                                        </p:cTn>
                                        <p:tgtEl>
                                          <p:spTgt spid="39"/>
                                        </p:tgtEl>
                                        <p:attrNameLst>
                                          <p:attrName>style.visibility</p:attrName>
                                        </p:attrNameLst>
                                      </p:cBhvr>
                                      <p:to>
                                        <p:strVal val="visible"/>
                                      </p:to>
                                    </p:set>
                                  </p:childTnLst>
                                </p:cTn>
                              </p:par>
                            </p:childTnLst>
                          </p:cTn>
                        </p:par>
                      </p:childTnLst>
                    </p:cTn>
                  </p:par>
                  <p:par>
                    <p:cTn id="273" fill="hold">
                      <p:stCondLst>
                        <p:cond delay="indefinite"/>
                      </p:stCondLst>
                      <p:childTnLst>
                        <p:par>
                          <p:cTn id="274" fill="hold">
                            <p:stCondLst>
                              <p:cond delay="0"/>
                            </p:stCondLst>
                            <p:childTnLst>
                              <p:par>
                                <p:cTn id="275" presetID="1" presetClass="entr" presetSubtype="0" fill="hold" grpId="0" nodeType="clickEffect">
                                  <p:stCondLst>
                                    <p:cond delay="0"/>
                                  </p:stCondLst>
                                  <p:childTnLst>
                                    <p:set>
                                      <p:cBhvr>
                                        <p:cTn id="276" dur="1" fill="hold">
                                          <p:stCondLst>
                                            <p:cond delay="0"/>
                                          </p:stCondLst>
                                        </p:cTn>
                                        <p:tgtEl>
                                          <p:spTgt spid="45"/>
                                        </p:tgtEl>
                                        <p:attrNameLst>
                                          <p:attrName>style.visibility</p:attrName>
                                        </p:attrNameLst>
                                      </p:cBhvr>
                                      <p:to>
                                        <p:strVal val="visible"/>
                                      </p:to>
                                    </p:set>
                                  </p:childTnLst>
                                </p:cTn>
                              </p:par>
                            </p:childTnLst>
                          </p:cTn>
                        </p:par>
                      </p:childTnLst>
                    </p:cTn>
                  </p:par>
                  <p:par>
                    <p:cTn id="277" fill="hold">
                      <p:stCondLst>
                        <p:cond delay="indefinite"/>
                      </p:stCondLst>
                      <p:childTnLst>
                        <p:par>
                          <p:cTn id="278" fill="hold">
                            <p:stCondLst>
                              <p:cond delay="0"/>
                            </p:stCondLst>
                            <p:childTnLst>
                              <p:par>
                                <p:cTn id="279" presetID="1" presetClass="entr" presetSubtype="0" fill="hold" grpId="0" nodeType="clickEffect">
                                  <p:stCondLst>
                                    <p:cond delay="0"/>
                                  </p:stCondLst>
                                  <p:childTnLst>
                                    <p:set>
                                      <p:cBhvr>
                                        <p:cTn id="280" dur="1" fill="hold">
                                          <p:stCondLst>
                                            <p:cond delay="0"/>
                                          </p:stCondLst>
                                        </p:cTn>
                                        <p:tgtEl>
                                          <p:spTgt spid="65"/>
                                        </p:tgtEl>
                                        <p:attrNameLst>
                                          <p:attrName>style.visibility</p:attrName>
                                        </p:attrNameLst>
                                      </p:cBhvr>
                                      <p:to>
                                        <p:strVal val="visible"/>
                                      </p:to>
                                    </p:set>
                                  </p:childTnLst>
                                </p:cTn>
                              </p:par>
                            </p:childTnLst>
                          </p:cTn>
                        </p:par>
                      </p:childTnLst>
                    </p:cTn>
                  </p:par>
                  <p:par>
                    <p:cTn id="281" fill="hold">
                      <p:stCondLst>
                        <p:cond delay="indefinite"/>
                      </p:stCondLst>
                      <p:childTnLst>
                        <p:par>
                          <p:cTn id="282" fill="hold">
                            <p:stCondLst>
                              <p:cond delay="0"/>
                            </p:stCondLst>
                            <p:childTnLst>
                              <p:par>
                                <p:cTn id="283" presetID="1" presetClass="entr" presetSubtype="0" fill="hold" grpId="0" nodeType="clickEffect">
                                  <p:stCondLst>
                                    <p:cond delay="0"/>
                                  </p:stCondLst>
                                  <p:childTnLst>
                                    <p:set>
                                      <p:cBhvr>
                                        <p:cTn id="284" dur="1" fill="hold">
                                          <p:stCondLst>
                                            <p:cond delay="0"/>
                                          </p:stCondLst>
                                        </p:cTn>
                                        <p:tgtEl>
                                          <p:spTgt spid="13"/>
                                        </p:tgtEl>
                                        <p:attrNameLst>
                                          <p:attrName>style.visibility</p:attrName>
                                        </p:attrNameLst>
                                      </p:cBhvr>
                                      <p:to>
                                        <p:strVal val="visible"/>
                                      </p:to>
                                    </p:set>
                                  </p:childTnLst>
                                </p:cTn>
                              </p:par>
                            </p:childTnLst>
                          </p:cTn>
                        </p:par>
                      </p:childTnLst>
                    </p:cTn>
                  </p:par>
                  <p:par>
                    <p:cTn id="285" fill="hold">
                      <p:stCondLst>
                        <p:cond delay="indefinite"/>
                      </p:stCondLst>
                      <p:childTnLst>
                        <p:par>
                          <p:cTn id="286" fill="hold">
                            <p:stCondLst>
                              <p:cond delay="0"/>
                            </p:stCondLst>
                            <p:childTnLst>
                              <p:par>
                                <p:cTn id="287" presetID="1" presetClass="entr" presetSubtype="0" fill="hold" nodeType="clickEffect">
                                  <p:stCondLst>
                                    <p:cond delay="0"/>
                                  </p:stCondLst>
                                  <p:childTnLst>
                                    <p:set>
                                      <p:cBhvr>
                                        <p:cTn id="288" dur="1" fill="hold">
                                          <p:stCondLst>
                                            <p:cond delay="0"/>
                                          </p:stCondLst>
                                        </p:cTn>
                                        <p:tgtEl>
                                          <p:spTgt spid="78"/>
                                        </p:tgtEl>
                                        <p:attrNameLst>
                                          <p:attrName>style.visibility</p:attrName>
                                        </p:attrNameLst>
                                      </p:cBhvr>
                                      <p:to>
                                        <p:strVal val="visible"/>
                                      </p:to>
                                    </p:set>
                                  </p:childTnLst>
                                </p:cTn>
                              </p:par>
                            </p:childTnLst>
                          </p:cTn>
                        </p:par>
                      </p:childTnLst>
                    </p:cTn>
                  </p:par>
                  <p:par>
                    <p:cTn id="289" fill="hold">
                      <p:stCondLst>
                        <p:cond delay="indefinite"/>
                      </p:stCondLst>
                      <p:childTnLst>
                        <p:par>
                          <p:cTn id="290" fill="hold">
                            <p:stCondLst>
                              <p:cond delay="0"/>
                            </p:stCondLst>
                            <p:childTnLst>
                              <p:par>
                                <p:cTn id="291" presetID="1" presetClass="entr" presetSubtype="0" fill="hold" grpId="0" nodeType="clickEffect">
                                  <p:stCondLst>
                                    <p:cond delay="0"/>
                                  </p:stCondLst>
                                  <p:childTnLst>
                                    <p:set>
                                      <p:cBhvr>
                                        <p:cTn id="292" dur="1" fill="hold">
                                          <p:stCondLst>
                                            <p:cond delay="0"/>
                                          </p:stCondLst>
                                        </p:cTn>
                                        <p:tgtEl>
                                          <p:spTgt spid="15"/>
                                        </p:tgtEl>
                                        <p:attrNameLst>
                                          <p:attrName>style.visibility</p:attrName>
                                        </p:attrNameLst>
                                      </p:cBhvr>
                                      <p:to>
                                        <p:strVal val="visible"/>
                                      </p:to>
                                    </p:set>
                                  </p:childTnLst>
                                </p:cTn>
                              </p:par>
                            </p:childTnLst>
                          </p:cTn>
                        </p:par>
                      </p:childTnLst>
                    </p:cTn>
                  </p:par>
                  <p:par>
                    <p:cTn id="293" fill="hold">
                      <p:stCondLst>
                        <p:cond delay="indefinite"/>
                      </p:stCondLst>
                      <p:childTnLst>
                        <p:par>
                          <p:cTn id="294" fill="hold">
                            <p:stCondLst>
                              <p:cond delay="0"/>
                            </p:stCondLst>
                            <p:childTnLst>
                              <p:par>
                                <p:cTn id="295" presetID="1" presetClass="entr" presetSubtype="0" fill="hold" nodeType="clickEffect">
                                  <p:stCondLst>
                                    <p:cond delay="0"/>
                                  </p:stCondLst>
                                  <p:childTnLst>
                                    <p:set>
                                      <p:cBhvr>
                                        <p:cTn id="296" dur="1" fill="hold">
                                          <p:stCondLst>
                                            <p:cond delay="0"/>
                                          </p:stCondLst>
                                        </p:cTn>
                                        <p:tgtEl>
                                          <p:spTgt spid="80"/>
                                        </p:tgtEl>
                                        <p:attrNameLst>
                                          <p:attrName>style.visibility</p:attrName>
                                        </p:attrNameLst>
                                      </p:cBhvr>
                                      <p:to>
                                        <p:strVal val="visible"/>
                                      </p:to>
                                    </p:set>
                                  </p:childTnLst>
                                </p:cTn>
                              </p:par>
                            </p:childTnLst>
                          </p:cTn>
                        </p:par>
                      </p:childTnLst>
                    </p:cTn>
                  </p:par>
                  <p:par>
                    <p:cTn id="297" fill="hold">
                      <p:stCondLst>
                        <p:cond delay="indefinite"/>
                      </p:stCondLst>
                      <p:childTnLst>
                        <p:par>
                          <p:cTn id="298" fill="hold">
                            <p:stCondLst>
                              <p:cond delay="0"/>
                            </p:stCondLst>
                            <p:childTnLst>
                              <p:par>
                                <p:cTn id="299" presetID="1" presetClass="entr" presetSubtype="0" fill="hold" grpId="0" nodeType="clickEffect">
                                  <p:stCondLst>
                                    <p:cond delay="0"/>
                                  </p:stCondLst>
                                  <p:childTnLst>
                                    <p:set>
                                      <p:cBhvr>
                                        <p:cTn id="300" dur="1" fill="hold">
                                          <p:stCondLst>
                                            <p:cond delay="0"/>
                                          </p:stCondLst>
                                        </p:cTn>
                                        <p:tgtEl>
                                          <p:spTgt spid="16"/>
                                        </p:tgtEl>
                                        <p:attrNameLst>
                                          <p:attrName>style.visibility</p:attrName>
                                        </p:attrNameLst>
                                      </p:cBhvr>
                                      <p:to>
                                        <p:strVal val="visible"/>
                                      </p:to>
                                    </p:set>
                                  </p:childTnLst>
                                </p:cTn>
                              </p:par>
                            </p:childTnLst>
                          </p:cTn>
                        </p:par>
                      </p:childTnLst>
                    </p:cTn>
                  </p:par>
                  <p:par>
                    <p:cTn id="301" fill="hold">
                      <p:stCondLst>
                        <p:cond delay="indefinite"/>
                      </p:stCondLst>
                      <p:childTnLst>
                        <p:par>
                          <p:cTn id="302" fill="hold">
                            <p:stCondLst>
                              <p:cond delay="0"/>
                            </p:stCondLst>
                            <p:childTnLst>
                              <p:par>
                                <p:cTn id="303" presetID="26" presetClass="entr" presetSubtype="0" fill="hold" grpId="0" nodeType="clickEffect">
                                  <p:stCondLst>
                                    <p:cond delay="0"/>
                                  </p:stCondLst>
                                  <p:childTnLst>
                                    <p:set>
                                      <p:cBhvr>
                                        <p:cTn id="304" dur="1" fill="hold">
                                          <p:stCondLst>
                                            <p:cond delay="0"/>
                                          </p:stCondLst>
                                        </p:cTn>
                                        <p:tgtEl>
                                          <p:spTgt spid="17"/>
                                        </p:tgtEl>
                                        <p:attrNameLst>
                                          <p:attrName>style.visibility</p:attrName>
                                        </p:attrNameLst>
                                      </p:cBhvr>
                                      <p:to>
                                        <p:strVal val="visible"/>
                                      </p:to>
                                    </p:set>
                                    <p:animEffect transition="in" filter="wipe(down)">
                                      <p:cBhvr>
                                        <p:cTn id="305" dur="580">
                                          <p:stCondLst>
                                            <p:cond delay="0"/>
                                          </p:stCondLst>
                                        </p:cTn>
                                        <p:tgtEl>
                                          <p:spTgt spid="17"/>
                                        </p:tgtEl>
                                      </p:cBhvr>
                                    </p:animEffect>
                                    <p:anim calcmode="lin" valueType="num">
                                      <p:cBhvr>
                                        <p:cTn id="30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30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30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30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1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11" dur="26">
                                          <p:stCondLst>
                                            <p:cond delay="650"/>
                                          </p:stCondLst>
                                        </p:cTn>
                                        <p:tgtEl>
                                          <p:spTgt spid="17"/>
                                        </p:tgtEl>
                                      </p:cBhvr>
                                      <p:to x="100000" y="60000"/>
                                    </p:animScale>
                                    <p:animScale>
                                      <p:cBhvr>
                                        <p:cTn id="312" dur="166" decel="50000">
                                          <p:stCondLst>
                                            <p:cond delay="676"/>
                                          </p:stCondLst>
                                        </p:cTn>
                                        <p:tgtEl>
                                          <p:spTgt spid="17"/>
                                        </p:tgtEl>
                                      </p:cBhvr>
                                      <p:to x="100000" y="100000"/>
                                    </p:animScale>
                                    <p:animScale>
                                      <p:cBhvr>
                                        <p:cTn id="313" dur="26">
                                          <p:stCondLst>
                                            <p:cond delay="1312"/>
                                          </p:stCondLst>
                                        </p:cTn>
                                        <p:tgtEl>
                                          <p:spTgt spid="17"/>
                                        </p:tgtEl>
                                      </p:cBhvr>
                                      <p:to x="100000" y="80000"/>
                                    </p:animScale>
                                    <p:animScale>
                                      <p:cBhvr>
                                        <p:cTn id="314" dur="166" decel="50000">
                                          <p:stCondLst>
                                            <p:cond delay="1338"/>
                                          </p:stCondLst>
                                        </p:cTn>
                                        <p:tgtEl>
                                          <p:spTgt spid="17"/>
                                        </p:tgtEl>
                                      </p:cBhvr>
                                      <p:to x="100000" y="100000"/>
                                    </p:animScale>
                                    <p:animScale>
                                      <p:cBhvr>
                                        <p:cTn id="315" dur="26">
                                          <p:stCondLst>
                                            <p:cond delay="1642"/>
                                          </p:stCondLst>
                                        </p:cTn>
                                        <p:tgtEl>
                                          <p:spTgt spid="17"/>
                                        </p:tgtEl>
                                      </p:cBhvr>
                                      <p:to x="100000" y="90000"/>
                                    </p:animScale>
                                    <p:animScale>
                                      <p:cBhvr>
                                        <p:cTn id="316" dur="166" decel="50000">
                                          <p:stCondLst>
                                            <p:cond delay="1668"/>
                                          </p:stCondLst>
                                        </p:cTn>
                                        <p:tgtEl>
                                          <p:spTgt spid="17"/>
                                        </p:tgtEl>
                                      </p:cBhvr>
                                      <p:to x="100000" y="100000"/>
                                    </p:animScale>
                                    <p:animScale>
                                      <p:cBhvr>
                                        <p:cTn id="317" dur="26">
                                          <p:stCondLst>
                                            <p:cond delay="1808"/>
                                          </p:stCondLst>
                                        </p:cTn>
                                        <p:tgtEl>
                                          <p:spTgt spid="17"/>
                                        </p:tgtEl>
                                      </p:cBhvr>
                                      <p:to x="100000" y="95000"/>
                                    </p:animScale>
                                    <p:animScale>
                                      <p:cBhvr>
                                        <p:cTn id="318" dur="166" decel="50000">
                                          <p:stCondLst>
                                            <p:cond delay="1834"/>
                                          </p:stCondLst>
                                        </p:cTn>
                                        <p:tgtEl>
                                          <p:spTgt spid="17"/>
                                        </p:tgtEl>
                                      </p:cBhvr>
                                      <p:to x="100000" y="100000"/>
                                    </p:animScale>
                                  </p:childTnLst>
                                </p:cTn>
                              </p:par>
                            </p:childTnLst>
                          </p:cTn>
                        </p:par>
                      </p:childTnLst>
                    </p:cTn>
                  </p:par>
                  <p:par>
                    <p:cTn id="319" fill="hold">
                      <p:stCondLst>
                        <p:cond delay="indefinite"/>
                      </p:stCondLst>
                      <p:childTnLst>
                        <p:par>
                          <p:cTn id="320" fill="hold">
                            <p:stCondLst>
                              <p:cond delay="0"/>
                            </p:stCondLst>
                            <p:childTnLst>
                              <p:par>
                                <p:cTn id="321" presetID="1" presetClass="entr" presetSubtype="0" fill="hold" grpId="0" nodeType="clickEffect">
                                  <p:stCondLst>
                                    <p:cond delay="0"/>
                                  </p:stCondLst>
                                  <p:childTnLst>
                                    <p:set>
                                      <p:cBhvr>
                                        <p:cTn id="322" dur="1" fill="hold">
                                          <p:stCondLst>
                                            <p:cond delay="0"/>
                                          </p:stCondLst>
                                        </p:cTn>
                                        <p:tgtEl>
                                          <p:spTgt spid="29"/>
                                        </p:tgtEl>
                                        <p:attrNameLst>
                                          <p:attrName>style.visibility</p:attrName>
                                        </p:attrNameLst>
                                      </p:cBhvr>
                                      <p:to>
                                        <p:strVal val="visible"/>
                                      </p:to>
                                    </p:set>
                                  </p:childTnLst>
                                </p:cTn>
                              </p:par>
                            </p:childTnLst>
                          </p:cTn>
                        </p:par>
                      </p:childTnLst>
                    </p:cTn>
                  </p:par>
                  <p:par>
                    <p:cTn id="323" fill="hold">
                      <p:stCondLst>
                        <p:cond delay="indefinite"/>
                      </p:stCondLst>
                      <p:childTnLst>
                        <p:par>
                          <p:cTn id="324" fill="hold">
                            <p:stCondLst>
                              <p:cond delay="0"/>
                            </p:stCondLst>
                            <p:childTnLst>
                              <p:par>
                                <p:cTn id="325" presetID="1" presetClass="entr" presetSubtype="0" fill="hold" nodeType="clickEffect">
                                  <p:stCondLst>
                                    <p:cond delay="0"/>
                                  </p:stCondLst>
                                  <p:childTnLst>
                                    <p:set>
                                      <p:cBhvr>
                                        <p:cTn id="326" dur="1" fill="hold">
                                          <p:stCondLst>
                                            <p:cond delay="0"/>
                                          </p:stCondLst>
                                        </p:cTn>
                                        <p:tgtEl>
                                          <p:spTgt spid="131"/>
                                        </p:tgtEl>
                                        <p:attrNameLst>
                                          <p:attrName>style.visibility</p:attrName>
                                        </p:attrNameLst>
                                      </p:cBhvr>
                                      <p:to>
                                        <p:strVal val="visible"/>
                                      </p:to>
                                    </p:set>
                                  </p:childTnLst>
                                </p:cTn>
                              </p:par>
                            </p:childTnLst>
                          </p:cTn>
                        </p:par>
                      </p:childTnLst>
                    </p:cTn>
                  </p:par>
                  <p:par>
                    <p:cTn id="327" fill="hold">
                      <p:stCondLst>
                        <p:cond delay="indefinite"/>
                      </p:stCondLst>
                      <p:childTnLst>
                        <p:par>
                          <p:cTn id="328" fill="hold">
                            <p:stCondLst>
                              <p:cond delay="0"/>
                            </p:stCondLst>
                            <p:childTnLst>
                              <p:par>
                                <p:cTn id="329" presetID="1" presetClass="entr" presetSubtype="0" fill="hold" grpId="0" nodeType="clickEffect">
                                  <p:stCondLst>
                                    <p:cond delay="0"/>
                                  </p:stCondLst>
                                  <p:childTnLst>
                                    <p:set>
                                      <p:cBhvr>
                                        <p:cTn id="330" dur="1" fill="hold">
                                          <p:stCondLst>
                                            <p:cond delay="0"/>
                                          </p:stCondLst>
                                        </p:cTn>
                                        <p:tgtEl>
                                          <p:spTgt spid="30"/>
                                        </p:tgtEl>
                                        <p:attrNameLst>
                                          <p:attrName>style.visibility</p:attrName>
                                        </p:attrNameLst>
                                      </p:cBhvr>
                                      <p:to>
                                        <p:strVal val="visible"/>
                                      </p:to>
                                    </p:set>
                                  </p:childTnLst>
                                </p:cTn>
                              </p:par>
                            </p:childTnLst>
                          </p:cTn>
                        </p:par>
                      </p:childTnLst>
                    </p:cTn>
                  </p:par>
                  <p:par>
                    <p:cTn id="331" fill="hold">
                      <p:stCondLst>
                        <p:cond delay="indefinite"/>
                      </p:stCondLst>
                      <p:childTnLst>
                        <p:par>
                          <p:cTn id="332" fill="hold">
                            <p:stCondLst>
                              <p:cond delay="0"/>
                            </p:stCondLst>
                            <p:childTnLst>
                              <p:par>
                                <p:cTn id="333" presetID="1" presetClass="entr" presetSubtype="0" fill="hold" nodeType="clickEffect">
                                  <p:stCondLst>
                                    <p:cond delay="0"/>
                                  </p:stCondLst>
                                  <p:childTnLst>
                                    <p:set>
                                      <p:cBhvr>
                                        <p:cTn id="334" dur="1" fill="hold">
                                          <p:stCondLst>
                                            <p:cond delay="0"/>
                                          </p:stCondLst>
                                        </p:cTn>
                                        <p:tgtEl>
                                          <p:spTgt spid="132"/>
                                        </p:tgtEl>
                                        <p:attrNameLst>
                                          <p:attrName>style.visibility</p:attrName>
                                        </p:attrNameLst>
                                      </p:cBhvr>
                                      <p:to>
                                        <p:strVal val="visible"/>
                                      </p:to>
                                    </p:set>
                                  </p:childTnLst>
                                </p:cTn>
                              </p:par>
                            </p:childTnLst>
                          </p:cTn>
                        </p:par>
                      </p:childTnLst>
                    </p:cTn>
                  </p:par>
                  <p:par>
                    <p:cTn id="335" fill="hold">
                      <p:stCondLst>
                        <p:cond delay="indefinite"/>
                      </p:stCondLst>
                      <p:childTnLst>
                        <p:par>
                          <p:cTn id="336" fill="hold">
                            <p:stCondLst>
                              <p:cond delay="0"/>
                            </p:stCondLst>
                            <p:childTnLst>
                              <p:par>
                                <p:cTn id="337" presetID="1" presetClass="entr" presetSubtype="0" fill="hold" grpId="0" nodeType="clickEffect">
                                  <p:stCondLst>
                                    <p:cond delay="0"/>
                                  </p:stCondLst>
                                  <p:childTnLst>
                                    <p:set>
                                      <p:cBhvr>
                                        <p:cTn id="338" dur="1" fill="hold">
                                          <p:stCondLst>
                                            <p:cond delay="0"/>
                                          </p:stCondLst>
                                        </p:cTn>
                                        <p:tgtEl>
                                          <p:spTgt spid="31"/>
                                        </p:tgtEl>
                                        <p:attrNameLst>
                                          <p:attrName>style.visibility</p:attrName>
                                        </p:attrNameLst>
                                      </p:cBhvr>
                                      <p:to>
                                        <p:strVal val="visible"/>
                                      </p:to>
                                    </p:set>
                                  </p:childTnLst>
                                </p:cTn>
                              </p:par>
                            </p:childTnLst>
                          </p:cTn>
                        </p:par>
                      </p:childTnLst>
                    </p:cTn>
                  </p:par>
                  <p:par>
                    <p:cTn id="339" fill="hold">
                      <p:stCondLst>
                        <p:cond delay="indefinite"/>
                      </p:stCondLst>
                      <p:childTnLst>
                        <p:par>
                          <p:cTn id="340" fill="hold">
                            <p:stCondLst>
                              <p:cond delay="0"/>
                            </p:stCondLst>
                            <p:childTnLst>
                              <p:par>
                                <p:cTn id="341" presetID="1" presetClass="entr" presetSubtype="0" fill="hold" grpId="0" nodeType="clickEffect">
                                  <p:stCondLst>
                                    <p:cond delay="0"/>
                                  </p:stCondLst>
                                  <p:childTnLst>
                                    <p:set>
                                      <p:cBhvr>
                                        <p:cTn id="342" dur="1" fill="hold">
                                          <p:stCondLst>
                                            <p:cond delay="0"/>
                                          </p:stCondLst>
                                        </p:cTn>
                                        <p:tgtEl>
                                          <p:spTgt spid="53"/>
                                        </p:tgtEl>
                                        <p:attrNameLst>
                                          <p:attrName>style.visibility</p:attrName>
                                        </p:attrNameLst>
                                      </p:cBhvr>
                                      <p:to>
                                        <p:strVal val="visible"/>
                                      </p:to>
                                    </p:set>
                                  </p:childTnLst>
                                </p:cTn>
                              </p:par>
                            </p:childTnLst>
                          </p:cTn>
                        </p:par>
                      </p:childTnLst>
                    </p:cTn>
                  </p:par>
                  <p:par>
                    <p:cTn id="343" fill="hold">
                      <p:stCondLst>
                        <p:cond delay="indefinite"/>
                      </p:stCondLst>
                      <p:childTnLst>
                        <p:par>
                          <p:cTn id="344" fill="hold">
                            <p:stCondLst>
                              <p:cond delay="0"/>
                            </p:stCondLst>
                            <p:childTnLst>
                              <p:par>
                                <p:cTn id="345" presetID="1" presetClass="entr" presetSubtype="0" fill="hold" grpId="0" nodeType="clickEffect">
                                  <p:stCondLst>
                                    <p:cond delay="0"/>
                                  </p:stCondLst>
                                  <p:childTnLst>
                                    <p:set>
                                      <p:cBhvr>
                                        <p:cTn id="346" dur="1" fill="hold">
                                          <p:stCondLst>
                                            <p:cond delay="0"/>
                                          </p:stCondLst>
                                        </p:cTn>
                                        <p:tgtEl>
                                          <p:spTgt spid="69"/>
                                        </p:tgtEl>
                                        <p:attrNameLst>
                                          <p:attrName>style.visibility</p:attrName>
                                        </p:attrNameLst>
                                      </p:cBhvr>
                                      <p:to>
                                        <p:strVal val="visible"/>
                                      </p:to>
                                    </p:set>
                                  </p:childTnLst>
                                </p:cTn>
                              </p:par>
                            </p:childTnLst>
                          </p:cTn>
                        </p:par>
                      </p:childTnLst>
                    </p:cTn>
                  </p:par>
                  <p:par>
                    <p:cTn id="347" fill="hold">
                      <p:stCondLst>
                        <p:cond delay="indefinite"/>
                      </p:stCondLst>
                      <p:childTnLst>
                        <p:par>
                          <p:cTn id="348" fill="hold">
                            <p:stCondLst>
                              <p:cond delay="0"/>
                            </p:stCondLst>
                            <p:childTnLst>
                              <p:par>
                                <p:cTn id="349" presetID="26" presetClass="entr" presetSubtype="0" fill="hold" grpId="0" nodeType="clickEffect">
                                  <p:stCondLst>
                                    <p:cond delay="0"/>
                                  </p:stCondLst>
                                  <p:childTnLst>
                                    <p:set>
                                      <p:cBhvr>
                                        <p:cTn id="350" dur="1" fill="hold">
                                          <p:stCondLst>
                                            <p:cond delay="0"/>
                                          </p:stCondLst>
                                        </p:cTn>
                                        <p:tgtEl>
                                          <p:spTgt spid="70"/>
                                        </p:tgtEl>
                                        <p:attrNameLst>
                                          <p:attrName>style.visibility</p:attrName>
                                        </p:attrNameLst>
                                      </p:cBhvr>
                                      <p:to>
                                        <p:strVal val="visible"/>
                                      </p:to>
                                    </p:set>
                                    <p:animEffect transition="in" filter="wipe(down)">
                                      <p:cBhvr>
                                        <p:cTn id="351" dur="580">
                                          <p:stCondLst>
                                            <p:cond delay="0"/>
                                          </p:stCondLst>
                                        </p:cTn>
                                        <p:tgtEl>
                                          <p:spTgt spid="70"/>
                                        </p:tgtEl>
                                      </p:cBhvr>
                                    </p:animEffect>
                                    <p:anim calcmode="lin" valueType="num">
                                      <p:cBhvr>
                                        <p:cTn id="352"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353"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354"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355"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356"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357" dur="26">
                                          <p:stCondLst>
                                            <p:cond delay="650"/>
                                          </p:stCondLst>
                                        </p:cTn>
                                        <p:tgtEl>
                                          <p:spTgt spid="70"/>
                                        </p:tgtEl>
                                      </p:cBhvr>
                                      <p:to x="100000" y="60000"/>
                                    </p:animScale>
                                    <p:animScale>
                                      <p:cBhvr>
                                        <p:cTn id="358" dur="166" decel="50000">
                                          <p:stCondLst>
                                            <p:cond delay="676"/>
                                          </p:stCondLst>
                                        </p:cTn>
                                        <p:tgtEl>
                                          <p:spTgt spid="70"/>
                                        </p:tgtEl>
                                      </p:cBhvr>
                                      <p:to x="100000" y="100000"/>
                                    </p:animScale>
                                    <p:animScale>
                                      <p:cBhvr>
                                        <p:cTn id="359" dur="26">
                                          <p:stCondLst>
                                            <p:cond delay="1312"/>
                                          </p:stCondLst>
                                        </p:cTn>
                                        <p:tgtEl>
                                          <p:spTgt spid="70"/>
                                        </p:tgtEl>
                                      </p:cBhvr>
                                      <p:to x="100000" y="80000"/>
                                    </p:animScale>
                                    <p:animScale>
                                      <p:cBhvr>
                                        <p:cTn id="360" dur="166" decel="50000">
                                          <p:stCondLst>
                                            <p:cond delay="1338"/>
                                          </p:stCondLst>
                                        </p:cTn>
                                        <p:tgtEl>
                                          <p:spTgt spid="70"/>
                                        </p:tgtEl>
                                      </p:cBhvr>
                                      <p:to x="100000" y="100000"/>
                                    </p:animScale>
                                    <p:animScale>
                                      <p:cBhvr>
                                        <p:cTn id="361" dur="26">
                                          <p:stCondLst>
                                            <p:cond delay="1642"/>
                                          </p:stCondLst>
                                        </p:cTn>
                                        <p:tgtEl>
                                          <p:spTgt spid="70"/>
                                        </p:tgtEl>
                                      </p:cBhvr>
                                      <p:to x="100000" y="90000"/>
                                    </p:animScale>
                                    <p:animScale>
                                      <p:cBhvr>
                                        <p:cTn id="362" dur="166" decel="50000">
                                          <p:stCondLst>
                                            <p:cond delay="1668"/>
                                          </p:stCondLst>
                                        </p:cTn>
                                        <p:tgtEl>
                                          <p:spTgt spid="70"/>
                                        </p:tgtEl>
                                      </p:cBhvr>
                                      <p:to x="100000" y="100000"/>
                                    </p:animScale>
                                    <p:animScale>
                                      <p:cBhvr>
                                        <p:cTn id="363" dur="26">
                                          <p:stCondLst>
                                            <p:cond delay="1808"/>
                                          </p:stCondLst>
                                        </p:cTn>
                                        <p:tgtEl>
                                          <p:spTgt spid="70"/>
                                        </p:tgtEl>
                                      </p:cBhvr>
                                      <p:to x="100000" y="95000"/>
                                    </p:animScale>
                                    <p:animScale>
                                      <p:cBhvr>
                                        <p:cTn id="364" dur="166" decel="50000">
                                          <p:stCondLst>
                                            <p:cond delay="1834"/>
                                          </p:stCondLst>
                                        </p:cTn>
                                        <p:tgtEl>
                                          <p:spTgt spid="70"/>
                                        </p:tgtEl>
                                      </p:cBhvr>
                                      <p:to x="100000" y="100000"/>
                                    </p:animScale>
                                  </p:childTnLst>
                                </p:cTn>
                              </p:par>
                            </p:childTnLst>
                          </p:cTn>
                        </p:par>
                      </p:childTnLst>
                    </p:cTn>
                  </p:par>
                  <p:par>
                    <p:cTn id="365" fill="hold">
                      <p:stCondLst>
                        <p:cond delay="indefinite"/>
                      </p:stCondLst>
                      <p:childTnLst>
                        <p:par>
                          <p:cTn id="366" fill="hold">
                            <p:stCondLst>
                              <p:cond delay="0"/>
                            </p:stCondLst>
                            <p:childTnLst>
                              <p:par>
                                <p:cTn id="367" presetID="1" presetClass="entr" presetSubtype="0" fill="hold" nodeType="clickEffect">
                                  <p:stCondLst>
                                    <p:cond delay="0"/>
                                  </p:stCondLst>
                                  <p:childTnLst>
                                    <p:set>
                                      <p:cBhvr>
                                        <p:cTn id="368" dur="1" fill="hold">
                                          <p:stCondLst>
                                            <p:cond delay="0"/>
                                          </p:stCondLst>
                                        </p:cTn>
                                        <p:tgtEl>
                                          <p:spTgt spid="136"/>
                                        </p:tgtEl>
                                        <p:attrNameLst>
                                          <p:attrName>style.visibility</p:attrName>
                                        </p:attrNameLst>
                                      </p:cBhvr>
                                      <p:to>
                                        <p:strVal val="visible"/>
                                      </p:to>
                                    </p:set>
                                  </p:childTnLst>
                                </p:cTn>
                              </p:par>
                            </p:childTnLst>
                          </p:cTn>
                        </p:par>
                      </p:childTnLst>
                    </p:cTn>
                  </p:par>
                  <p:par>
                    <p:cTn id="369" fill="hold">
                      <p:stCondLst>
                        <p:cond delay="indefinite"/>
                      </p:stCondLst>
                      <p:childTnLst>
                        <p:par>
                          <p:cTn id="370" fill="hold">
                            <p:stCondLst>
                              <p:cond delay="0"/>
                            </p:stCondLst>
                            <p:childTnLst>
                              <p:par>
                                <p:cTn id="371" presetID="1" presetClass="entr" presetSubtype="0" fill="hold" grpId="0" nodeType="clickEffect">
                                  <p:stCondLst>
                                    <p:cond delay="0"/>
                                  </p:stCondLst>
                                  <p:childTnLst>
                                    <p:set>
                                      <p:cBhvr>
                                        <p:cTn id="372" dur="1" fill="hold">
                                          <p:stCondLst>
                                            <p:cond delay="0"/>
                                          </p:stCondLst>
                                        </p:cTn>
                                        <p:tgtEl>
                                          <p:spTgt spid="52"/>
                                        </p:tgtEl>
                                        <p:attrNameLst>
                                          <p:attrName>style.visibility</p:attrName>
                                        </p:attrNameLst>
                                      </p:cBhvr>
                                      <p:to>
                                        <p:strVal val="visible"/>
                                      </p:to>
                                    </p:set>
                                  </p:childTnLst>
                                </p:cTn>
                              </p:par>
                            </p:childTnLst>
                          </p:cTn>
                        </p:par>
                      </p:childTnLst>
                    </p:cTn>
                  </p:par>
                  <p:par>
                    <p:cTn id="373" fill="hold">
                      <p:stCondLst>
                        <p:cond delay="indefinite"/>
                      </p:stCondLst>
                      <p:childTnLst>
                        <p:par>
                          <p:cTn id="374" fill="hold">
                            <p:stCondLst>
                              <p:cond delay="0"/>
                            </p:stCondLst>
                            <p:childTnLst>
                              <p:par>
                                <p:cTn id="375" presetID="1" presetClass="entr" presetSubtype="0" fill="hold" nodeType="clickEffect">
                                  <p:stCondLst>
                                    <p:cond delay="0"/>
                                  </p:stCondLst>
                                  <p:childTnLst>
                                    <p:set>
                                      <p:cBhvr>
                                        <p:cTn id="376" dur="1" fill="hold">
                                          <p:stCondLst>
                                            <p:cond delay="0"/>
                                          </p:stCondLst>
                                        </p:cTn>
                                        <p:tgtEl>
                                          <p:spTgt spid="138"/>
                                        </p:tgtEl>
                                        <p:attrNameLst>
                                          <p:attrName>style.visibility</p:attrName>
                                        </p:attrNameLst>
                                      </p:cBhvr>
                                      <p:to>
                                        <p:strVal val="visible"/>
                                      </p:to>
                                    </p:set>
                                  </p:childTnLst>
                                </p:cTn>
                              </p:par>
                            </p:childTnLst>
                          </p:cTn>
                        </p:par>
                      </p:childTnLst>
                    </p:cTn>
                  </p:par>
                  <p:par>
                    <p:cTn id="377" fill="hold">
                      <p:stCondLst>
                        <p:cond delay="indefinite"/>
                      </p:stCondLst>
                      <p:childTnLst>
                        <p:par>
                          <p:cTn id="378" fill="hold">
                            <p:stCondLst>
                              <p:cond delay="0"/>
                            </p:stCondLst>
                            <p:childTnLst>
                              <p:par>
                                <p:cTn id="379" presetID="26" presetClass="entr" presetSubtype="0" fill="hold" grpId="0" nodeType="clickEffect">
                                  <p:stCondLst>
                                    <p:cond delay="0"/>
                                  </p:stCondLst>
                                  <p:childTnLst>
                                    <p:set>
                                      <p:cBhvr>
                                        <p:cTn id="380" dur="1" fill="hold">
                                          <p:stCondLst>
                                            <p:cond delay="0"/>
                                          </p:stCondLst>
                                        </p:cTn>
                                        <p:tgtEl>
                                          <p:spTgt spid="64"/>
                                        </p:tgtEl>
                                        <p:attrNameLst>
                                          <p:attrName>style.visibility</p:attrName>
                                        </p:attrNameLst>
                                      </p:cBhvr>
                                      <p:to>
                                        <p:strVal val="visible"/>
                                      </p:to>
                                    </p:set>
                                    <p:animEffect transition="in" filter="wipe(down)">
                                      <p:cBhvr>
                                        <p:cTn id="381" dur="580">
                                          <p:stCondLst>
                                            <p:cond delay="0"/>
                                          </p:stCondLst>
                                        </p:cTn>
                                        <p:tgtEl>
                                          <p:spTgt spid="64"/>
                                        </p:tgtEl>
                                      </p:cBhvr>
                                    </p:animEffect>
                                    <p:anim calcmode="lin" valueType="num">
                                      <p:cBhvr>
                                        <p:cTn id="382"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383"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384"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385"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386"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387" dur="26">
                                          <p:stCondLst>
                                            <p:cond delay="650"/>
                                          </p:stCondLst>
                                        </p:cTn>
                                        <p:tgtEl>
                                          <p:spTgt spid="64"/>
                                        </p:tgtEl>
                                      </p:cBhvr>
                                      <p:to x="100000" y="60000"/>
                                    </p:animScale>
                                    <p:animScale>
                                      <p:cBhvr>
                                        <p:cTn id="388" dur="166" decel="50000">
                                          <p:stCondLst>
                                            <p:cond delay="676"/>
                                          </p:stCondLst>
                                        </p:cTn>
                                        <p:tgtEl>
                                          <p:spTgt spid="64"/>
                                        </p:tgtEl>
                                      </p:cBhvr>
                                      <p:to x="100000" y="100000"/>
                                    </p:animScale>
                                    <p:animScale>
                                      <p:cBhvr>
                                        <p:cTn id="389" dur="26">
                                          <p:stCondLst>
                                            <p:cond delay="1312"/>
                                          </p:stCondLst>
                                        </p:cTn>
                                        <p:tgtEl>
                                          <p:spTgt spid="64"/>
                                        </p:tgtEl>
                                      </p:cBhvr>
                                      <p:to x="100000" y="80000"/>
                                    </p:animScale>
                                    <p:animScale>
                                      <p:cBhvr>
                                        <p:cTn id="390" dur="166" decel="50000">
                                          <p:stCondLst>
                                            <p:cond delay="1338"/>
                                          </p:stCondLst>
                                        </p:cTn>
                                        <p:tgtEl>
                                          <p:spTgt spid="64"/>
                                        </p:tgtEl>
                                      </p:cBhvr>
                                      <p:to x="100000" y="100000"/>
                                    </p:animScale>
                                    <p:animScale>
                                      <p:cBhvr>
                                        <p:cTn id="391" dur="26">
                                          <p:stCondLst>
                                            <p:cond delay="1642"/>
                                          </p:stCondLst>
                                        </p:cTn>
                                        <p:tgtEl>
                                          <p:spTgt spid="64"/>
                                        </p:tgtEl>
                                      </p:cBhvr>
                                      <p:to x="100000" y="90000"/>
                                    </p:animScale>
                                    <p:animScale>
                                      <p:cBhvr>
                                        <p:cTn id="392" dur="166" decel="50000">
                                          <p:stCondLst>
                                            <p:cond delay="1668"/>
                                          </p:stCondLst>
                                        </p:cTn>
                                        <p:tgtEl>
                                          <p:spTgt spid="64"/>
                                        </p:tgtEl>
                                      </p:cBhvr>
                                      <p:to x="100000" y="100000"/>
                                    </p:animScale>
                                    <p:animScale>
                                      <p:cBhvr>
                                        <p:cTn id="393" dur="26">
                                          <p:stCondLst>
                                            <p:cond delay="1808"/>
                                          </p:stCondLst>
                                        </p:cTn>
                                        <p:tgtEl>
                                          <p:spTgt spid="64"/>
                                        </p:tgtEl>
                                      </p:cBhvr>
                                      <p:to x="100000" y="95000"/>
                                    </p:animScale>
                                    <p:animScale>
                                      <p:cBhvr>
                                        <p:cTn id="394" dur="166" decel="50000">
                                          <p:stCondLst>
                                            <p:cond delay="1834"/>
                                          </p:stCondLst>
                                        </p:cTn>
                                        <p:tgtEl>
                                          <p:spTgt spid="6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8" grpId="0" animBg="1"/>
      <p:bldP spid="5" grpId="0" animBg="1"/>
      <p:bldP spid="4" grpId="0" animBg="1"/>
      <p:bldP spid="13" grpId="0" animBg="1"/>
      <p:bldP spid="15" grpId="0" animBg="1"/>
      <p:bldP spid="16" grpId="0" animBg="1"/>
      <p:bldP spid="17" grpId="0" animBg="1"/>
      <p:bldP spid="25" grpId="0" animBg="1"/>
      <p:bldP spid="26" grpId="0" animBg="1"/>
      <p:bldP spid="27" grpId="0" animBg="1"/>
      <p:bldP spid="28" grpId="0" animBg="1"/>
      <p:bldP spid="29" grpId="0" animBg="1"/>
      <p:bldP spid="30" grpId="0" animBg="1"/>
      <p:bldP spid="31" grpId="0" animBg="1"/>
      <p:bldP spid="35" grpId="0" animBg="1"/>
      <p:bldP spid="38" grpId="0" animBg="1"/>
      <p:bldP spid="39" grpId="0" animBg="1"/>
      <p:bldP spid="40" grpId="0" animBg="1"/>
      <p:bldP spid="41" grpId="0" animBg="1"/>
      <p:bldP spid="43" grpId="0" animBg="1"/>
      <p:bldP spid="44" grpId="0" animBg="1"/>
      <p:bldP spid="45" grpId="0" animBg="1"/>
      <p:bldP spid="46" grpId="0" animBg="1"/>
      <p:bldP spid="47" grpId="0" animBg="1"/>
      <p:bldP spid="50" grpId="0" animBg="1"/>
      <p:bldP spid="51" grpId="0"/>
      <p:bldP spid="52" grpId="0" animBg="1"/>
      <p:bldP spid="53" grpId="0" animBg="1"/>
      <p:bldP spid="54" grpId="0" animBg="1"/>
      <p:bldP spid="55" grpId="0" animBg="1"/>
      <p:bldP spid="56" grpId="0" animBg="1"/>
      <p:bldP spid="57" grpId="0" animBg="1"/>
      <p:bldP spid="59" grpId="0" animBg="1"/>
      <p:bldP spid="64" grpId="0" animBg="1"/>
      <p:bldP spid="65" grpId="0" animBg="1"/>
      <p:bldP spid="67" grpId="0" animBg="1"/>
      <p:bldP spid="68" grpId="0" animBg="1"/>
      <p:bldP spid="69" grpId="0" animBg="1"/>
      <p:bldP spid="70" grpId="0"/>
      <p:bldP spid="10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23FC460-BBC8-4871-A32F-3EF062FEFB12}"/>
              </a:ext>
            </a:extLst>
          </p:cNvPr>
          <p:cNvSpPr>
            <a:spLocks noGrp="1"/>
          </p:cNvSpPr>
          <p:nvPr>
            <p:ph idx="1"/>
          </p:nvPr>
        </p:nvSpPr>
        <p:spPr>
          <a:xfrm>
            <a:off x="796954" y="1254458"/>
            <a:ext cx="10791737" cy="5431568"/>
          </a:xfrm>
        </p:spPr>
        <p:txBody>
          <a:bodyPr>
            <a:normAutofit fontScale="70000" lnSpcReduction="20000"/>
          </a:bodyPr>
          <a:lstStyle/>
          <a:p>
            <a:pPr marL="0" indent="0">
              <a:buNone/>
            </a:pPr>
            <a:r>
              <a:rPr lang="fr-FR" sz="3300" dirty="0">
                <a:solidFill>
                  <a:schemeClr val="accent1">
                    <a:lumMod val="50000"/>
                  </a:schemeClr>
                </a:solidFill>
                <a:latin typeface="Arial Rounded MT Bold" panose="020F0704030504030204" pitchFamily="34" charset="0"/>
              </a:rPr>
              <a:t>1 / </a:t>
            </a:r>
            <a:r>
              <a:rPr lang="fr-FR" sz="3300" u="sng" dirty="0">
                <a:solidFill>
                  <a:schemeClr val="accent1">
                    <a:lumMod val="50000"/>
                  </a:schemeClr>
                </a:solidFill>
                <a:latin typeface="Arial Rounded MT Bold" panose="020F0704030504030204" pitchFamily="34" charset="0"/>
              </a:rPr>
              <a:t>Points d'actualité</a:t>
            </a:r>
          </a:p>
          <a:p>
            <a:pPr lvl="1"/>
            <a:r>
              <a:rPr lang="fr-FR" sz="2900" dirty="0">
                <a:solidFill>
                  <a:schemeClr val="accent1">
                    <a:lumMod val="50000"/>
                  </a:schemeClr>
                </a:solidFill>
                <a:latin typeface="Arial Rounded MT Bold" panose="020F0704030504030204" pitchFamily="34" charset="0"/>
              </a:rPr>
              <a:t>Sécurité dans les écoles : PPMS</a:t>
            </a:r>
          </a:p>
          <a:p>
            <a:pPr lvl="1"/>
            <a:r>
              <a:rPr lang="fr-FR" sz="2900" dirty="0">
                <a:solidFill>
                  <a:schemeClr val="accent1">
                    <a:lumMod val="50000"/>
                  </a:schemeClr>
                </a:solidFill>
                <a:latin typeface="Arial Rounded MT Bold" panose="020F0704030504030204" pitchFamily="34" charset="0"/>
              </a:rPr>
              <a:t>Autorisation d'absence</a:t>
            </a:r>
          </a:p>
          <a:p>
            <a:pPr lvl="1"/>
            <a:r>
              <a:rPr lang="fr-FR" sz="2900" dirty="0">
                <a:solidFill>
                  <a:schemeClr val="accent1">
                    <a:lumMod val="50000"/>
                  </a:schemeClr>
                </a:solidFill>
                <a:latin typeface="Arial Rounded MT Bold" panose="020F0704030504030204" pitchFamily="34" charset="0"/>
              </a:rPr>
              <a:t>Service civique</a:t>
            </a:r>
          </a:p>
          <a:p>
            <a:pPr marL="0" indent="0">
              <a:buNone/>
            </a:pPr>
            <a:endParaRPr lang="fr-FR" sz="3300" dirty="0">
              <a:solidFill>
                <a:schemeClr val="accent1">
                  <a:lumMod val="50000"/>
                </a:schemeClr>
              </a:solidFill>
              <a:latin typeface="Arial Rounded MT Bold" panose="020F0704030504030204" pitchFamily="34" charset="0"/>
            </a:endParaRPr>
          </a:p>
          <a:p>
            <a:pPr marL="0" indent="0">
              <a:buNone/>
            </a:pPr>
            <a:r>
              <a:rPr lang="fr-FR" sz="3300" dirty="0">
                <a:solidFill>
                  <a:schemeClr val="accent1">
                    <a:lumMod val="50000"/>
                  </a:schemeClr>
                </a:solidFill>
                <a:latin typeface="Arial Rounded MT Bold" panose="020F0704030504030204" pitchFamily="34" charset="0"/>
              </a:rPr>
              <a:t>2 / </a:t>
            </a:r>
            <a:r>
              <a:rPr lang="fr-FR" sz="3300" u="sng" dirty="0">
                <a:solidFill>
                  <a:schemeClr val="accent1">
                    <a:lumMod val="50000"/>
                  </a:schemeClr>
                </a:solidFill>
                <a:latin typeface="Arial Rounded MT Bold" panose="020F0704030504030204" pitchFamily="34" charset="0"/>
              </a:rPr>
              <a:t>Éducation à la sexualité et à la vie affective</a:t>
            </a:r>
          </a:p>
          <a:p>
            <a:pPr lvl="1"/>
            <a:r>
              <a:rPr lang="fr-FR" sz="2900" dirty="0">
                <a:solidFill>
                  <a:schemeClr val="accent1">
                    <a:lumMod val="50000"/>
                  </a:schemeClr>
                </a:solidFill>
                <a:latin typeface="Arial Rounded MT Bold" panose="020F0704030504030204" pitchFamily="34" charset="0"/>
              </a:rPr>
              <a:t>Identifier les enjeux</a:t>
            </a:r>
          </a:p>
          <a:p>
            <a:pPr lvl="1"/>
            <a:r>
              <a:rPr lang="fr-FR" sz="2900" dirty="0">
                <a:solidFill>
                  <a:schemeClr val="accent1">
                    <a:lumMod val="50000"/>
                  </a:schemeClr>
                </a:solidFill>
                <a:latin typeface="Arial Rounded MT Bold" panose="020F0704030504030204" pitchFamily="34" charset="0"/>
              </a:rPr>
              <a:t>Mettre en œuvre les leviers d'apprentissage</a:t>
            </a:r>
          </a:p>
          <a:p>
            <a:pPr lvl="1"/>
            <a:r>
              <a:rPr lang="fr-FR" sz="2900" dirty="0">
                <a:solidFill>
                  <a:schemeClr val="accent1">
                    <a:lumMod val="50000"/>
                  </a:schemeClr>
                </a:solidFill>
                <a:latin typeface="Arial Rounded MT Bold" panose="020F0704030504030204" pitchFamily="34" charset="0"/>
              </a:rPr>
              <a:t>Penser la communication vers les parents</a:t>
            </a:r>
          </a:p>
          <a:p>
            <a:pPr marL="0" indent="0">
              <a:buNone/>
            </a:pPr>
            <a:endParaRPr lang="fr-FR" sz="3300" dirty="0">
              <a:solidFill>
                <a:schemeClr val="accent1">
                  <a:lumMod val="50000"/>
                </a:schemeClr>
              </a:solidFill>
              <a:latin typeface="Arial Rounded MT Bold" panose="020F0704030504030204" pitchFamily="34" charset="0"/>
            </a:endParaRPr>
          </a:p>
          <a:p>
            <a:pPr marL="0" indent="0">
              <a:buNone/>
            </a:pPr>
            <a:r>
              <a:rPr lang="fr-FR" sz="3300" dirty="0">
                <a:solidFill>
                  <a:schemeClr val="accent1">
                    <a:lumMod val="50000"/>
                  </a:schemeClr>
                </a:solidFill>
                <a:latin typeface="Arial Rounded MT Bold" panose="020F0704030504030204" pitchFamily="34" charset="0"/>
              </a:rPr>
              <a:t>3 / </a:t>
            </a:r>
            <a:r>
              <a:rPr lang="fr-FR" sz="3300" u="sng" dirty="0">
                <a:solidFill>
                  <a:schemeClr val="accent1">
                    <a:lumMod val="50000"/>
                  </a:schemeClr>
                </a:solidFill>
                <a:latin typeface="Arial Rounded MT Bold" panose="020F0704030504030204" pitchFamily="34" charset="0"/>
              </a:rPr>
              <a:t>Plan de lutte contre les violences à l'école, protocole pHARe</a:t>
            </a:r>
          </a:p>
          <a:p>
            <a:pPr lvl="1"/>
            <a:r>
              <a:rPr lang="fr-FR" sz="2900" dirty="0">
                <a:solidFill>
                  <a:schemeClr val="accent1">
                    <a:lumMod val="50000"/>
                  </a:schemeClr>
                </a:solidFill>
                <a:latin typeface="Arial Rounded MT Bold" panose="020F0704030504030204" pitchFamily="34" charset="0"/>
              </a:rPr>
              <a:t>État des lieux et perspectives : Label des écoles</a:t>
            </a:r>
          </a:p>
          <a:p>
            <a:pPr lvl="1"/>
            <a:r>
              <a:rPr lang="fr-FR" sz="2900" dirty="0">
                <a:solidFill>
                  <a:schemeClr val="accent1">
                    <a:lumMod val="50000"/>
                  </a:schemeClr>
                </a:solidFill>
                <a:latin typeface="Arial Rounded MT Bold" panose="020F0704030504030204" pitchFamily="34" charset="0"/>
              </a:rPr>
              <a:t>Fiche navette</a:t>
            </a:r>
          </a:p>
          <a:p>
            <a:pPr lvl="1"/>
            <a:r>
              <a:rPr lang="fr-FR" sz="2900" dirty="0">
                <a:solidFill>
                  <a:schemeClr val="accent1">
                    <a:lumMod val="50000"/>
                  </a:schemeClr>
                </a:solidFill>
                <a:latin typeface="Arial Rounded MT Bold" panose="020F0704030504030204" pitchFamily="34" charset="0"/>
              </a:rPr>
              <a:t>Communication aux parents (flyer)</a:t>
            </a:r>
          </a:p>
          <a:p>
            <a:pPr marL="0" indent="0">
              <a:buNone/>
            </a:pPr>
            <a:endParaRPr lang="fr-FR" sz="3300" dirty="0">
              <a:solidFill>
                <a:schemeClr val="accent1">
                  <a:lumMod val="50000"/>
                </a:schemeClr>
              </a:solidFill>
              <a:latin typeface="Arial Rounded MT Bold" panose="020F0704030504030204" pitchFamily="34" charset="0"/>
            </a:endParaRPr>
          </a:p>
          <a:p>
            <a:pPr marL="0" indent="0">
              <a:buNone/>
            </a:pPr>
            <a:r>
              <a:rPr lang="fr-FR" sz="3300" dirty="0">
                <a:solidFill>
                  <a:schemeClr val="accent1">
                    <a:lumMod val="50000"/>
                  </a:schemeClr>
                </a:solidFill>
                <a:latin typeface="Arial Rounded MT Bold" panose="020F0704030504030204" pitchFamily="34" charset="0"/>
              </a:rPr>
              <a:t>4 / </a:t>
            </a:r>
            <a:r>
              <a:rPr lang="fr-FR" sz="3300" u="sng" dirty="0">
                <a:solidFill>
                  <a:schemeClr val="accent1">
                    <a:lumMod val="50000"/>
                  </a:schemeClr>
                </a:solidFill>
                <a:latin typeface="Arial Rounded MT Bold" panose="020F0704030504030204" pitchFamily="34" charset="0"/>
              </a:rPr>
              <a:t>Accueil et accompagnement des élèves qui interrogent le cadre</a:t>
            </a:r>
            <a:r>
              <a:rPr lang="fr-FR" sz="3300" dirty="0">
                <a:solidFill>
                  <a:schemeClr val="accent1">
                    <a:lumMod val="50000"/>
                  </a:schemeClr>
                </a:solidFill>
                <a:latin typeface="Arial Rounded MT Bold" panose="020F0704030504030204" pitchFamily="34" charset="0"/>
              </a:rPr>
              <a:t>  </a:t>
            </a:r>
          </a:p>
          <a:p>
            <a:pPr lvl="1"/>
            <a:r>
              <a:rPr lang="fr-FR" sz="2900" dirty="0">
                <a:solidFill>
                  <a:schemeClr val="accent1">
                    <a:lumMod val="50000"/>
                  </a:schemeClr>
                </a:solidFill>
                <a:latin typeface="Arial Rounded MT Bold" panose="020F0704030504030204" pitchFamily="34" charset="0"/>
              </a:rPr>
              <a:t>De l'aide en classe à la saisie du DAP-PMS</a:t>
            </a:r>
          </a:p>
          <a:p>
            <a:pPr marL="0" indent="0">
              <a:buNone/>
            </a:pPr>
            <a:endParaRPr lang="fr-FR" sz="4000" b="1" dirty="0">
              <a:solidFill>
                <a:schemeClr val="accent1">
                  <a:lumMod val="50000"/>
                </a:schemeClr>
              </a:solidFill>
              <a:latin typeface="Arial Rounded MT Bold" panose="020F0704030504030204" pitchFamily="34" charset="0"/>
            </a:endParaRPr>
          </a:p>
          <a:p>
            <a:endParaRPr lang="fr-FR" dirty="0"/>
          </a:p>
        </p:txBody>
      </p:sp>
      <p:pic>
        <p:nvPicPr>
          <p:cNvPr id="5" name="Image 4">
            <a:extLst>
              <a:ext uri="{FF2B5EF4-FFF2-40B4-BE49-F238E27FC236}">
                <a16:creationId xmlns:a16="http://schemas.microsoft.com/office/drawing/2014/main" id="{2BA0CF7A-C117-46B2-88B4-B978E5ECF58F}"/>
              </a:ext>
            </a:extLst>
          </p:cNvPr>
          <p:cNvPicPr>
            <a:picLocks noChangeAspect="1"/>
          </p:cNvPicPr>
          <p:nvPr/>
        </p:nvPicPr>
        <p:blipFill>
          <a:blip r:embed="rId2"/>
          <a:stretch>
            <a:fillRect/>
          </a:stretch>
        </p:blipFill>
        <p:spPr>
          <a:xfrm>
            <a:off x="16778" y="15499"/>
            <a:ext cx="3241964" cy="1076498"/>
          </a:xfrm>
          <a:prstGeom prst="rect">
            <a:avLst/>
          </a:prstGeom>
        </p:spPr>
      </p:pic>
      <p:sp>
        <p:nvSpPr>
          <p:cNvPr id="6" name="Titre 3">
            <a:extLst>
              <a:ext uri="{FF2B5EF4-FFF2-40B4-BE49-F238E27FC236}">
                <a16:creationId xmlns:a16="http://schemas.microsoft.com/office/drawing/2014/main" id="{07731C0C-A8B7-40CB-B3F3-DD109015AF6F}"/>
              </a:ext>
            </a:extLst>
          </p:cNvPr>
          <p:cNvSpPr>
            <a:spLocks noGrp="1"/>
          </p:cNvSpPr>
          <p:nvPr>
            <p:ph type="title"/>
          </p:nvPr>
        </p:nvSpPr>
        <p:spPr>
          <a:xfrm>
            <a:off x="16779" y="15499"/>
            <a:ext cx="12158444" cy="1325563"/>
          </a:xfrm>
        </p:spPr>
        <p:txBody>
          <a:bodyPr/>
          <a:lstStyle/>
          <a:p>
            <a:pPr algn="ctr"/>
            <a:r>
              <a:rPr lang="fr-FR" u="sng" dirty="0">
                <a:solidFill>
                  <a:schemeClr val="accent1">
                    <a:lumMod val="50000"/>
                  </a:schemeClr>
                </a:solidFill>
                <a:latin typeface="Arial Rounded MT Bold" panose="020F0704030504030204" pitchFamily="34" charset="0"/>
              </a:rPr>
              <a:t>Ordre du jour</a:t>
            </a:r>
          </a:p>
        </p:txBody>
      </p:sp>
    </p:spTree>
    <p:extLst>
      <p:ext uri="{BB962C8B-B14F-4D97-AF65-F5344CB8AC3E}">
        <p14:creationId xmlns:p14="http://schemas.microsoft.com/office/powerpoint/2010/main" val="2514555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1EE297-6E9C-4BED-A6AE-D5490D6ACFE2}"/>
              </a:ext>
            </a:extLst>
          </p:cNvPr>
          <p:cNvSpPr>
            <a:spLocks noGrp="1"/>
          </p:cNvSpPr>
          <p:nvPr>
            <p:ph type="title"/>
          </p:nvPr>
        </p:nvSpPr>
        <p:spPr>
          <a:xfrm>
            <a:off x="2746937" y="174134"/>
            <a:ext cx="9428285" cy="1054407"/>
          </a:xfrm>
        </p:spPr>
        <p:txBody>
          <a:bodyPr>
            <a:normAutofit/>
          </a:bodyPr>
          <a:lstStyle/>
          <a:p>
            <a:pPr algn="ctr"/>
            <a:r>
              <a:rPr lang="fr-FR" sz="2800" dirty="0">
                <a:solidFill>
                  <a:srgbClr val="002060"/>
                </a:solidFill>
                <a:latin typeface="Arial Rounded MT Bold" panose="020F0704030504030204" pitchFamily="34" charset="0"/>
              </a:rPr>
              <a:t>Dispositifs de suivi </a:t>
            </a:r>
            <a:br>
              <a:rPr lang="fr-FR" sz="2800" dirty="0">
                <a:solidFill>
                  <a:srgbClr val="002060"/>
                </a:solidFill>
                <a:latin typeface="Arial Rounded MT Bold" panose="020F0704030504030204" pitchFamily="34" charset="0"/>
              </a:rPr>
            </a:br>
            <a:r>
              <a:rPr lang="fr-FR" sz="2800" dirty="0">
                <a:solidFill>
                  <a:srgbClr val="002060"/>
                </a:solidFill>
                <a:latin typeface="Arial Rounded MT Bold" panose="020F0704030504030204" pitchFamily="34" charset="0"/>
              </a:rPr>
              <a:t>des situations de scolarisation complexe</a:t>
            </a:r>
          </a:p>
        </p:txBody>
      </p:sp>
      <p:sp>
        <p:nvSpPr>
          <p:cNvPr id="3" name="Espace réservé du contenu 2">
            <a:extLst>
              <a:ext uri="{FF2B5EF4-FFF2-40B4-BE49-F238E27FC236}">
                <a16:creationId xmlns:a16="http://schemas.microsoft.com/office/drawing/2014/main" id="{D10A5AFB-8239-4E31-AD73-044941CCA05F}"/>
              </a:ext>
            </a:extLst>
          </p:cNvPr>
          <p:cNvSpPr>
            <a:spLocks noGrp="1"/>
          </p:cNvSpPr>
          <p:nvPr>
            <p:ph idx="1"/>
          </p:nvPr>
        </p:nvSpPr>
        <p:spPr>
          <a:xfrm>
            <a:off x="395653" y="1228541"/>
            <a:ext cx="11060723" cy="4770194"/>
          </a:xfrm>
        </p:spPr>
        <p:txBody>
          <a:bodyPr/>
          <a:lstStyle/>
          <a:p>
            <a:pPr marL="0" indent="0">
              <a:buNone/>
            </a:pPr>
            <a:r>
              <a:rPr lang="fr-FR" sz="2000" dirty="0">
                <a:solidFill>
                  <a:srgbClr val="002060"/>
                </a:solidFill>
                <a:latin typeface="Arial" panose="020B0604020202020204" pitchFamily="34" charset="0"/>
                <a:cs typeface="Arial" panose="020B0604020202020204" pitchFamily="34" charset="0"/>
              </a:rPr>
              <a:t>Circulaire du 11 septembre 2024</a:t>
            </a:r>
          </a:p>
          <a:p>
            <a:pPr marL="0" indent="0" algn="just">
              <a:buNone/>
            </a:pPr>
            <a:r>
              <a:rPr lang="fr-FR" sz="1800" dirty="0">
                <a:solidFill>
                  <a:srgbClr val="002060"/>
                </a:solidFill>
                <a:latin typeface="Marianne" panose="02000000000000000000" pitchFamily="50" charset="0"/>
              </a:rPr>
              <a:t>« </a:t>
            </a:r>
            <a:r>
              <a:rPr lang="fr-FR" sz="1800" b="0" i="0" u="none" strike="noStrike" baseline="0" dirty="0">
                <a:solidFill>
                  <a:srgbClr val="002060"/>
                </a:solidFill>
                <a:latin typeface="Marianne" panose="02000000000000000000" pitchFamily="50" charset="0"/>
              </a:rPr>
              <a:t>Le droit à l'éducation pour tous les enfants, quels que soient leurs besoins, est un droit fondamental. L’école inclusive vise à assurer une scolarisation de qualité pour tous les élèves dans un climat apaisé et serein. </a:t>
            </a:r>
          </a:p>
          <a:p>
            <a:pPr marL="0" indent="0" algn="just">
              <a:buNone/>
            </a:pPr>
            <a:r>
              <a:rPr lang="fr-FR" sz="1800" b="0" i="0" u="none" strike="noStrike" baseline="0" dirty="0">
                <a:solidFill>
                  <a:srgbClr val="002060"/>
                </a:solidFill>
                <a:latin typeface="Marianne" panose="02000000000000000000" pitchFamily="50" charset="0"/>
              </a:rPr>
              <a:t>Cependant, certains élèves présentent </a:t>
            </a:r>
            <a:r>
              <a:rPr lang="fr-FR" sz="1800" b="1" i="0" u="none" strike="noStrike" baseline="0" dirty="0">
                <a:solidFill>
                  <a:srgbClr val="002060"/>
                </a:solidFill>
                <a:latin typeface="Marianne" panose="02000000000000000000" pitchFamily="50" charset="0"/>
              </a:rPr>
              <a:t>des manifestations comportementales inadaptées dont la récurrence et la durabilité ont des incidences sur le climat scolaire </a:t>
            </a:r>
            <a:r>
              <a:rPr lang="fr-FR" sz="1800" b="0" i="0" u="none" strike="noStrike" baseline="0" dirty="0">
                <a:solidFill>
                  <a:srgbClr val="002060"/>
                </a:solidFill>
                <a:latin typeface="Marianne" panose="02000000000000000000" pitchFamily="50" charset="0"/>
              </a:rPr>
              <a:t>et peuvent mettre en difficulté l’ensemble de la communauté éducative. »</a:t>
            </a:r>
          </a:p>
          <a:p>
            <a:pPr marL="0" indent="0" algn="just">
              <a:buNone/>
            </a:pPr>
            <a:r>
              <a:rPr lang="fr-FR" sz="1800" dirty="0">
                <a:solidFill>
                  <a:srgbClr val="002060"/>
                </a:solidFill>
                <a:latin typeface="Marianne" panose="02000000000000000000" pitchFamily="50" charset="0"/>
                <a:cs typeface="Arial" panose="020B0604020202020204" pitchFamily="34" charset="0"/>
                <a:sym typeface="Wingdings 3" panose="05040102010807070707" pitchFamily="18" charset="2"/>
              </a:rPr>
              <a:t> Différents dispositifs pour accompagner les équipes dans l’élaboration des réponses adaptées</a:t>
            </a:r>
            <a:endParaRPr lang="fr-FR" dirty="0">
              <a:solidFill>
                <a:srgbClr val="002060"/>
              </a:solidFill>
              <a:latin typeface="Arial" panose="020B0604020202020204" pitchFamily="34" charset="0"/>
              <a:cs typeface="Arial" panose="020B0604020202020204" pitchFamily="34" charset="0"/>
            </a:endParaRPr>
          </a:p>
          <a:p>
            <a:pPr marL="0" indent="0">
              <a:buNone/>
            </a:pPr>
            <a:endParaRPr lang="fr-FR" dirty="0">
              <a:solidFill>
                <a:srgbClr val="002060"/>
              </a:solidFill>
              <a:latin typeface="Arial" panose="020B0604020202020204" pitchFamily="34" charset="0"/>
              <a:cs typeface="Arial" panose="020B0604020202020204" pitchFamily="34" charset="0"/>
            </a:endParaRPr>
          </a:p>
        </p:txBody>
      </p:sp>
      <p:graphicFrame>
        <p:nvGraphicFramePr>
          <p:cNvPr id="6" name="Diagramme 5">
            <a:extLst>
              <a:ext uri="{FF2B5EF4-FFF2-40B4-BE49-F238E27FC236}">
                <a16:creationId xmlns:a16="http://schemas.microsoft.com/office/drawing/2014/main" id="{34A56E7D-4F2B-49A6-BF10-48E56F74E099}"/>
              </a:ext>
            </a:extLst>
          </p:cNvPr>
          <p:cNvGraphicFramePr/>
          <p:nvPr>
            <p:extLst>
              <p:ext uri="{D42A27DB-BD31-4B8C-83A1-F6EECF244321}">
                <p14:modId xmlns:p14="http://schemas.microsoft.com/office/powerpoint/2010/main" val="1688260705"/>
              </p:ext>
            </p:extLst>
          </p:nvPr>
        </p:nvGraphicFramePr>
        <p:xfrm>
          <a:off x="838200" y="3613638"/>
          <a:ext cx="11128131" cy="3096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 7">
            <a:extLst>
              <a:ext uri="{FF2B5EF4-FFF2-40B4-BE49-F238E27FC236}">
                <a16:creationId xmlns:a16="http://schemas.microsoft.com/office/drawing/2014/main" id="{6FD378C3-73B7-4044-8102-1EC12834AFD9}"/>
              </a:ext>
            </a:extLst>
          </p:cNvPr>
          <p:cNvPicPr>
            <a:picLocks noChangeAspect="1"/>
          </p:cNvPicPr>
          <p:nvPr/>
        </p:nvPicPr>
        <p:blipFill>
          <a:blip r:embed="rId7"/>
          <a:stretch>
            <a:fillRect/>
          </a:stretch>
        </p:blipFill>
        <p:spPr>
          <a:xfrm>
            <a:off x="16778" y="15499"/>
            <a:ext cx="3241964" cy="1076498"/>
          </a:xfrm>
          <a:prstGeom prst="rect">
            <a:avLst/>
          </a:prstGeom>
        </p:spPr>
      </p:pic>
    </p:spTree>
    <p:extLst>
      <p:ext uri="{BB962C8B-B14F-4D97-AF65-F5344CB8AC3E}">
        <p14:creationId xmlns:p14="http://schemas.microsoft.com/office/powerpoint/2010/main" val="1650235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A7ADCE0-528F-4583-8AE4-F6AD939EE243}"/>
              </a:ext>
            </a:extLst>
          </p:cNvPr>
          <p:cNvPicPr>
            <a:picLocks noChangeAspect="1"/>
          </p:cNvPicPr>
          <p:nvPr/>
        </p:nvPicPr>
        <p:blipFill>
          <a:blip r:embed="rId2"/>
          <a:stretch>
            <a:fillRect/>
          </a:stretch>
        </p:blipFill>
        <p:spPr>
          <a:xfrm>
            <a:off x="16778" y="15499"/>
            <a:ext cx="3241964" cy="1076498"/>
          </a:xfrm>
          <a:prstGeom prst="rect">
            <a:avLst/>
          </a:prstGeom>
        </p:spPr>
      </p:pic>
      <p:sp>
        <p:nvSpPr>
          <p:cNvPr id="3" name="ZoneTexte 2">
            <a:extLst>
              <a:ext uri="{FF2B5EF4-FFF2-40B4-BE49-F238E27FC236}">
                <a16:creationId xmlns:a16="http://schemas.microsoft.com/office/drawing/2014/main" id="{8BDD6EE5-D11E-4972-816D-30BCFE0A1967}"/>
              </a:ext>
            </a:extLst>
          </p:cNvPr>
          <p:cNvSpPr txBox="1"/>
          <p:nvPr/>
        </p:nvSpPr>
        <p:spPr>
          <a:xfrm>
            <a:off x="2848708" y="176542"/>
            <a:ext cx="8150469" cy="1200329"/>
          </a:xfrm>
          <a:prstGeom prst="rect">
            <a:avLst/>
          </a:prstGeom>
          <a:noFill/>
        </p:spPr>
        <p:txBody>
          <a:bodyPr wrap="square" rtlCol="0">
            <a:spAutoFit/>
          </a:bodyPr>
          <a:lstStyle/>
          <a:p>
            <a:pPr algn="ctr"/>
            <a:r>
              <a:rPr lang="fr-FR" sz="2400" dirty="0">
                <a:solidFill>
                  <a:srgbClr val="002060"/>
                </a:solidFill>
                <a:latin typeface="Arial Rounded MT Bold" panose="020F0704030504030204" pitchFamily="34" charset="0"/>
              </a:rPr>
              <a:t>DISPOSITIF D’ACCOMPAGNEMENT DES PIAL PÉDAGOGIQUE ET MÉDICO-SOCIAL</a:t>
            </a:r>
          </a:p>
          <a:p>
            <a:pPr algn="ctr"/>
            <a:r>
              <a:rPr lang="fr-FR" sz="2400" dirty="0">
                <a:solidFill>
                  <a:srgbClr val="002060"/>
                </a:solidFill>
                <a:latin typeface="Arial Rounded MT Bold" panose="020F0704030504030204" pitchFamily="34" charset="0"/>
              </a:rPr>
              <a:t>(DAP.PMS)</a:t>
            </a:r>
          </a:p>
        </p:txBody>
      </p:sp>
      <p:graphicFrame>
        <p:nvGraphicFramePr>
          <p:cNvPr id="4" name="Diagramme 3">
            <a:extLst>
              <a:ext uri="{FF2B5EF4-FFF2-40B4-BE49-F238E27FC236}">
                <a16:creationId xmlns:a16="http://schemas.microsoft.com/office/drawing/2014/main" id="{741D1AB5-00A3-460B-B69C-A3A21D5D20D5}"/>
              </a:ext>
            </a:extLst>
          </p:cNvPr>
          <p:cNvGraphicFramePr/>
          <p:nvPr>
            <p:extLst>
              <p:ext uri="{D42A27DB-BD31-4B8C-83A1-F6EECF244321}">
                <p14:modId xmlns:p14="http://schemas.microsoft.com/office/powerpoint/2010/main" val="928620268"/>
              </p:ext>
            </p:extLst>
          </p:nvPr>
        </p:nvGraphicFramePr>
        <p:xfrm>
          <a:off x="253511" y="1661746"/>
          <a:ext cx="11684977" cy="51807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 5">
            <a:extLst>
              <a:ext uri="{FF2B5EF4-FFF2-40B4-BE49-F238E27FC236}">
                <a16:creationId xmlns:a16="http://schemas.microsoft.com/office/drawing/2014/main" id="{2578AED8-9D9D-485A-9C74-72356C08DC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09323" y="12123"/>
            <a:ext cx="1529165" cy="1529165"/>
          </a:xfrm>
          <a:prstGeom prst="rect">
            <a:avLst/>
          </a:prstGeom>
        </p:spPr>
      </p:pic>
    </p:spTree>
    <p:extLst>
      <p:ext uri="{BB962C8B-B14F-4D97-AF65-F5344CB8AC3E}">
        <p14:creationId xmlns:p14="http://schemas.microsoft.com/office/powerpoint/2010/main" val="2260023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2A3832A-35F7-46C8-B125-A9179C73F2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8505" y="0"/>
            <a:ext cx="9754990" cy="6858000"/>
          </a:xfrm>
          <a:prstGeom prst="rect">
            <a:avLst/>
          </a:prstGeom>
        </p:spPr>
      </p:pic>
    </p:spTree>
    <p:extLst>
      <p:ext uri="{BB962C8B-B14F-4D97-AF65-F5344CB8AC3E}">
        <p14:creationId xmlns:p14="http://schemas.microsoft.com/office/powerpoint/2010/main" val="1204478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3ECBDC-3362-4AF0-A4EF-1897C868F18C}"/>
              </a:ext>
            </a:extLst>
          </p:cNvPr>
          <p:cNvSpPr>
            <a:spLocks noGrp="1"/>
          </p:cNvSpPr>
          <p:nvPr>
            <p:ph type="title"/>
          </p:nvPr>
        </p:nvSpPr>
        <p:spPr>
          <a:xfrm>
            <a:off x="3261674" y="497525"/>
            <a:ext cx="5524107" cy="963630"/>
          </a:xfrm>
        </p:spPr>
        <p:txBody>
          <a:bodyPr>
            <a:noAutofit/>
          </a:bodyPr>
          <a:lstStyle/>
          <a:p>
            <a:pPr algn="ctr"/>
            <a:r>
              <a:rPr lang="fr-FR" sz="3200" b="1" u="sng" dirty="0">
                <a:solidFill>
                  <a:schemeClr val="accent1">
                    <a:lumMod val="50000"/>
                  </a:schemeClr>
                </a:solidFill>
                <a:latin typeface="Arial Rounded MT Bold" panose="020F0704030504030204" pitchFamily="34" charset="0"/>
              </a:rPr>
              <a:t>Actualités administratives</a:t>
            </a:r>
          </a:p>
        </p:txBody>
      </p:sp>
      <p:sp>
        <p:nvSpPr>
          <p:cNvPr id="3" name="Espace réservé du contenu 2">
            <a:extLst>
              <a:ext uri="{FF2B5EF4-FFF2-40B4-BE49-F238E27FC236}">
                <a16:creationId xmlns:a16="http://schemas.microsoft.com/office/drawing/2014/main" id="{59FECC78-1026-4C3C-B3EB-5538AFD4475A}"/>
              </a:ext>
            </a:extLst>
          </p:cNvPr>
          <p:cNvSpPr>
            <a:spLocks noGrp="1"/>
          </p:cNvSpPr>
          <p:nvPr>
            <p:ph idx="1"/>
          </p:nvPr>
        </p:nvSpPr>
        <p:spPr>
          <a:xfrm>
            <a:off x="596347" y="1582145"/>
            <a:ext cx="10930125" cy="4937925"/>
          </a:xfrm>
        </p:spPr>
        <p:txBody>
          <a:bodyPr>
            <a:normAutofit/>
          </a:bodyPr>
          <a:lstStyle/>
          <a:p>
            <a:pPr>
              <a:lnSpc>
                <a:spcPct val="100000"/>
              </a:lnSpc>
            </a:pPr>
            <a:r>
              <a:rPr lang="fr-FR" sz="2400" dirty="0">
                <a:solidFill>
                  <a:schemeClr val="accent1">
                    <a:lumMod val="50000"/>
                  </a:schemeClr>
                </a:solidFill>
                <a:latin typeface="Arial Rounded MT Bold" panose="020F0704030504030204" pitchFamily="34" charset="0"/>
              </a:rPr>
              <a:t>La circulaire des congés et autorisations d’absences ainsi qu’un nouveau formulaire de demande d’autorisation d’absence paraitront prochainement sur Ariane.</a:t>
            </a:r>
          </a:p>
          <a:p>
            <a:pPr>
              <a:lnSpc>
                <a:spcPct val="100000"/>
              </a:lnSpc>
            </a:pPr>
            <a:r>
              <a:rPr lang="fr-FR" sz="2400" dirty="0">
                <a:solidFill>
                  <a:schemeClr val="accent1">
                    <a:lumMod val="50000"/>
                  </a:schemeClr>
                </a:solidFill>
                <a:latin typeface="Arial Rounded MT Bold" panose="020F0704030504030204" pitchFamily="34" charset="0"/>
              </a:rPr>
              <a:t>Les circulaires suivantes ont été transmises aux écoles </a:t>
            </a:r>
          </a:p>
          <a:p>
            <a:pPr marL="0" indent="0">
              <a:lnSpc>
                <a:spcPct val="100000"/>
              </a:lnSpc>
              <a:buNone/>
            </a:pPr>
            <a:r>
              <a:rPr lang="fr-FR" sz="1600" dirty="0">
                <a:solidFill>
                  <a:schemeClr val="accent1">
                    <a:lumMod val="50000"/>
                  </a:schemeClr>
                </a:solidFill>
                <a:latin typeface="Arial Rounded MT Bold" panose="020F0704030504030204" pitchFamily="34" charset="0"/>
              </a:rPr>
              <a:t> </a:t>
            </a:r>
          </a:p>
          <a:p>
            <a:pPr lvl="1">
              <a:lnSpc>
                <a:spcPct val="100000"/>
              </a:lnSpc>
              <a:buFont typeface="Wingdings" panose="05000000000000000000" pitchFamily="2" charset="2"/>
              <a:buChar char="Ø"/>
            </a:pPr>
            <a:r>
              <a:rPr lang="fr-FR" sz="2000" dirty="0">
                <a:solidFill>
                  <a:schemeClr val="accent1">
                    <a:lumMod val="50000"/>
                  </a:schemeClr>
                </a:solidFill>
                <a:latin typeface="Arial Rounded MT Bold" panose="020F0704030504030204" pitchFamily="34" charset="0"/>
              </a:rPr>
              <a:t>Sorties scolaires avec ou sans nuitées ;</a:t>
            </a:r>
          </a:p>
          <a:p>
            <a:pPr lvl="1">
              <a:lnSpc>
                <a:spcPct val="100000"/>
              </a:lnSpc>
              <a:buFont typeface="Wingdings" panose="05000000000000000000" pitchFamily="2" charset="2"/>
              <a:buChar char="Ø"/>
            </a:pPr>
            <a:r>
              <a:rPr lang="fr-FR" sz="2000" dirty="0">
                <a:solidFill>
                  <a:schemeClr val="accent1">
                    <a:lumMod val="50000"/>
                  </a:schemeClr>
                </a:solidFill>
                <a:latin typeface="Arial Rounded MT Bold" panose="020F0704030504030204" pitchFamily="34" charset="0"/>
              </a:rPr>
              <a:t>Sécurisation des écoles / PPMS / Sécurité incendie 2024-2025 ;</a:t>
            </a:r>
          </a:p>
          <a:p>
            <a:pPr lvl="1">
              <a:lnSpc>
                <a:spcPct val="100000"/>
              </a:lnSpc>
              <a:buFont typeface="Wingdings" panose="05000000000000000000" pitchFamily="2" charset="2"/>
              <a:buChar char="Ø"/>
            </a:pPr>
            <a:r>
              <a:rPr lang="fr-FR" sz="2000" dirty="0">
                <a:solidFill>
                  <a:schemeClr val="accent1">
                    <a:lumMod val="50000"/>
                  </a:schemeClr>
                </a:solidFill>
                <a:latin typeface="Arial Rounded MT Bold" panose="020F0704030504030204" pitchFamily="34" charset="0"/>
              </a:rPr>
              <a:t>Accueil des élèves allophones nouvellement arrivés (EANA) ;</a:t>
            </a:r>
          </a:p>
          <a:p>
            <a:pPr lvl="1">
              <a:lnSpc>
                <a:spcPct val="100000"/>
              </a:lnSpc>
              <a:buFont typeface="Wingdings" panose="05000000000000000000" pitchFamily="2" charset="2"/>
              <a:buChar char="Ø"/>
            </a:pPr>
            <a:r>
              <a:rPr lang="fr-FR" sz="2000" dirty="0">
                <a:solidFill>
                  <a:schemeClr val="accent1">
                    <a:lumMod val="50000"/>
                  </a:schemeClr>
                </a:solidFill>
                <a:latin typeface="Arial Rounded MT Bold" panose="020F0704030504030204" pitchFamily="34" charset="0"/>
              </a:rPr>
              <a:t>Service civique ;</a:t>
            </a:r>
          </a:p>
          <a:p>
            <a:pPr lvl="1">
              <a:lnSpc>
                <a:spcPct val="100000"/>
              </a:lnSpc>
              <a:buFont typeface="Wingdings" panose="05000000000000000000" pitchFamily="2" charset="2"/>
              <a:buChar char="Ø"/>
            </a:pPr>
            <a:r>
              <a:rPr lang="fr-FR" sz="2000" dirty="0">
                <a:solidFill>
                  <a:schemeClr val="accent1">
                    <a:lumMod val="50000"/>
                  </a:schemeClr>
                </a:solidFill>
                <a:latin typeface="Arial Rounded MT Bold" panose="020F0704030504030204" pitchFamily="34" charset="0"/>
              </a:rPr>
              <a:t>Inscription sur la liste d’aptitude aux fonctions de directeur d’école deux classes et plus ;</a:t>
            </a:r>
          </a:p>
          <a:p>
            <a:pPr lvl="1">
              <a:lnSpc>
                <a:spcPct val="100000"/>
              </a:lnSpc>
              <a:buFont typeface="Wingdings" panose="05000000000000000000" pitchFamily="2" charset="2"/>
              <a:buChar char="Ø"/>
            </a:pPr>
            <a:r>
              <a:rPr lang="fr-FR" sz="2000" dirty="0">
                <a:solidFill>
                  <a:schemeClr val="accent1">
                    <a:lumMod val="50000"/>
                  </a:schemeClr>
                </a:solidFill>
                <a:latin typeface="Arial Rounded MT Bold" panose="020F0704030504030204" pitchFamily="34" charset="0"/>
              </a:rPr>
              <a:t>Formations rémunérées pendant les vacances scolaires.</a:t>
            </a:r>
          </a:p>
          <a:p>
            <a:pPr>
              <a:buFont typeface="Wingdings" panose="05000000000000000000" pitchFamily="2" charset="2"/>
              <a:buChar char="Ø"/>
            </a:pPr>
            <a:endParaRPr lang="fr-FR" sz="2000" dirty="0">
              <a:latin typeface="Arial Rounded MT Bold" panose="020F0704030504030204" pitchFamily="34" charset="0"/>
            </a:endParaRPr>
          </a:p>
        </p:txBody>
      </p:sp>
      <p:pic>
        <p:nvPicPr>
          <p:cNvPr id="5" name="Image 4">
            <a:extLst>
              <a:ext uri="{FF2B5EF4-FFF2-40B4-BE49-F238E27FC236}">
                <a16:creationId xmlns:a16="http://schemas.microsoft.com/office/drawing/2014/main" id="{07A3DDD2-E37C-4477-9535-C335E0027148}"/>
              </a:ext>
            </a:extLst>
          </p:cNvPr>
          <p:cNvPicPr>
            <a:picLocks noChangeAspect="1"/>
          </p:cNvPicPr>
          <p:nvPr/>
        </p:nvPicPr>
        <p:blipFill>
          <a:blip r:embed="rId2"/>
          <a:stretch>
            <a:fillRect/>
          </a:stretch>
        </p:blipFill>
        <p:spPr>
          <a:xfrm>
            <a:off x="16778" y="15499"/>
            <a:ext cx="3241964" cy="1076498"/>
          </a:xfrm>
          <a:prstGeom prst="rect">
            <a:avLst/>
          </a:prstGeom>
        </p:spPr>
      </p:pic>
    </p:spTree>
    <p:extLst>
      <p:ext uri="{BB962C8B-B14F-4D97-AF65-F5344CB8AC3E}">
        <p14:creationId xmlns:p14="http://schemas.microsoft.com/office/powerpoint/2010/main" val="2686892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301E495-988F-4C6F-AB20-B0A220B47B33}"/>
              </a:ext>
            </a:extLst>
          </p:cNvPr>
          <p:cNvSpPr>
            <a:spLocks noGrp="1"/>
          </p:cNvSpPr>
          <p:nvPr>
            <p:ph idx="1"/>
          </p:nvPr>
        </p:nvSpPr>
        <p:spPr>
          <a:xfrm>
            <a:off x="119270" y="304800"/>
            <a:ext cx="11979965" cy="6427303"/>
          </a:xfrm>
        </p:spPr>
        <p:txBody>
          <a:bodyPr>
            <a:normAutofit fontScale="55000" lnSpcReduction="20000"/>
          </a:bodyPr>
          <a:lstStyle/>
          <a:p>
            <a:pPr marL="0" indent="0">
              <a:buNone/>
            </a:pPr>
            <a:r>
              <a:rPr lang="fr-FR" sz="4400" b="1" i="1" dirty="0">
                <a:solidFill>
                  <a:srgbClr val="0070C0"/>
                </a:solidFill>
              </a:rPr>
              <a:t>Le Service Civique</a:t>
            </a:r>
          </a:p>
          <a:p>
            <a:pPr marL="0" indent="0">
              <a:buNone/>
            </a:pPr>
            <a:r>
              <a:rPr lang="fr-FR" sz="3600" i="1" dirty="0"/>
              <a:t>offre la possibilité à tout jeune de 18 à 25 ans (30 ans pour les jeunes en situation de handicap) de s'engager dans un établissement scolaire pour une mission d'intérêt général, afin de développer des projets au service des élèves.</a:t>
            </a:r>
          </a:p>
          <a:p>
            <a:pPr marL="0" indent="0">
              <a:buNone/>
            </a:pPr>
            <a:endParaRPr lang="fr-FR" sz="3600" i="1" dirty="0"/>
          </a:p>
          <a:p>
            <a:pPr marL="0" indent="0">
              <a:buNone/>
            </a:pPr>
            <a:r>
              <a:rPr lang="fr-FR" sz="3300" i="1" dirty="0"/>
              <a:t>	</a:t>
            </a:r>
            <a:r>
              <a:rPr lang="fr-FR" sz="3600" b="1" i="1" dirty="0"/>
              <a:t>Il s'agit d'un engagement volontaire d'une durée de 6 à 10 mois et de 24 heures hebdomadaires.</a:t>
            </a:r>
          </a:p>
          <a:p>
            <a:pPr marL="0" indent="0">
              <a:buNone/>
            </a:pPr>
            <a:endParaRPr lang="fr-FR" sz="3600" i="1" dirty="0">
              <a:solidFill>
                <a:srgbClr val="0070C0"/>
              </a:solidFill>
            </a:endParaRPr>
          </a:p>
          <a:p>
            <a:pPr marL="0" indent="0">
              <a:buNone/>
            </a:pPr>
            <a:endParaRPr lang="fr-FR" sz="3600" i="1" dirty="0">
              <a:solidFill>
                <a:srgbClr val="0070C0"/>
              </a:solidFill>
            </a:endParaRPr>
          </a:p>
          <a:p>
            <a:pPr marL="0" indent="0">
              <a:buNone/>
            </a:pPr>
            <a:r>
              <a:rPr lang="fr-FR" sz="3600" i="1" dirty="0">
                <a:solidFill>
                  <a:srgbClr val="0070C0"/>
                </a:solidFill>
              </a:rPr>
              <a:t>Quelles </a:t>
            </a:r>
            <a:r>
              <a:rPr lang="fr-FR" sz="3600" i="1">
                <a:solidFill>
                  <a:srgbClr val="0070C0"/>
                </a:solidFill>
              </a:rPr>
              <a:t>missions ?</a:t>
            </a:r>
          </a:p>
          <a:p>
            <a:pPr marL="0" indent="0">
              <a:buNone/>
            </a:pPr>
            <a:endParaRPr lang="fr-FR" sz="3600" i="1" dirty="0">
              <a:solidFill>
                <a:srgbClr val="0070C0"/>
              </a:solidFill>
            </a:endParaRPr>
          </a:p>
          <a:p>
            <a:pPr marL="0" indent="0">
              <a:buNone/>
            </a:pPr>
            <a:r>
              <a:rPr lang="fr-FR" sz="3400" i="1" dirty="0"/>
              <a:t>Quelques exemples :</a:t>
            </a:r>
          </a:p>
          <a:p>
            <a:pPr marL="0" indent="0">
              <a:buNone/>
            </a:pPr>
            <a:r>
              <a:rPr lang="fr-FR" sz="3400" i="1" dirty="0"/>
              <a:t>Participation aux activités éducatives et pédagogiques :</a:t>
            </a:r>
          </a:p>
          <a:p>
            <a:r>
              <a:rPr lang="fr-FR" sz="3400" i="1" dirty="0"/>
              <a:t>Participer au fonctionnement de l’école primaire, et accompagner des actions et projets d’éducation à la citoyenneté</a:t>
            </a:r>
          </a:p>
          <a:p>
            <a:r>
              <a:rPr lang="fr-FR" sz="3400" i="1" dirty="0"/>
              <a:t>Participation à des actions et projets artistiques, culturels et sportifs</a:t>
            </a:r>
          </a:p>
          <a:p>
            <a:pPr marL="0" indent="0">
              <a:buNone/>
            </a:pPr>
            <a:r>
              <a:rPr lang="fr-FR" sz="3400" i="1" dirty="0"/>
              <a:t>	</a:t>
            </a:r>
            <a:r>
              <a:rPr lang="fr-FR" sz="3300" i="1" dirty="0"/>
              <a:t>Notamment Dans le cadre de l’héritage de Paris 2024, de la promotion des valeurs olympiques et paralympiques et du développement de la pratique physique et sportive des jeunes, les volontaires pourront aider à l’interface entre les écoles et les clubs sportifs ou associations sportives</a:t>
            </a:r>
          </a:p>
          <a:p>
            <a:r>
              <a:rPr lang="fr-FR" sz="3400" i="1" dirty="0"/>
              <a:t>Accompagner des actions et projets en faveur de la transition écologique et du développement durable</a:t>
            </a:r>
          </a:p>
          <a:p>
            <a:r>
              <a:rPr lang="fr-FR" sz="3400" i="1" dirty="0"/>
              <a:t>Contribuer à la lutte contre le harcèlement en milieu scolaire</a:t>
            </a:r>
          </a:p>
          <a:p>
            <a:r>
              <a:rPr lang="fr-FR" sz="3400" i="1" dirty="0"/>
              <a:t>Promouvoir des actions de sensibilisation dans le champ de la santé</a:t>
            </a:r>
          </a:p>
          <a:p>
            <a:r>
              <a:rPr lang="fr-FR" sz="3400" i="1" dirty="0"/>
              <a:t>Contribuer à l’accompagnement à la scolarité des élèves : fluidifier les parcours </a:t>
            </a:r>
          </a:p>
        </p:txBody>
      </p:sp>
      <p:sp>
        <p:nvSpPr>
          <p:cNvPr id="4" name="Flèche : droite 3">
            <a:extLst>
              <a:ext uri="{FF2B5EF4-FFF2-40B4-BE49-F238E27FC236}">
                <a16:creationId xmlns:a16="http://schemas.microsoft.com/office/drawing/2014/main" id="{30E1E78A-A021-4191-A734-3F09E6218052}"/>
              </a:ext>
            </a:extLst>
          </p:cNvPr>
          <p:cNvSpPr/>
          <p:nvPr/>
        </p:nvSpPr>
        <p:spPr>
          <a:xfrm flipV="1">
            <a:off x="384313" y="1613853"/>
            <a:ext cx="649356" cy="1598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0A41D171-923D-4219-8112-FA0A71AAC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9252" y="1870419"/>
            <a:ext cx="2809875" cy="1628775"/>
          </a:xfrm>
          <a:prstGeom prst="rect">
            <a:avLst/>
          </a:prstGeom>
        </p:spPr>
      </p:pic>
    </p:spTree>
    <p:extLst>
      <p:ext uri="{BB962C8B-B14F-4D97-AF65-F5344CB8AC3E}">
        <p14:creationId xmlns:p14="http://schemas.microsoft.com/office/powerpoint/2010/main" val="1749457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3DA0EB-40BE-4E62-95FB-184D82045F02}"/>
              </a:ext>
            </a:extLst>
          </p:cNvPr>
          <p:cNvSpPr>
            <a:spLocks noGrp="1"/>
          </p:cNvSpPr>
          <p:nvPr>
            <p:ph type="title"/>
          </p:nvPr>
        </p:nvSpPr>
        <p:spPr>
          <a:xfrm>
            <a:off x="838200" y="118510"/>
            <a:ext cx="10515600" cy="562527"/>
          </a:xfrm>
        </p:spPr>
        <p:txBody>
          <a:bodyPr>
            <a:normAutofit/>
          </a:bodyPr>
          <a:lstStyle/>
          <a:p>
            <a:r>
              <a:rPr lang="fr-FR" sz="3200" b="1" dirty="0">
                <a:solidFill>
                  <a:srgbClr val="0070C0"/>
                </a:solidFill>
              </a:rPr>
              <a:t>Procédures</a:t>
            </a:r>
          </a:p>
        </p:txBody>
      </p:sp>
      <p:sp>
        <p:nvSpPr>
          <p:cNvPr id="3" name="Espace réservé du contenu 2">
            <a:extLst>
              <a:ext uri="{FF2B5EF4-FFF2-40B4-BE49-F238E27FC236}">
                <a16:creationId xmlns:a16="http://schemas.microsoft.com/office/drawing/2014/main" id="{7BE6176C-AEF3-40D3-B3A3-C61552C4E07B}"/>
              </a:ext>
            </a:extLst>
          </p:cNvPr>
          <p:cNvSpPr>
            <a:spLocks noGrp="1"/>
          </p:cNvSpPr>
          <p:nvPr>
            <p:ph idx="1"/>
          </p:nvPr>
        </p:nvSpPr>
        <p:spPr>
          <a:xfrm>
            <a:off x="838200" y="914400"/>
            <a:ext cx="10515600" cy="5645426"/>
          </a:xfrm>
        </p:spPr>
        <p:txBody>
          <a:bodyPr>
            <a:normAutofit fontScale="40000" lnSpcReduction="20000"/>
          </a:bodyPr>
          <a:lstStyle/>
          <a:p>
            <a:pPr marL="0" indent="0">
              <a:buNone/>
            </a:pPr>
            <a:endParaRPr lang="fr-FR" sz="4300" dirty="0"/>
          </a:p>
          <a:p>
            <a:pPr marL="0" indent="0">
              <a:buNone/>
            </a:pPr>
            <a:r>
              <a:rPr lang="fr-FR" sz="4500" dirty="0"/>
              <a:t>Faire parvenir dès à présent votre offre de mission au moyen des documents :</a:t>
            </a:r>
          </a:p>
          <a:p>
            <a:r>
              <a:rPr lang="fr-FR" sz="4500" dirty="0"/>
              <a:t>Offre de mission</a:t>
            </a:r>
          </a:p>
          <a:p>
            <a:r>
              <a:rPr lang="fr-FR" sz="4500" dirty="0"/>
              <a:t>Note descriptive annexe 3 et 4</a:t>
            </a:r>
          </a:p>
          <a:p>
            <a:pPr marL="0" indent="0">
              <a:buNone/>
            </a:pPr>
            <a:r>
              <a:rPr lang="fr-FR" sz="4300" dirty="0"/>
              <a:t>	à l'adresse suivante :</a:t>
            </a:r>
          </a:p>
          <a:p>
            <a:pPr marL="0" indent="0">
              <a:buNone/>
            </a:pPr>
            <a:r>
              <a:rPr lang="fr-FR" sz="4300" dirty="0">
                <a:hlinkClick r:id="rId2"/>
              </a:rPr>
              <a:t>ce.ia95.service-civique@acversailles.fr</a:t>
            </a:r>
            <a:r>
              <a:rPr lang="fr-FR" sz="4300" dirty="0"/>
              <a:t>.</a:t>
            </a:r>
          </a:p>
          <a:p>
            <a:pPr marL="0" indent="0">
              <a:buNone/>
            </a:pPr>
            <a:endParaRPr lang="fr-FR" sz="4300" dirty="0"/>
          </a:p>
          <a:p>
            <a:endParaRPr lang="fr-FR" sz="4300" dirty="0"/>
          </a:p>
          <a:p>
            <a:pPr marL="0" indent="0">
              <a:buNone/>
            </a:pPr>
            <a:r>
              <a:rPr lang="fr-FR" sz="4300" dirty="0"/>
              <a:t>Les offres de mission seront publiées sur le site de l'Agence du service civique au fur et à mesure de leur réception.</a:t>
            </a:r>
          </a:p>
          <a:p>
            <a:pPr marL="0" indent="0">
              <a:buNone/>
            </a:pPr>
            <a:r>
              <a:rPr lang="fr-FR" sz="4300" dirty="0"/>
              <a:t>Les candidatures déposées par les jeunes sur le site du service civique seront transmises par mail aux Directeurs</a:t>
            </a:r>
          </a:p>
          <a:p>
            <a:pPr marL="0" indent="0">
              <a:buNone/>
            </a:pPr>
            <a:endParaRPr lang="fr-FR" sz="4300" dirty="0"/>
          </a:p>
          <a:p>
            <a:endParaRPr lang="fr-FR" sz="4300" dirty="0"/>
          </a:p>
          <a:p>
            <a:pPr marL="0" indent="0">
              <a:buNone/>
            </a:pPr>
            <a:r>
              <a:rPr lang="fr-FR" sz="4300" dirty="0"/>
              <a:t>Entretiens de recrutement par le Directeur = Avis                           information à la DSDEN de la suite donnée.</a:t>
            </a:r>
          </a:p>
          <a:p>
            <a:pPr marL="0" indent="0">
              <a:buNone/>
            </a:pPr>
            <a:r>
              <a:rPr lang="fr-FR" sz="4300" dirty="0"/>
              <a:t>Les pièces justificatives nécessaires à la signature du contrat d'engagement de service civique seront transmises au service de gestion de la DSDEN qui créera les contrats.</a:t>
            </a:r>
          </a:p>
          <a:p>
            <a:pPr marL="0" indent="0">
              <a:buNone/>
            </a:pPr>
            <a:endParaRPr lang="fr-FR" sz="4300" dirty="0"/>
          </a:p>
          <a:p>
            <a:pPr marL="0" indent="0">
              <a:buNone/>
            </a:pPr>
            <a:r>
              <a:rPr lang="fr-FR" sz="4300" dirty="0"/>
              <a:t>La mission commencera après la signature du contrat qui aura lieu à la DSDEN.</a:t>
            </a:r>
          </a:p>
          <a:p>
            <a:pPr marL="0" indent="0">
              <a:buNone/>
            </a:pPr>
            <a:r>
              <a:rPr lang="fr-FR" sz="4300" b="1" dirty="0">
                <a:solidFill>
                  <a:srgbClr val="0070C0"/>
                </a:solidFill>
              </a:rPr>
              <a:t>Les engagements de service civique ayant une durée minimale de 6 mois, la date limite de signature des contrats est fixée à début janvier 2025.</a:t>
            </a:r>
          </a:p>
          <a:p>
            <a:endParaRPr lang="fr-FR" dirty="0"/>
          </a:p>
        </p:txBody>
      </p:sp>
      <p:sp>
        <p:nvSpPr>
          <p:cNvPr id="4" name="Flèche : bas 3">
            <a:extLst>
              <a:ext uri="{FF2B5EF4-FFF2-40B4-BE49-F238E27FC236}">
                <a16:creationId xmlns:a16="http://schemas.microsoft.com/office/drawing/2014/main" id="{F76188B3-1616-4EBF-98E1-4ECB31D58176}"/>
              </a:ext>
            </a:extLst>
          </p:cNvPr>
          <p:cNvSpPr/>
          <p:nvPr/>
        </p:nvSpPr>
        <p:spPr>
          <a:xfrm>
            <a:off x="3644347" y="4267202"/>
            <a:ext cx="212035" cy="2915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 droite 4">
            <a:extLst>
              <a:ext uri="{FF2B5EF4-FFF2-40B4-BE49-F238E27FC236}">
                <a16:creationId xmlns:a16="http://schemas.microsoft.com/office/drawing/2014/main" id="{8C7065D4-C3A0-430D-977A-930F180F04B5}"/>
              </a:ext>
            </a:extLst>
          </p:cNvPr>
          <p:cNvSpPr/>
          <p:nvPr/>
        </p:nvSpPr>
        <p:spPr>
          <a:xfrm>
            <a:off x="5579165" y="4651515"/>
            <a:ext cx="662608" cy="2385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117F3C75-7BBB-444F-A915-53AF71000DB7}"/>
              </a:ext>
            </a:extLst>
          </p:cNvPr>
          <p:cNvPicPr>
            <a:picLocks noChangeAspect="1"/>
          </p:cNvPicPr>
          <p:nvPr/>
        </p:nvPicPr>
        <p:blipFill>
          <a:blip r:embed="rId3"/>
          <a:stretch>
            <a:fillRect/>
          </a:stretch>
        </p:blipFill>
        <p:spPr>
          <a:xfrm>
            <a:off x="8043861" y="1592332"/>
            <a:ext cx="2809875" cy="1628775"/>
          </a:xfrm>
          <a:prstGeom prst="rect">
            <a:avLst/>
          </a:prstGeom>
        </p:spPr>
      </p:pic>
    </p:spTree>
    <p:extLst>
      <p:ext uri="{BB962C8B-B14F-4D97-AF65-F5344CB8AC3E}">
        <p14:creationId xmlns:p14="http://schemas.microsoft.com/office/powerpoint/2010/main" val="1861496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09535344-54A4-480B-B281-711459329319}"/>
              </a:ext>
            </a:extLst>
          </p:cNvPr>
          <p:cNvPicPr>
            <a:picLocks noChangeAspect="1"/>
          </p:cNvPicPr>
          <p:nvPr/>
        </p:nvPicPr>
        <p:blipFill>
          <a:blip r:embed="rId2"/>
          <a:stretch>
            <a:fillRect/>
          </a:stretch>
        </p:blipFill>
        <p:spPr>
          <a:xfrm>
            <a:off x="13252" y="31425"/>
            <a:ext cx="3241964" cy="1076498"/>
          </a:xfrm>
          <a:prstGeom prst="rect">
            <a:avLst/>
          </a:prstGeom>
        </p:spPr>
      </p:pic>
      <p:sp>
        <p:nvSpPr>
          <p:cNvPr id="4" name="Titre 3">
            <a:extLst>
              <a:ext uri="{FF2B5EF4-FFF2-40B4-BE49-F238E27FC236}">
                <a16:creationId xmlns:a16="http://schemas.microsoft.com/office/drawing/2014/main" id="{16AC3E8B-3B28-4BF9-8399-C50F5C3C9587}"/>
              </a:ext>
            </a:extLst>
          </p:cNvPr>
          <p:cNvSpPr>
            <a:spLocks noGrp="1"/>
          </p:cNvSpPr>
          <p:nvPr>
            <p:ph type="title"/>
          </p:nvPr>
        </p:nvSpPr>
        <p:spPr>
          <a:xfrm>
            <a:off x="1529964" y="232640"/>
            <a:ext cx="10515600" cy="1325563"/>
          </a:xfrm>
        </p:spPr>
        <p:txBody>
          <a:bodyPr/>
          <a:lstStyle/>
          <a:p>
            <a:br>
              <a:rPr lang="fr-FR" dirty="0"/>
            </a:br>
            <a:r>
              <a:rPr lang="fr-FR" dirty="0">
                <a:solidFill>
                  <a:schemeClr val="accent1">
                    <a:lumMod val="50000"/>
                  </a:schemeClr>
                </a:solidFill>
                <a:latin typeface="Arial Rounded MT Bold" panose="020F0704030504030204" pitchFamily="34" charset="0"/>
              </a:rPr>
              <a:t>Sécurité dans les écoles : PPMS</a:t>
            </a:r>
          </a:p>
        </p:txBody>
      </p:sp>
      <p:sp>
        <p:nvSpPr>
          <p:cNvPr id="2" name="Rectangle : coins arrondis 1">
            <a:extLst>
              <a:ext uri="{FF2B5EF4-FFF2-40B4-BE49-F238E27FC236}">
                <a16:creationId xmlns:a16="http://schemas.microsoft.com/office/drawing/2014/main" id="{CE24B845-136C-4870-AF40-98913D77359F}"/>
              </a:ext>
            </a:extLst>
          </p:cNvPr>
          <p:cNvSpPr/>
          <p:nvPr/>
        </p:nvSpPr>
        <p:spPr>
          <a:xfrm>
            <a:off x="860729" y="1690688"/>
            <a:ext cx="10652429" cy="16152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Exercice PPMS «  Alerte attentat – se cacher » entre le 14 et le 18 octobre 2024</a:t>
            </a:r>
          </a:p>
          <a:p>
            <a:pPr algn="ctr"/>
            <a:r>
              <a:rPr lang="fr-FR" sz="2400" b="1" dirty="0"/>
              <a:t>De manière autonome ( pas de chaine téléphonique</a:t>
            </a:r>
            <a:r>
              <a:rPr lang="fr-FR" sz="2400" dirty="0"/>
              <a:t> )  </a:t>
            </a:r>
          </a:p>
          <a:p>
            <a:pPr algn="ctr"/>
            <a:endParaRPr lang="fr-FR" dirty="0"/>
          </a:p>
          <a:p>
            <a:pPr algn="ctr"/>
            <a:r>
              <a:rPr lang="fr-FR" dirty="0"/>
              <a:t>Préparer les élèves, les nouveaux enseignants, prévenir les brigades de police et référents,</a:t>
            </a:r>
          </a:p>
          <a:p>
            <a:pPr algn="ctr"/>
            <a:r>
              <a:rPr lang="fr-FR" dirty="0"/>
              <a:t> municipalité ( si besoin demander leur présence pour  réarmer et/ou  constater les dysfonctionnements )</a:t>
            </a:r>
          </a:p>
        </p:txBody>
      </p:sp>
      <p:pic>
        <p:nvPicPr>
          <p:cNvPr id="6" name="Image 5">
            <a:extLst>
              <a:ext uri="{FF2B5EF4-FFF2-40B4-BE49-F238E27FC236}">
                <a16:creationId xmlns:a16="http://schemas.microsoft.com/office/drawing/2014/main" id="{196CCA3E-D8C1-4A9D-A9D8-3C8C300F27FF}"/>
              </a:ext>
            </a:extLst>
          </p:cNvPr>
          <p:cNvPicPr>
            <a:picLocks noChangeAspect="1"/>
          </p:cNvPicPr>
          <p:nvPr/>
        </p:nvPicPr>
        <p:blipFill>
          <a:blip r:embed="rId3"/>
          <a:stretch>
            <a:fillRect/>
          </a:stretch>
        </p:blipFill>
        <p:spPr>
          <a:xfrm>
            <a:off x="976728" y="4143340"/>
            <a:ext cx="3783078" cy="2607712"/>
          </a:xfrm>
          <a:prstGeom prst="rect">
            <a:avLst/>
          </a:prstGeom>
        </p:spPr>
      </p:pic>
      <p:sp>
        <p:nvSpPr>
          <p:cNvPr id="11" name="Ellipse 10">
            <a:extLst>
              <a:ext uri="{FF2B5EF4-FFF2-40B4-BE49-F238E27FC236}">
                <a16:creationId xmlns:a16="http://schemas.microsoft.com/office/drawing/2014/main" id="{76311D35-10CB-46A8-9A4F-512779D91291}"/>
              </a:ext>
            </a:extLst>
          </p:cNvPr>
          <p:cNvSpPr/>
          <p:nvPr/>
        </p:nvSpPr>
        <p:spPr>
          <a:xfrm>
            <a:off x="4759805" y="5577185"/>
            <a:ext cx="6703919" cy="81430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hlinkClick r:id="rId4"/>
            </a:endParaRPr>
          </a:p>
          <a:p>
            <a:pPr algn="ctr"/>
            <a:r>
              <a:rPr lang="fr-FR" dirty="0">
                <a:solidFill>
                  <a:schemeClr val="tx1"/>
                </a:solidFill>
                <a:hlinkClick r:id="rId4"/>
              </a:rPr>
              <a:t>Lien Padlet directeurs</a:t>
            </a:r>
            <a:endParaRPr lang="fr-FR" dirty="0">
              <a:solidFill>
                <a:schemeClr val="tx1"/>
              </a:solidFill>
            </a:endParaRPr>
          </a:p>
          <a:p>
            <a:pPr algn="ctr"/>
            <a:r>
              <a:rPr lang="fr-FR" dirty="0">
                <a:solidFill>
                  <a:schemeClr val="bg1"/>
                </a:solidFill>
              </a:rPr>
              <a:t> </a:t>
            </a:r>
          </a:p>
        </p:txBody>
      </p:sp>
      <p:sp>
        <p:nvSpPr>
          <p:cNvPr id="7" name="Rectangle : coins arrondis 6">
            <a:extLst>
              <a:ext uri="{FF2B5EF4-FFF2-40B4-BE49-F238E27FC236}">
                <a16:creationId xmlns:a16="http://schemas.microsoft.com/office/drawing/2014/main" id="{B55E14CC-CF06-43D0-BE85-23F109AB9935}"/>
              </a:ext>
            </a:extLst>
          </p:cNvPr>
          <p:cNvSpPr/>
          <p:nvPr/>
        </p:nvSpPr>
        <p:spPr>
          <a:xfrm>
            <a:off x="909431" y="3412667"/>
            <a:ext cx="10603727" cy="847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Envoyer le RETEX unifié à la circonscription et/ou le déposer dans le nuage de votre école  + Copie à la municipalité </a:t>
            </a:r>
          </a:p>
        </p:txBody>
      </p:sp>
      <p:sp>
        <p:nvSpPr>
          <p:cNvPr id="5" name="Flèche : courbe vers la droite 4">
            <a:extLst>
              <a:ext uri="{FF2B5EF4-FFF2-40B4-BE49-F238E27FC236}">
                <a16:creationId xmlns:a16="http://schemas.microsoft.com/office/drawing/2014/main" id="{D4C07DED-8D24-41A5-ACA3-CFB005B66210}"/>
              </a:ext>
            </a:extLst>
          </p:cNvPr>
          <p:cNvSpPr/>
          <p:nvPr/>
        </p:nvSpPr>
        <p:spPr>
          <a:xfrm>
            <a:off x="433192" y="2498337"/>
            <a:ext cx="679836" cy="1342730"/>
          </a:xfrm>
          <a:prstGeom prst="curv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2" name="Rectangle : coins arrondis 11">
            <a:extLst>
              <a:ext uri="{FF2B5EF4-FFF2-40B4-BE49-F238E27FC236}">
                <a16:creationId xmlns:a16="http://schemas.microsoft.com/office/drawing/2014/main" id="{032F4479-C5FE-41EC-A645-80651F57DE84}"/>
              </a:ext>
            </a:extLst>
          </p:cNvPr>
          <p:cNvSpPr/>
          <p:nvPr/>
        </p:nvSpPr>
        <p:spPr>
          <a:xfrm>
            <a:off x="4759806" y="4575658"/>
            <a:ext cx="6703920" cy="73709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Ne rien envoyer via les liens de la circulaire  </a:t>
            </a:r>
          </a:p>
        </p:txBody>
      </p:sp>
      <p:pic>
        <p:nvPicPr>
          <p:cNvPr id="13" name="Graphique 12">
            <a:extLst>
              <a:ext uri="{FF2B5EF4-FFF2-40B4-BE49-F238E27FC236}">
                <a16:creationId xmlns:a16="http://schemas.microsoft.com/office/drawing/2014/main" id="{D6C2E054-EB6D-43D9-AEC9-1CAD0B0252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 uri="{837473B0-CC2E-450A-ABE3-18F120FF3D39}">
                <a1611:picAttrSrcUrl xmlns:a1611="http://schemas.microsoft.com/office/drawing/2016/11/main" r:id="rId7"/>
              </a:ext>
            </a:extLst>
          </a:blip>
          <a:stretch>
            <a:fillRect/>
          </a:stretch>
        </p:blipFill>
        <p:spPr>
          <a:xfrm>
            <a:off x="5382704" y="4715397"/>
            <a:ext cx="551421" cy="490679"/>
          </a:xfrm>
          <a:prstGeom prst="rect">
            <a:avLst/>
          </a:prstGeom>
        </p:spPr>
      </p:pic>
    </p:spTree>
    <p:extLst>
      <p:ext uri="{BB962C8B-B14F-4D97-AF65-F5344CB8AC3E}">
        <p14:creationId xmlns:p14="http://schemas.microsoft.com/office/powerpoint/2010/main" val="3096267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6547DE7-E5EE-4E62-9AE7-BB48182AF551}"/>
              </a:ext>
            </a:extLst>
          </p:cNvPr>
          <p:cNvSpPr>
            <a:spLocks noGrp="1"/>
          </p:cNvSpPr>
          <p:nvPr>
            <p:ph idx="1"/>
          </p:nvPr>
        </p:nvSpPr>
        <p:spPr>
          <a:xfrm>
            <a:off x="860729" y="5893999"/>
            <a:ext cx="10515600" cy="737391"/>
          </a:xfrm>
        </p:spPr>
        <p:txBody>
          <a:bodyPr>
            <a:noAutofit/>
          </a:bodyPr>
          <a:lstStyle/>
          <a:p>
            <a:r>
              <a:rPr lang="fr-FR" sz="1400" dirty="0">
                <a:latin typeface="Marianne" panose="02000000000000000000" pitchFamily="50" charset="0"/>
              </a:rPr>
              <a:t>Lien de suivi : </a:t>
            </a:r>
            <a:r>
              <a:rPr lang="fr-FR" sz="1400" dirty="0">
                <a:latin typeface="Marianne" panose="02000000000000000000" pitchFamily="50" charset="0"/>
                <a:hlinkClick r:id="rId2"/>
              </a:rPr>
              <a:t>https://nuage02.apps.education.fr/index.php/apps/files/files/135210092?dir=/Doc%20C%C3%A9line/CPC%20DOMONT/PPMS&amp;openfile=true</a:t>
            </a:r>
            <a:r>
              <a:rPr lang="fr-FR" sz="1400" dirty="0">
                <a:latin typeface="Marianne" panose="02000000000000000000" pitchFamily="50" charset="0"/>
              </a:rPr>
              <a:t> </a:t>
            </a:r>
          </a:p>
        </p:txBody>
      </p:sp>
      <p:sp>
        <p:nvSpPr>
          <p:cNvPr id="4" name="Titre 3">
            <a:extLst>
              <a:ext uri="{FF2B5EF4-FFF2-40B4-BE49-F238E27FC236}">
                <a16:creationId xmlns:a16="http://schemas.microsoft.com/office/drawing/2014/main" id="{16AC3E8B-3B28-4BF9-8399-C50F5C3C9587}"/>
              </a:ext>
            </a:extLst>
          </p:cNvPr>
          <p:cNvSpPr>
            <a:spLocks noGrp="1"/>
          </p:cNvSpPr>
          <p:nvPr>
            <p:ph type="title"/>
          </p:nvPr>
        </p:nvSpPr>
        <p:spPr/>
        <p:txBody>
          <a:bodyPr/>
          <a:lstStyle/>
          <a:p>
            <a:br>
              <a:rPr lang="fr-FR" dirty="0"/>
            </a:br>
            <a:r>
              <a:rPr lang="fr-FR" dirty="0">
                <a:solidFill>
                  <a:schemeClr val="accent1">
                    <a:lumMod val="50000"/>
                  </a:schemeClr>
                </a:solidFill>
                <a:latin typeface="Arial Rounded MT Bold" panose="020F0704030504030204" pitchFamily="34" charset="0"/>
              </a:rPr>
              <a:t>Sécurité dans les écoles : PPMS</a:t>
            </a:r>
          </a:p>
        </p:txBody>
      </p:sp>
      <p:pic>
        <p:nvPicPr>
          <p:cNvPr id="8" name="Image 7">
            <a:extLst>
              <a:ext uri="{FF2B5EF4-FFF2-40B4-BE49-F238E27FC236}">
                <a16:creationId xmlns:a16="http://schemas.microsoft.com/office/drawing/2014/main" id="{09535344-54A4-480B-B281-711459329319}"/>
              </a:ext>
            </a:extLst>
          </p:cNvPr>
          <p:cNvPicPr>
            <a:picLocks noChangeAspect="1"/>
          </p:cNvPicPr>
          <p:nvPr/>
        </p:nvPicPr>
        <p:blipFill>
          <a:blip r:embed="rId3"/>
          <a:stretch>
            <a:fillRect/>
          </a:stretch>
        </p:blipFill>
        <p:spPr>
          <a:xfrm>
            <a:off x="42409" y="33061"/>
            <a:ext cx="3241964" cy="1076498"/>
          </a:xfrm>
          <a:prstGeom prst="rect">
            <a:avLst/>
          </a:prstGeom>
        </p:spPr>
      </p:pic>
      <p:sp>
        <p:nvSpPr>
          <p:cNvPr id="9" name="Rectangle : coins arrondis 8">
            <a:extLst>
              <a:ext uri="{FF2B5EF4-FFF2-40B4-BE49-F238E27FC236}">
                <a16:creationId xmlns:a16="http://schemas.microsoft.com/office/drawing/2014/main" id="{6EFEF47E-B046-4887-A570-3BBE9D737938}"/>
              </a:ext>
            </a:extLst>
          </p:cNvPr>
          <p:cNvSpPr/>
          <p:nvPr/>
        </p:nvSpPr>
        <p:spPr>
          <a:xfrm>
            <a:off x="838200" y="1926203"/>
            <a:ext cx="10626256" cy="150279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FF0000"/>
                </a:solidFill>
              </a:rPr>
              <a:t>PPMS mis à jour </a:t>
            </a:r>
            <a:r>
              <a:rPr lang="fr-FR" sz="2800" b="1" dirty="0">
                <a:solidFill>
                  <a:schemeClr val="tx1"/>
                </a:solidFill>
              </a:rPr>
              <a:t>pour le 18 octobre 2024</a:t>
            </a:r>
          </a:p>
          <a:p>
            <a:pPr algn="ctr"/>
            <a:endParaRPr lang="fr-FR" dirty="0">
              <a:solidFill>
                <a:schemeClr val="tx1"/>
              </a:solidFill>
            </a:endParaRPr>
          </a:p>
          <a:p>
            <a:pPr algn="ctr"/>
            <a:r>
              <a:rPr lang="fr-FR" dirty="0">
                <a:solidFill>
                  <a:schemeClr val="tx1"/>
                </a:solidFill>
              </a:rPr>
              <a:t>Si possible reprendre un document plus complet et non les 3 pages </a:t>
            </a:r>
          </a:p>
          <a:p>
            <a:pPr algn="ctr"/>
            <a:r>
              <a:rPr lang="fr-FR" dirty="0">
                <a:solidFill>
                  <a:schemeClr val="tx1"/>
                </a:solidFill>
              </a:rPr>
              <a:t>Ou le nouveau modèle académique </a:t>
            </a:r>
          </a:p>
          <a:p>
            <a:pPr algn="ctr"/>
            <a:endParaRPr lang="fr-FR" dirty="0"/>
          </a:p>
        </p:txBody>
      </p:sp>
      <p:sp>
        <p:nvSpPr>
          <p:cNvPr id="10" name="Rectangle : coins arrondis 9">
            <a:extLst>
              <a:ext uri="{FF2B5EF4-FFF2-40B4-BE49-F238E27FC236}">
                <a16:creationId xmlns:a16="http://schemas.microsoft.com/office/drawing/2014/main" id="{907DD466-418A-4EA6-B57C-8014381ACE2B}"/>
              </a:ext>
            </a:extLst>
          </p:cNvPr>
          <p:cNvSpPr/>
          <p:nvPr/>
        </p:nvSpPr>
        <p:spPr>
          <a:xfrm>
            <a:off x="860729" y="3529248"/>
            <a:ext cx="10603727" cy="87518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Envoyer le PPMS à la circonscription et/ou le déposer dans le nuage de votre école / Copie à la municipalité </a:t>
            </a:r>
          </a:p>
        </p:txBody>
      </p:sp>
      <p:sp>
        <p:nvSpPr>
          <p:cNvPr id="11" name="Rectangle : coins arrondis 10">
            <a:extLst>
              <a:ext uri="{FF2B5EF4-FFF2-40B4-BE49-F238E27FC236}">
                <a16:creationId xmlns:a16="http://schemas.microsoft.com/office/drawing/2014/main" id="{E39ABA1E-83A7-4F6E-BB01-39527324C7E3}"/>
              </a:ext>
            </a:extLst>
          </p:cNvPr>
          <p:cNvSpPr/>
          <p:nvPr/>
        </p:nvSpPr>
        <p:spPr>
          <a:xfrm>
            <a:off x="860729" y="4612231"/>
            <a:ext cx="10603727" cy="87518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Ne rien envoyer via les liens de la circulaire  </a:t>
            </a:r>
          </a:p>
        </p:txBody>
      </p:sp>
      <p:pic>
        <p:nvPicPr>
          <p:cNvPr id="13" name="Graphique 12">
            <a:extLst>
              <a:ext uri="{FF2B5EF4-FFF2-40B4-BE49-F238E27FC236}">
                <a16:creationId xmlns:a16="http://schemas.microsoft.com/office/drawing/2014/main" id="{A48D7BD9-D8C7-4244-B1D3-05829BBF4F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3013544" y="4612231"/>
            <a:ext cx="950380" cy="845691"/>
          </a:xfrm>
          <a:prstGeom prst="rect">
            <a:avLst/>
          </a:prstGeom>
        </p:spPr>
      </p:pic>
      <p:sp>
        <p:nvSpPr>
          <p:cNvPr id="16" name="Flèche : courbe vers la droite 15">
            <a:extLst>
              <a:ext uri="{FF2B5EF4-FFF2-40B4-BE49-F238E27FC236}">
                <a16:creationId xmlns:a16="http://schemas.microsoft.com/office/drawing/2014/main" id="{9E134C19-68E1-47DD-BB00-0F98668EBE44}"/>
              </a:ext>
            </a:extLst>
          </p:cNvPr>
          <p:cNvSpPr/>
          <p:nvPr/>
        </p:nvSpPr>
        <p:spPr>
          <a:xfrm>
            <a:off x="433192" y="2498337"/>
            <a:ext cx="679836" cy="1342730"/>
          </a:xfrm>
          <a:prstGeom prst="curved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7" name="Flèche : courbe vers la droite 16">
            <a:extLst>
              <a:ext uri="{FF2B5EF4-FFF2-40B4-BE49-F238E27FC236}">
                <a16:creationId xmlns:a16="http://schemas.microsoft.com/office/drawing/2014/main" id="{A2C57DED-8A1C-49CF-ADB0-0FAEC0CD2BEE}"/>
              </a:ext>
            </a:extLst>
          </p:cNvPr>
          <p:cNvSpPr/>
          <p:nvPr/>
        </p:nvSpPr>
        <p:spPr>
          <a:xfrm>
            <a:off x="417228" y="3977351"/>
            <a:ext cx="679836" cy="1342730"/>
          </a:xfrm>
          <a:prstGeom prst="curved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120829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6AC3E8B-3B28-4BF9-8399-C50F5C3C9587}"/>
              </a:ext>
            </a:extLst>
          </p:cNvPr>
          <p:cNvSpPr>
            <a:spLocks noGrp="1"/>
          </p:cNvSpPr>
          <p:nvPr>
            <p:ph type="title"/>
          </p:nvPr>
        </p:nvSpPr>
        <p:spPr>
          <a:xfrm>
            <a:off x="184745" y="1337816"/>
            <a:ext cx="5292745" cy="4182368"/>
          </a:xfrm>
        </p:spPr>
        <p:txBody>
          <a:bodyPr anchor="t">
            <a:normAutofit fontScale="90000"/>
          </a:bodyPr>
          <a:lstStyle/>
          <a:p>
            <a:pPr lvl="0">
              <a:lnSpc>
                <a:spcPct val="100000"/>
              </a:lnSpc>
              <a:spcBef>
                <a:spcPts val="0"/>
              </a:spcBef>
              <a:spcAft>
                <a:spcPts val="1200"/>
              </a:spcAft>
              <a:buFont typeface="Wingdings" panose="05000000000000000000" pitchFamily="2" charset="2"/>
              <a:buChar char=""/>
              <a:tabLst>
                <a:tab pos="457200" algn="l"/>
              </a:tabLst>
            </a:pPr>
            <a:r>
              <a:rPr lang="fr-FR" sz="1800" u="sng" dirty="0">
                <a:solidFill>
                  <a:schemeClr val="accent1">
                    <a:lumMod val="50000"/>
                  </a:schemeClr>
                </a:solidFill>
                <a:latin typeface="Arial Rounded MT Bold" panose="020F0704030504030204" pitchFamily="34" charset="0"/>
              </a:rPr>
              <a:t>Éducation à la sexualité et à la vie affective</a:t>
            </a:r>
            <a:br>
              <a:rPr lang="fr-FR" sz="1800" u="sng" dirty="0">
                <a:solidFill>
                  <a:schemeClr val="accent1">
                    <a:lumMod val="50000"/>
                  </a:schemeClr>
                </a:solidFill>
                <a:latin typeface="Arial Rounded MT Bold" panose="020F0704030504030204" pitchFamily="34" charset="0"/>
              </a:rPr>
            </a:br>
            <a:br>
              <a:rPr lang="fr-FR" sz="1800" u="sng" dirty="0">
                <a:solidFill>
                  <a:schemeClr val="accent1">
                    <a:lumMod val="50000"/>
                  </a:schemeClr>
                </a:solidFill>
                <a:latin typeface="Arial Rounded MT Bold" panose="020F0704030504030204" pitchFamily="34" charset="0"/>
              </a:rPr>
            </a:br>
            <a:r>
              <a:rPr lang="fr-FR" sz="1800" i="1" dirty="0">
                <a:solidFill>
                  <a:srgbClr val="33CCFF"/>
                </a:solidFill>
                <a:latin typeface="Arial Rounded MT Bold" panose="020F0704030504030204" pitchFamily="34" charset="0"/>
              </a:rPr>
              <a:t>Éducation à la vie affective, relationnelle et sexuelle</a:t>
            </a:r>
            <a:br>
              <a:rPr lang="fr-FR" sz="1800" i="1" dirty="0">
                <a:solidFill>
                  <a:schemeClr val="accent1">
                    <a:lumMod val="50000"/>
                  </a:schemeClr>
                </a:solidFill>
                <a:latin typeface="Arial Rounded MT Bold" panose="020F0704030504030204" pitchFamily="34" charset="0"/>
              </a:rPr>
            </a:br>
            <a:br>
              <a:rPr lang="fr-FR" sz="1600" i="1" dirty="0">
                <a:solidFill>
                  <a:schemeClr val="accent1">
                    <a:lumMod val="50000"/>
                  </a:schemeClr>
                </a:solidFill>
                <a:latin typeface="Arial Rounded MT Bold" panose="020F0704030504030204" pitchFamily="34" charset="0"/>
              </a:rPr>
            </a:br>
            <a:r>
              <a:rPr lang="fr-FR" sz="1600" dirty="0">
                <a:solidFill>
                  <a:schemeClr val="accent1">
                    <a:lumMod val="50000"/>
                  </a:schemeClr>
                </a:solidFill>
                <a:latin typeface="Arial Rounded MT Bold" panose="020F0704030504030204" pitchFamily="34" charset="0"/>
              </a:rPr>
              <a:t>ÉDUCATION À </a:t>
            </a:r>
            <a:r>
              <a:rPr lang="fr-FR" sz="1600" dirty="0">
                <a:solidFill>
                  <a:srgbClr val="002060"/>
                </a:solidFill>
                <a:effectLst/>
                <a:latin typeface="Arial" panose="020B0604020202020204" pitchFamily="34" charset="0"/>
                <a:ea typeface="Calibri" panose="020F0502020204030204" pitchFamily="34" charset="0"/>
                <a:cs typeface="Arial" panose="020B0604020202020204" pitchFamily="34" charset="0"/>
              </a:rPr>
              <a:t>et non </a:t>
            </a:r>
            <a:r>
              <a:rPr lang="fr-FR" sz="1600" i="1" dirty="0">
                <a:solidFill>
                  <a:srgbClr val="002060"/>
                </a:solidFill>
                <a:effectLst/>
                <a:latin typeface="Arial" panose="020B0604020202020204" pitchFamily="34" charset="0"/>
                <a:ea typeface="Calibri" panose="020F0502020204030204" pitchFamily="34" charset="0"/>
                <a:cs typeface="Arial" panose="020B0604020202020204" pitchFamily="34" charset="0"/>
              </a:rPr>
              <a:t>instruction </a:t>
            </a:r>
            <a:r>
              <a:rPr lang="fr-FR" sz="1600" dirty="0">
                <a:solidFill>
                  <a:srgbClr val="002060"/>
                </a:solidFill>
                <a:effectLst/>
                <a:latin typeface="Arial" panose="020B0604020202020204" pitchFamily="34" charset="0"/>
                <a:ea typeface="Calibri" panose="020F0502020204030204" pitchFamily="34" charset="0"/>
                <a:cs typeface="Arial" panose="020B0604020202020204" pitchFamily="34" charset="0"/>
              </a:rPr>
              <a:t>ou </a:t>
            </a:r>
            <a:r>
              <a:rPr lang="fr-FR" sz="1600" i="1" dirty="0">
                <a:solidFill>
                  <a:srgbClr val="002060"/>
                </a:solidFill>
                <a:effectLst/>
                <a:latin typeface="Arial" panose="020B0604020202020204" pitchFamily="34" charset="0"/>
                <a:ea typeface="Calibri" panose="020F0502020204030204" pitchFamily="34" charset="0"/>
                <a:cs typeface="Arial" panose="020B0604020202020204" pitchFamily="34" charset="0"/>
              </a:rPr>
              <a:t>enseignement</a:t>
            </a:r>
            <a:r>
              <a:rPr lang="fr-FR" sz="1600" dirty="0">
                <a:solidFill>
                  <a:srgbClr val="002060"/>
                </a:solidFill>
                <a:effectLst/>
                <a:latin typeface="Arial" panose="020B0604020202020204" pitchFamily="34" charset="0"/>
                <a:ea typeface="Calibri" panose="020F0502020204030204" pitchFamily="34" charset="0"/>
                <a:cs typeface="Arial" panose="020B0604020202020204" pitchFamily="34" charset="0"/>
              </a:rPr>
              <a:t> ou </a:t>
            </a:r>
            <a:r>
              <a:rPr lang="fr-FR" sz="1600" i="1" dirty="0">
                <a:solidFill>
                  <a:srgbClr val="002060"/>
                </a:solidFill>
                <a:effectLst/>
                <a:latin typeface="Arial" panose="020B0604020202020204" pitchFamily="34" charset="0"/>
                <a:ea typeface="Calibri" panose="020F0502020204030204" pitchFamily="34" charset="0"/>
                <a:cs typeface="Arial" panose="020B0604020202020204" pitchFamily="34" charset="0"/>
              </a:rPr>
              <a:t>formation</a:t>
            </a:r>
            <a:r>
              <a:rPr lang="fr-FR" sz="1600" dirty="0">
                <a:solidFill>
                  <a:srgbClr val="002060"/>
                </a:solidFill>
                <a:effectLst/>
                <a:latin typeface="Arial" panose="020B0604020202020204" pitchFamily="34" charset="0"/>
                <a:ea typeface="Calibri" panose="020F0502020204030204" pitchFamily="34" charset="0"/>
                <a:cs typeface="Arial" panose="020B0604020202020204" pitchFamily="34" charset="0"/>
              </a:rPr>
              <a:t>.</a:t>
            </a:r>
            <a:br>
              <a:rPr lang="fr-FR" sz="1600" dirty="0">
                <a:solidFill>
                  <a:srgbClr val="002060"/>
                </a:solidFill>
                <a:effectLst/>
                <a:latin typeface="Arial" panose="020B0604020202020204" pitchFamily="34" charset="0"/>
                <a:ea typeface="Calibri" panose="020F0502020204030204" pitchFamily="34" charset="0"/>
                <a:cs typeface="Arial" panose="020B0604020202020204" pitchFamily="34" charset="0"/>
              </a:rPr>
            </a:br>
            <a:br>
              <a:rPr lang="fr-FR" sz="1600" dirty="0">
                <a:solidFill>
                  <a:srgbClr val="002060"/>
                </a:solidFill>
                <a:effectLst/>
                <a:latin typeface="Arial" panose="020B0604020202020204" pitchFamily="34" charset="0"/>
                <a:ea typeface="Calibri" panose="020F0502020204030204" pitchFamily="34" charset="0"/>
                <a:cs typeface="Arial" panose="020B0604020202020204" pitchFamily="34" charset="0"/>
              </a:rPr>
            </a:br>
            <a:r>
              <a:rPr lang="fr-FR" sz="1800" dirty="0">
                <a:solidFill>
                  <a:srgbClr val="002060"/>
                </a:solidFill>
                <a:latin typeface="Arial" panose="020B0604020202020204" pitchFamily="34" charset="0"/>
                <a:ea typeface="Calibri" panose="020F0502020204030204" pitchFamily="34" charset="0"/>
                <a:cs typeface="Arial" panose="020B0604020202020204" pitchFamily="34" charset="0"/>
                <a:sym typeface="Wingdings 3" panose="05040102010807070707" pitchFamily="18" charset="2"/>
              </a:rPr>
              <a:t></a:t>
            </a:r>
            <a:r>
              <a:rPr lang="fr-FR"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 Exigence qui ne concerne pas que les savoirs et les savoir-faire mais aussi le savoir-être. </a:t>
            </a:r>
            <a:br>
              <a:rPr lang="fr-FR"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br>
            <a:br>
              <a:rPr lang="fr-FR" sz="1800" dirty="0">
                <a:solidFill>
                  <a:srgbClr val="002060"/>
                </a:solidFill>
                <a:latin typeface="Arial" panose="020B0604020202020204" pitchFamily="34" charset="0"/>
                <a:ea typeface="Calibri" panose="020F0502020204030204" pitchFamily="34" charset="0"/>
                <a:cs typeface="Arial" panose="020B0604020202020204" pitchFamily="34" charset="0"/>
              </a:rPr>
            </a:br>
            <a:r>
              <a:rPr lang="fr-FR" sz="1800" dirty="0">
                <a:solidFill>
                  <a:srgbClr val="002060"/>
                </a:solidFill>
                <a:latin typeface="Arial" panose="020B0604020202020204" pitchFamily="34" charset="0"/>
                <a:ea typeface="Calibri" panose="020F0502020204030204" pitchFamily="34" charset="0"/>
                <a:cs typeface="Arial" panose="020B0604020202020204" pitchFamily="34" charset="0"/>
                <a:sym typeface="Wingdings 3" panose="05040102010807070707" pitchFamily="18" charset="2"/>
              </a:rPr>
              <a:t> Un ensemble de connaissances et compétences : connaissance de son corps, des lois…</a:t>
            </a:r>
            <a:br>
              <a:rPr lang="fr-FR" sz="1800" dirty="0">
                <a:solidFill>
                  <a:srgbClr val="002060"/>
                </a:solidFill>
                <a:latin typeface="Arial" panose="020B0604020202020204" pitchFamily="34" charset="0"/>
                <a:ea typeface="Calibri" panose="020F0502020204030204" pitchFamily="34" charset="0"/>
                <a:cs typeface="Arial" panose="020B0604020202020204" pitchFamily="34" charset="0"/>
                <a:sym typeface="Wingdings 3" panose="05040102010807070707" pitchFamily="18" charset="2"/>
              </a:rPr>
            </a:br>
            <a:br>
              <a:rPr lang="fr-FR" sz="1800" dirty="0">
                <a:solidFill>
                  <a:srgbClr val="002060"/>
                </a:solidFill>
                <a:latin typeface="Arial" panose="020B0604020202020204" pitchFamily="34" charset="0"/>
                <a:ea typeface="Calibri" panose="020F0502020204030204" pitchFamily="34" charset="0"/>
                <a:cs typeface="Arial" panose="020B0604020202020204" pitchFamily="34" charset="0"/>
                <a:sym typeface="Wingdings 3" panose="05040102010807070707" pitchFamily="18" charset="2"/>
              </a:rPr>
            </a:br>
            <a:r>
              <a:rPr lang="fr-FR" sz="1800" dirty="0">
                <a:solidFill>
                  <a:srgbClr val="002060"/>
                </a:solidFill>
                <a:latin typeface="Arial" panose="020B0604020202020204" pitchFamily="34" charset="0"/>
                <a:ea typeface="Calibri" panose="020F0502020204030204" pitchFamily="34" charset="0"/>
                <a:cs typeface="Arial" panose="020B0604020202020204" pitchFamily="34" charset="0"/>
                <a:sym typeface="Wingdings 3" panose="05040102010807070707" pitchFamily="18" charset="2"/>
              </a:rPr>
              <a:t> U</a:t>
            </a:r>
            <a:r>
              <a:rPr lang="fr-FR" sz="1800" dirty="0">
                <a:solidFill>
                  <a:srgbClr val="002060"/>
                </a:solidFill>
                <a:latin typeface="Arial" panose="020B0604020202020204" pitchFamily="34" charset="0"/>
                <a:ea typeface="Calibri" panose="020F0502020204030204" pitchFamily="34" charset="0"/>
                <a:cs typeface="Arial" panose="020B0604020202020204" pitchFamily="34" charset="0"/>
              </a:rPr>
              <a:t>ne éthique comportementale et intellectuelle : développer des savoir-être et des comportements respectueux et responsables (valeurs humanistes : liberté, égalité, tolérance, respect).</a:t>
            </a:r>
            <a:endParaRPr lang="fr-FR" sz="1800" dirty="0">
              <a:solidFill>
                <a:schemeClr val="accent1">
                  <a:lumMod val="50000"/>
                </a:schemeClr>
              </a:solidFill>
              <a:latin typeface="Arial Rounded MT Bold" panose="020F0704030504030204" pitchFamily="34" charset="0"/>
            </a:endParaRPr>
          </a:p>
        </p:txBody>
      </p:sp>
      <p:pic>
        <p:nvPicPr>
          <p:cNvPr id="6" name="Image 5">
            <a:extLst>
              <a:ext uri="{FF2B5EF4-FFF2-40B4-BE49-F238E27FC236}">
                <a16:creationId xmlns:a16="http://schemas.microsoft.com/office/drawing/2014/main" id="{358DC8C6-3DB8-4400-AD92-29694E4214D7}"/>
              </a:ext>
            </a:extLst>
          </p:cNvPr>
          <p:cNvPicPr>
            <a:picLocks noChangeAspect="1"/>
          </p:cNvPicPr>
          <p:nvPr/>
        </p:nvPicPr>
        <p:blipFill>
          <a:blip r:embed="rId2"/>
          <a:stretch>
            <a:fillRect/>
          </a:stretch>
        </p:blipFill>
        <p:spPr>
          <a:xfrm>
            <a:off x="16778" y="15499"/>
            <a:ext cx="3241964" cy="1076498"/>
          </a:xfrm>
          <a:prstGeom prst="rect">
            <a:avLst/>
          </a:prstGeom>
        </p:spPr>
      </p:pic>
      <p:pic>
        <p:nvPicPr>
          <p:cNvPr id="5" name="Image 4">
            <a:extLst>
              <a:ext uri="{FF2B5EF4-FFF2-40B4-BE49-F238E27FC236}">
                <a16:creationId xmlns:a16="http://schemas.microsoft.com/office/drawing/2014/main" id="{C3384B96-66C8-482E-BE31-7B03DCF489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8058" y="282521"/>
            <a:ext cx="6737164" cy="6383322"/>
          </a:xfrm>
          <a:prstGeom prst="rect">
            <a:avLst/>
          </a:prstGeom>
        </p:spPr>
      </p:pic>
      <p:sp>
        <p:nvSpPr>
          <p:cNvPr id="2" name="ZoneTexte 1">
            <a:extLst>
              <a:ext uri="{FF2B5EF4-FFF2-40B4-BE49-F238E27FC236}">
                <a16:creationId xmlns:a16="http://schemas.microsoft.com/office/drawing/2014/main" id="{DF57D736-6548-4171-807F-B45BC403F1B9}"/>
              </a:ext>
            </a:extLst>
          </p:cNvPr>
          <p:cNvSpPr txBox="1"/>
          <p:nvPr/>
        </p:nvSpPr>
        <p:spPr>
          <a:xfrm>
            <a:off x="184745" y="5754058"/>
            <a:ext cx="7315985" cy="1046440"/>
          </a:xfrm>
          <a:prstGeom prst="rect">
            <a:avLst/>
          </a:prstGeom>
          <a:noFill/>
        </p:spPr>
        <p:txBody>
          <a:bodyPr wrap="square" rtlCol="0">
            <a:spAutoFit/>
          </a:bodyPr>
          <a:lstStyle/>
          <a:p>
            <a:r>
              <a:rPr lang="fr-FR" sz="1600" b="1" dirty="0">
                <a:solidFill>
                  <a:schemeClr val="accent6">
                    <a:lumMod val="50000"/>
                  </a:schemeClr>
                </a:solidFill>
              </a:rPr>
              <a:t>Florian Degrain, Conseiller pédagogique départemental</a:t>
            </a:r>
          </a:p>
          <a:p>
            <a:r>
              <a:rPr lang="fr-FR" sz="1600" dirty="0">
                <a:solidFill>
                  <a:schemeClr val="accent6">
                    <a:lumMod val="50000"/>
                  </a:schemeClr>
                </a:solidFill>
              </a:rPr>
              <a:t>Groupe Sciences, Education au Développement durable et Education à la vie affective, relationnelle et sexuelle.</a:t>
            </a:r>
            <a:br>
              <a:rPr lang="fr-FR" sz="1400" dirty="0">
                <a:solidFill>
                  <a:schemeClr val="accent6">
                    <a:lumMod val="50000"/>
                  </a:schemeClr>
                </a:solidFill>
              </a:rPr>
            </a:br>
            <a:endParaRPr lang="fr-FR" sz="1400" dirty="0">
              <a:solidFill>
                <a:schemeClr val="accent6">
                  <a:lumMod val="50000"/>
                </a:schemeClr>
              </a:solidFill>
            </a:endParaRPr>
          </a:p>
        </p:txBody>
      </p:sp>
    </p:spTree>
    <p:extLst>
      <p:ext uri="{BB962C8B-B14F-4D97-AF65-F5344CB8AC3E}">
        <p14:creationId xmlns:p14="http://schemas.microsoft.com/office/powerpoint/2010/main" val="1613130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6AC3E8B-3B28-4BF9-8399-C50F5C3C9587}"/>
              </a:ext>
            </a:extLst>
          </p:cNvPr>
          <p:cNvSpPr>
            <a:spLocks noGrp="1"/>
          </p:cNvSpPr>
          <p:nvPr>
            <p:ph type="title"/>
          </p:nvPr>
        </p:nvSpPr>
        <p:spPr>
          <a:xfrm>
            <a:off x="5398477" y="66024"/>
            <a:ext cx="6708637" cy="1325563"/>
          </a:xfrm>
        </p:spPr>
        <p:txBody>
          <a:bodyPr>
            <a:normAutofit/>
          </a:bodyPr>
          <a:lstStyle/>
          <a:p>
            <a:pPr algn="ctr"/>
            <a:r>
              <a:rPr lang="fr-FR" sz="3600" dirty="0">
                <a:solidFill>
                  <a:srgbClr val="002060"/>
                </a:solidFill>
                <a:latin typeface="Arial Rounded MT Bold" panose="020F0704030504030204" pitchFamily="34" charset="0"/>
              </a:rPr>
              <a:t>Éducation à la vie affective, relationnelle et sexuelle</a:t>
            </a:r>
          </a:p>
        </p:txBody>
      </p:sp>
      <p:pic>
        <p:nvPicPr>
          <p:cNvPr id="7" name="Image 6">
            <a:extLst>
              <a:ext uri="{FF2B5EF4-FFF2-40B4-BE49-F238E27FC236}">
                <a16:creationId xmlns:a16="http://schemas.microsoft.com/office/drawing/2014/main" id="{2DF6C8AC-6CB0-460C-937B-A945585195E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93" y="1137710"/>
            <a:ext cx="2328936" cy="1941349"/>
          </a:xfrm>
          <a:prstGeom prst="rect">
            <a:avLst/>
          </a:prstGeom>
          <a:noFill/>
          <a:ln>
            <a:noFill/>
          </a:ln>
        </p:spPr>
      </p:pic>
      <p:sp>
        <p:nvSpPr>
          <p:cNvPr id="8" name="ZoneTexte 7">
            <a:extLst>
              <a:ext uri="{FF2B5EF4-FFF2-40B4-BE49-F238E27FC236}">
                <a16:creationId xmlns:a16="http://schemas.microsoft.com/office/drawing/2014/main" id="{E8B69D88-C91A-4AD3-9559-ECC7877CA897}"/>
              </a:ext>
            </a:extLst>
          </p:cNvPr>
          <p:cNvSpPr txBox="1"/>
          <p:nvPr/>
        </p:nvSpPr>
        <p:spPr>
          <a:xfrm>
            <a:off x="2436347" y="1756823"/>
            <a:ext cx="3359571" cy="458780"/>
          </a:xfrm>
          <a:prstGeom prst="rect">
            <a:avLst/>
          </a:prstGeom>
          <a:noFill/>
        </p:spPr>
        <p:txBody>
          <a:bodyPr wrap="square">
            <a:spAutoFit/>
          </a:bodyPr>
          <a:lstStyle/>
          <a:p>
            <a:pPr>
              <a:lnSpc>
                <a:spcPct val="107000"/>
              </a:lnSpc>
              <a:spcAft>
                <a:spcPts val="800"/>
              </a:spcAft>
            </a:pPr>
            <a:r>
              <a:rPr lang="fr-FR" sz="2400" kern="1800" dirty="0">
                <a:solidFill>
                  <a:srgbClr val="33CCFF"/>
                </a:solidFill>
                <a:effectLst/>
                <a:latin typeface="Arial" panose="020B0604020202020204" pitchFamily="34" charset="0"/>
                <a:ea typeface="Times New Roman" panose="02020603050405020304" pitchFamily="18" charset="0"/>
                <a:cs typeface="Arial" panose="020B0604020202020204" pitchFamily="34" charset="0"/>
              </a:rPr>
              <a:t>Les ouvrages labellisés</a:t>
            </a:r>
            <a:endParaRPr lang="fr-FR" sz="2400" dirty="0">
              <a:solidFill>
                <a:srgbClr val="33CCFF"/>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9" name="Image 8">
            <a:extLst>
              <a:ext uri="{FF2B5EF4-FFF2-40B4-BE49-F238E27FC236}">
                <a16:creationId xmlns:a16="http://schemas.microsoft.com/office/drawing/2014/main" id="{A9F7C11C-D4B6-4C31-95D9-07C227DE069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049135" y="1505887"/>
            <a:ext cx="4895655" cy="5097136"/>
          </a:xfrm>
          <a:prstGeom prst="rect">
            <a:avLst/>
          </a:prstGeom>
          <a:noFill/>
          <a:ln>
            <a:noFill/>
          </a:ln>
        </p:spPr>
      </p:pic>
      <p:pic>
        <p:nvPicPr>
          <p:cNvPr id="10" name="Image 9">
            <a:extLst>
              <a:ext uri="{FF2B5EF4-FFF2-40B4-BE49-F238E27FC236}">
                <a16:creationId xmlns:a16="http://schemas.microsoft.com/office/drawing/2014/main" id="{5BDD0F6E-9DC7-4414-B4F9-79B002C3A0D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8993" y="3407400"/>
            <a:ext cx="4209855" cy="2583188"/>
          </a:xfrm>
          <a:prstGeom prst="rect">
            <a:avLst/>
          </a:prstGeom>
          <a:noFill/>
          <a:ln>
            <a:noFill/>
          </a:ln>
        </p:spPr>
      </p:pic>
      <p:pic>
        <p:nvPicPr>
          <p:cNvPr id="11" name="Image 10">
            <a:extLst>
              <a:ext uri="{FF2B5EF4-FFF2-40B4-BE49-F238E27FC236}">
                <a16:creationId xmlns:a16="http://schemas.microsoft.com/office/drawing/2014/main" id="{4EF02DBC-68EC-47AA-9B6C-D61CF5AC2015}"/>
              </a:ext>
            </a:extLst>
          </p:cNvPr>
          <p:cNvPicPr/>
          <p:nvPr/>
        </p:nvPicPr>
        <p:blipFill rotWithShape="1">
          <a:blip r:embed="rId5">
            <a:extLst>
              <a:ext uri="{28A0092B-C50C-407E-A947-70E740481C1C}">
                <a14:useLocalDpi xmlns:a14="http://schemas.microsoft.com/office/drawing/2010/main" val="0"/>
              </a:ext>
            </a:extLst>
          </a:blip>
          <a:srcRect t="2038"/>
          <a:stretch/>
        </p:blipFill>
        <p:spPr bwMode="auto">
          <a:xfrm>
            <a:off x="4516466" y="2460771"/>
            <a:ext cx="2305050" cy="3412490"/>
          </a:xfrm>
          <a:prstGeom prst="rect">
            <a:avLst/>
          </a:prstGeom>
          <a:noFill/>
          <a:ln>
            <a:noFill/>
          </a:ln>
          <a:extLst>
            <a:ext uri="{53640926-AAD7-44D8-BBD7-CCE9431645EC}">
              <a14:shadowObscured xmlns:a14="http://schemas.microsoft.com/office/drawing/2010/main"/>
            </a:ext>
          </a:extLst>
        </p:spPr>
      </p:pic>
      <p:pic>
        <p:nvPicPr>
          <p:cNvPr id="12" name="Image 11">
            <a:extLst>
              <a:ext uri="{FF2B5EF4-FFF2-40B4-BE49-F238E27FC236}">
                <a16:creationId xmlns:a16="http://schemas.microsoft.com/office/drawing/2014/main" id="{4B85D1C1-7B9C-4782-8585-280A270434DF}"/>
              </a:ext>
            </a:extLst>
          </p:cNvPr>
          <p:cNvPicPr>
            <a:picLocks noChangeAspect="1"/>
          </p:cNvPicPr>
          <p:nvPr/>
        </p:nvPicPr>
        <p:blipFill>
          <a:blip r:embed="rId6"/>
          <a:stretch>
            <a:fillRect/>
          </a:stretch>
        </p:blipFill>
        <p:spPr>
          <a:xfrm>
            <a:off x="16778" y="15499"/>
            <a:ext cx="3241964" cy="1076498"/>
          </a:xfrm>
          <a:prstGeom prst="rect">
            <a:avLst/>
          </a:prstGeom>
        </p:spPr>
      </p:pic>
    </p:spTree>
    <p:extLst>
      <p:ext uri="{BB962C8B-B14F-4D97-AF65-F5344CB8AC3E}">
        <p14:creationId xmlns:p14="http://schemas.microsoft.com/office/powerpoint/2010/main" val="15507315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1565</TotalTime>
  <Words>1606</Words>
  <Application>Microsoft Office PowerPoint</Application>
  <PresentationFormat>Grand écran</PresentationFormat>
  <Paragraphs>193</Paragraphs>
  <Slides>22</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22</vt:i4>
      </vt:variant>
    </vt:vector>
  </HeadingPairs>
  <TitlesOfParts>
    <vt:vector size="30" baseType="lpstr">
      <vt:lpstr>Arial</vt:lpstr>
      <vt:lpstr>Arial Rounded MT Bold</vt:lpstr>
      <vt:lpstr>Calibri</vt:lpstr>
      <vt:lpstr>Calibri Light</vt:lpstr>
      <vt:lpstr>Marianne</vt:lpstr>
      <vt:lpstr>Symbol</vt:lpstr>
      <vt:lpstr>Wingdings</vt:lpstr>
      <vt:lpstr>Thème Office</vt:lpstr>
      <vt:lpstr>Réunion des Directrices et des Directeurs Circonscription de Domont  Mardi 15 Octobre 2024</vt:lpstr>
      <vt:lpstr>Ordre du jour</vt:lpstr>
      <vt:lpstr>Actualités administratives</vt:lpstr>
      <vt:lpstr>Présentation PowerPoint</vt:lpstr>
      <vt:lpstr>Procédures</vt:lpstr>
      <vt:lpstr> Sécurité dans les écoles : PPMS</vt:lpstr>
      <vt:lpstr> Sécurité dans les écoles : PPMS</vt:lpstr>
      <vt:lpstr>Éducation à la sexualité et à la vie affective  Éducation à la vie affective, relationnelle et sexuelle  ÉDUCATION À et non instruction ou enseignement ou formation.   Exigence qui ne concerne pas que les savoirs et les savoir-faire mais aussi le savoir-être.    Un ensemble de connaissances et compétences : connaissance de son corps, des lois…   Une éthique comportementale et intellectuelle : développer des savoir-être et des comportements respectueux et responsables (valeurs humanistes : liberté, égalité, tolérance, respect).</vt:lpstr>
      <vt:lpstr>Éducation à la vie affective, relationnelle et sexuelle</vt:lpstr>
      <vt:lpstr>Éducation à la vie affective, relationnelle et sexuelle</vt:lpstr>
      <vt:lpstr>Éducation à la vie affective, relationnelle et sexuelle</vt:lpstr>
      <vt:lpstr>Plan de lutte contre les violences à l'école,  protocole pHARe</vt:lpstr>
      <vt:lpstr>Présentation PowerPoint</vt:lpstr>
      <vt:lpstr>Présentation PowerPoint</vt:lpstr>
      <vt:lpstr>Présentation PowerPoint</vt:lpstr>
      <vt:lpstr>Fiche Navette</vt:lpstr>
      <vt:lpstr>Communication aux parents</vt:lpstr>
      <vt:lpstr>Accueil et accompagnement des élèves qui interrogent le cadre</vt:lpstr>
      <vt:lpstr>Présentation PowerPoint</vt:lpstr>
      <vt:lpstr>Dispositifs de suivi  des situations de scolarisation complexe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de directeurs</dc:title>
  <dc:creator>Isabelle Gallois</dc:creator>
  <cp:lastModifiedBy>Julie Chen</cp:lastModifiedBy>
  <cp:revision>187</cp:revision>
  <cp:lastPrinted>2024-10-14T15:27:57Z</cp:lastPrinted>
  <dcterms:created xsi:type="dcterms:W3CDTF">2024-03-22T10:25:31Z</dcterms:created>
  <dcterms:modified xsi:type="dcterms:W3CDTF">2024-10-18T10:39:02Z</dcterms:modified>
</cp:coreProperties>
</file>