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onstantia" panose="02030602050306030303" pitchFamily="18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66202"/>
              </p:ext>
            </p:extLst>
          </p:nvPr>
        </p:nvGraphicFramePr>
        <p:xfrm>
          <a:off x="685800" y="190503"/>
          <a:ext cx="17297400" cy="9960763"/>
        </p:xfrm>
        <a:graphic>
          <a:graphicData uri="http://schemas.openxmlformats.org/drawingml/2006/table">
            <a:tbl>
              <a:tblPr/>
              <a:tblGrid>
                <a:gridCol w="4615549">
                  <a:extLst>
                    <a:ext uri="{9D8B030D-6E8A-4147-A177-3AD203B41FA5}">
                      <a16:colId xmlns:a16="http://schemas.microsoft.com/office/drawing/2014/main" val="3963584629"/>
                    </a:ext>
                  </a:extLst>
                </a:gridCol>
                <a:gridCol w="2167746">
                  <a:extLst>
                    <a:ext uri="{9D8B030D-6E8A-4147-A177-3AD203B41FA5}">
                      <a16:colId xmlns:a16="http://schemas.microsoft.com/office/drawing/2014/main" val="472584666"/>
                    </a:ext>
                  </a:extLst>
                </a:gridCol>
                <a:gridCol w="10514105">
                  <a:extLst>
                    <a:ext uri="{9D8B030D-6E8A-4147-A177-3AD203B41FA5}">
                      <a16:colId xmlns:a16="http://schemas.microsoft.com/office/drawing/2014/main" val="272510051"/>
                    </a:ext>
                  </a:extLst>
                </a:gridCol>
              </a:tblGrid>
              <a:tr h="587225">
                <a:tc gridSpan="3">
                  <a:txBody>
                    <a:bodyPr/>
                    <a:lstStyle/>
                    <a:p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Constantia" panose="02030602050306030303" pitchFamily="18" charset="0"/>
                        </a:rPr>
                        <a:t>Компании-производители электроники и электротехники</a:t>
                      </a:r>
                    </a:p>
                  </a:txBody>
                  <a:tcPr marL="27757" marR="27757" marT="13879" marB="13879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083451"/>
                  </a:ext>
                </a:extLst>
              </a:tr>
              <a:tr h="333309">
                <a:tc>
                  <a:txBody>
                    <a:bodyPr/>
                    <a:lstStyle/>
                    <a:p>
                      <a:pPr algn="l" fontAlgn="base" latinLnBrk="0"/>
                      <a:endParaRPr lang="ru-RU" sz="1400" b="0" dirty="0">
                        <a:effectLst/>
                        <a:latin typeface="inherit"/>
                      </a:endParaRPr>
                    </a:p>
                  </a:txBody>
                  <a:tcPr marL="9638" marR="9638" marT="3855" marB="3855">
                    <a:lnL>
                      <a:noFill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ru-RU" sz="1400" b="0">
                          <a:effectLst/>
                          <a:latin typeface="inherit"/>
                        </a:rPr>
                        <a:t>Компания</a:t>
                      </a: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ru-RU" sz="1400" b="0">
                          <a:effectLst/>
                          <a:latin typeface="inherit"/>
                        </a:rPr>
                        <a:t>Продукция</a:t>
                      </a: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532617"/>
                  </a:ext>
                </a:extLst>
              </a:tr>
              <a:tr h="877326">
                <a:tc>
                  <a:txBody>
                    <a:bodyPr/>
                    <a:lstStyle/>
                    <a:p>
                      <a:pPr algn="l" fontAlgn="base" latinLnBrk="0"/>
                      <a:endParaRPr lang="ru-RU" sz="1800" b="0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638" marR="9638" marT="3855" marB="3855">
                    <a:lnL>
                      <a:noFill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Canon</a:t>
                      </a: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ru-RU" sz="2800" b="0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Фотоаппараты, видеокамеры, оптические приборы, принтеры, сканеры, медицинское оборудование</a:t>
                      </a: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544004"/>
                  </a:ext>
                </a:extLst>
              </a:tr>
              <a:tr h="887719">
                <a:tc>
                  <a:txBody>
                    <a:bodyPr/>
                    <a:lstStyle/>
                    <a:p>
                      <a:pPr algn="l" fontAlgn="base" latinLnBrk="0"/>
                      <a:endParaRPr lang="ru-RU" sz="1800" b="0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638" marR="9638" marT="3855" marB="3855">
                    <a:lnL>
                      <a:noFill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Casio</a:t>
                      </a: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ru-RU" sz="2800" b="0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Часы, калькуляторы, цифровые фотокамеры, электронные музыкальные инструменты</a:t>
                      </a: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376711"/>
                  </a:ext>
                </a:extLst>
              </a:tr>
              <a:tr h="877326">
                <a:tc>
                  <a:txBody>
                    <a:bodyPr/>
                    <a:lstStyle/>
                    <a:p>
                      <a:pPr algn="l" fontAlgn="base" latinLnBrk="0"/>
                      <a:endParaRPr lang="ru-RU" sz="1800" b="0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638" marR="9638" marT="3855" marB="3855">
                    <a:lnL>
                      <a:noFill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en-US" sz="3200" b="1" dirty="0" smtClean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Fujitsu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ru-RU" sz="2800" b="0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Суперкомпьютер, сервер, рабочая станция, программное обеспечение, смартфон, указывающее устройство</a:t>
                      </a: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536426"/>
                  </a:ext>
                </a:extLst>
              </a:tr>
              <a:tr h="877326">
                <a:tc>
                  <a:txBody>
                    <a:bodyPr/>
                    <a:lstStyle/>
                    <a:p>
                      <a:pPr algn="l" fontAlgn="base" latinLnBrk="0"/>
                      <a:endParaRPr lang="ru-RU" sz="1800" b="0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638" marR="9638" marT="3855" marB="3855">
                    <a:lnL>
                      <a:noFill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JVC</a:t>
                      </a: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ru-RU" sz="2800" b="0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Видеокамеры, автомобильная электроника, телевизоры, проекторы и аудиопродукция</a:t>
                      </a: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324749"/>
                  </a:ext>
                </a:extLst>
              </a:tr>
              <a:tr h="877326">
                <a:tc>
                  <a:txBody>
                    <a:bodyPr/>
                    <a:lstStyle/>
                    <a:p>
                      <a:pPr algn="l" fontAlgn="base" latinLnBrk="0"/>
                      <a:endParaRPr lang="ru-RU" sz="1800" b="0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638" marR="9638" marT="3855" marB="3855">
                    <a:lnL>
                      <a:noFill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Hitachi</a:t>
                      </a: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ru-RU" sz="2800" b="0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Телекоммуникационное оборудование, электрические инструменты, бытовая техника и программное обеспечение</a:t>
                      </a: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646202"/>
                  </a:ext>
                </a:extLst>
              </a:tr>
              <a:tr h="504696">
                <a:tc>
                  <a:txBody>
                    <a:bodyPr/>
                    <a:lstStyle/>
                    <a:p>
                      <a:pPr algn="l" fontAlgn="base" latinLnBrk="0"/>
                      <a:endParaRPr lang="ru-RU" sz="1800" b="0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638" marR="9638" marT="3855" marB="3855">
                    <a:lnL>
                      <a:noFill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Konica</a:t>
                      </a: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ru-RU" sz="2800" b="0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Фототехника, фотоплёнки, лазерные принтеры</a:t>
                      </a: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04076"/>
                  </a:ext>
                </a:extLst>
              </a:tr>
              <a:tr h="939914">
                <a:tc>
                  <a:txBody>
                    <a:bodyPr/>
                    <a:lstStyle/>
                    <a:p>
                      <a:pPr algn="l" fontAlgn="base" latinLnBrk="0"/>
                      <a:endParaRPr lang="ru-RU" sz="1800" b="0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638" marR="9638" marT="3855" marB="3855">
                    <a:lnL>
                      <a:noFill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Nikon</a:t>
                      </a: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ru-RU" sz="2800" b="0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Фото- и видеотехника, оптика, микроскопы, оборудование для изготовления микросхем</a:t>
                      </a: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389571"/>
                  </a:ext>
                </a:extLst>
              </a:tr>
              <a:tr h="1009208">
                <a:tc>
                  <a:txBody>
                    <a:bodyPr/>
                    <a:lstStyle/>
                    <a:p>
                      <a:pPr algn="l" fontAlgn="base" latinLnBrk="0"/>
                      <a:endParaRPr lang="ru-RU" sz="1800" b="0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638" marR="9638" marT="3855" marB="3855">
                    <a:lnL>
                      <a:noFill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Panasonic</a:t>
                      </a: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ru-RU" sz="2800" b="0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Телевизоры, телефоны, компьютеры, цифровые фотоаппараты</a:t>
                      </a: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577919"/>
                  </a:ext>
                </a:extLst>
              </a:tr>
              <a:tr h="877326">
                <a:tc>
                  <a:txBody>
                    <a:bodyPr/>
                    <a:lstStyle/>
                    <a:p>
                      <a:pPr algn="l" fontAlgn="base" latinLnBrk="0"/>
                      <a:endParaRPr lang="ru-RU" sz="1800" b="0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638" marR="9638" marT="3855" marB="3855">
                    <a:lnL>
                      <a:noFill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Sony</a:t>
                      </a: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ru-RU" sz="2800" b="0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Бытовая электроника, полупроводники, видеоигры, мультимедиа</a:t>
                      </a: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59674"/>
                  </a:ext>
                </a:extLst>
              </a:tr>
              <a:tr h="1312062">
                <a:tc>
                  <a:txBody>
                    <a:bodyPr/>
                    <a:lstStyle/>
                    <a:p>
                      <a:pPr algn="l" fontAlgn="base" latinLnBrk="0"/>
                      <a:endParaRPr lang="ru-RU" sz="1800" b="0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638" marR="9638" marT="3855" marB="3855">
                    <a:lnL>
                      <a:noFill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Toshiba</a:t>
                      </a: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ru-RU" sz="2800" b="0" dirty="0">
                          <a:solidFill>
                            <a:srgbClr val="002060"/>
                          </a:solidFill>
                          <a:effectLst/>
                          <a:latin typeface="Constantia" panose="02030602050306030303" pitchFamily="18" charset="0"/>
                        </a:rPr>
                        <a:t>Полупроводники, аппаратное обеспечение, бытовая техника, медицинское оборудование, лифты, эскалаторы, офисная техника, сетевое оборудование, программное обеспечение</a:t>
                      </a:r>
                    </a:p>
                  </a:txBody>
                  <a:tcPr marL="9638" marR="9638" marT="3855" marB="3855">
                    <a:lnL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57159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7069" y="743390"/>
            <a:ext cx="2669142" cy="17499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563" y="1966651"/>
            <a:ext cx="2215778" cy="8510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600" b="29200"/>
          <a:stretch/>
        </p:blipFill>
        <p:spPr>
          <a:xfrm>
            <a:off x="1752560" y="2748314"/>
            <a:ext cx="2352754" cy="1016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7926" y="3884546"/>
            <a:ext cx="1438275" cy="552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569" y="4518704"/>
            <a:ext cx="2649740" cy="9826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8050" y="5068521"/>
            <a:ext cx="1133078" cy="9029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/>
          <a:srcRect t="66000"/>
          <a:stretch/>
        </p:blipFill>
        <p:spPr>
          <a:xfrm>
            <a:off x="2091577" y="6239011"/>
            <a:ext cx="2068524" cy="7032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7121" y="7207028"/>
            <a:ext cx="2857500" cy="457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7089" y="7947505"/>
            <a:ext cx="2857500" cy="514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7081" y="7963213"/>
            <a:ext cx="2857500" cy="5143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808" b="47658"/>
          <a:stretch/>
        </p:blipFill>
        <p:spPr>
          <a:xfrm>
            <a:off x="1476725" y="8745132"/>
            <a:ext cx="3736641" cy="8793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/>
          <a:srcRect l="10533" t="37107" r="12667" b="35971"/>
          <a:stretch/>
        </p:blipFill>
        <p:spPr>
          <a:xfrm>
            <a:off x="1563739" y="7958823"/>
            <a:ext cx="3124200" cy="82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7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131</Words>
  <Application>Microsoft Office PowerPoint</Application>
  <PresentationFormat>Произвольный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Constantia</vt:lpstr>
      <vt:lpstr>inherit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война  1432-1439 гг.</dc:title>
  <dc:creator>Илья</dc:creator>
  <cp:lastModifiedBy>Пользователь</cp:lastModifiedBy>
  <cp:revision>37</cp:revision>
  <dcterms:created xsi:type="dcterms:W3CDTF">2006-08-16T00:00:00Z</dcterms:created>
  <dcterms:modified xsi:type="dcterms:W3CDTF">2020-05-13T19:02:46Z</dcterms:modified>
  <dc:identifier>DAD2y--5D50</dc:identifier>
</cp:coreProperties>
</file>