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0" r:id="rId2"/>
  </p:sldIdLst>
  <p:sldSz cx="18288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2" t="11679" r="27500" b="16362"/>
          <a:stretch/>
        </p:blipFill>
        <p:spPr>
          <a:xfrm>
            <a:off x="3048076" y="0"/>
            <a:ext cx="11658524" cy="1020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5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0</Words>
  <Application>Microsoft Office PowerPoint</Application>
  <PresentationFormat>Произвольный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Гражданская война  1432-1439 гг.</dc:title>
  <dc:creator>Илья</dc:creator>
  <cp:lastModifiedBy>Пользователь</cp:lastModifiedBy>
  <cp:revision>35</cp:revision>
  <dcterms:created xsi:type="dcterms:W3CDTF">2006-08-16T00:00:00Z</dcterms:created>
  <dcterms:modified xsi:type="dcterms:W3CDTF">2020-05-24T13:50:40Z</dcterms:modified>
  <dc:identifier>DAD2y--5D50</dc:identifier>
</cp:coreProperties>
</file>