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4" r:id="rId6"/>
    <p:sldId id="275" r:id="rId7"/>
    <p:sldId id="276" r:id="rId8"/>
    <p:sldId id="277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leggg888.livejournal.com/20762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.pics.livejournal.com/oleggg888/69080010/47828/4782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14097000" cy="1000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1800" y="9563100"/>
            <a:ext cx="12611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Тяжелая кавалерия ВКЛ конца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XIV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– первой половины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XV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вв.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429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.pics.livejournal.com/oleggg888/69080010/48079/4807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"/>
            <a:ext cx="14418509" cy="101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6800" y="9410700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242F33"/>
                </a:solidFill>
                <a:latin typeface="ProximaNova"/>
              </a:rPr>
              <a:t>Средняя кавалерия ВКЛ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XV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</a:t>
            </a:r>
            <a:r>
              <a:rPr lang="ru-RU" sz="3200" b="1" dirty="0">
                <a:solidFill>
                  <a:srgbClr val="242F33"/>
                </a:solidFill>
                <a:latin typeface="ProximaNova"/>
              </a:rPr>
              <a:t>– начала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XVI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</a:t>
            </a:r>
            <a:r>
              <a:rPr lang="ru-RU" sz="3200" b="1" dirty="0">
                <a:solidFill>
                  <a:srgbClr val="242F33"/>
                </a:solidFill>
                <a:latin typeface="ProximaNova"/>
              </a:rPr>
              <a:t>вв.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799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c.pics.livejournal.com/oleggg888/69080010/48267/4826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"/>
            <a:ext cx="13570528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2800" y="9334500"/>
            <a:ext cx="1234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42F33"/>
                </a:solidFill>
                <a:latin typeface="ProximaNova"/>
              </a:rPr>
              <a:t>Тяжеловооруженные 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копейщ</a:t>
            </a:r>
            <a:r>
              <a:rPr lang="ru-RU" sz="3200" b="1" dirty="0">
                <a:solidFill>
                  <a:srgbClr val="242F33"/>
                </a:solidFill>
                <a:latin typeface="ProximaNova"/>
              </a:rPr>
              <a:t>и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ки </a:t>
            </a:r>
            <a:r>
              <a:rPr lang="ru-RU" sz="3200" b="1" dirty="0">
                <a:solidFill>
                  <a:srgbClr val="242F33"/>
                </a:solidFill>
                <a:latin typeface="ProximaNova"/>
              </a:rPr>
              <a:t>конца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XV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</a:t>
            </a:r>
            <a:r>
              <a:rPr lang="ru-RU" sz="3200" b="1" dirty="0">
                <a:solidFill>
                  <a:srgbClr val="242F33"/>
                </a:solidFill>
                <a:latin typeface="ProximaNova"/>
              </a:rPr>
              <a:t>– начала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XVI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</a:t>
            </a:r>
            <a:r>
              <a:rPr lang="ru-RU" sz="3200" b="1" dirty="0">
                <a:solidFill>
                  <a:srgbClr val="242F33"/>
                </a:solidFill>
                <a:latin typeface="ProximaNova"/>
              </a:rPr>
              <a:t>вв.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65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c.pics.livejournal.com/oleggg888/69080010/48538/4853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-54573"/>
            <a:ext cx="14173199" cy="98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8275" y="9534501"/>
            <a:ext cx="10006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42F33"/>
                </a:solidFill>
                <a:latin typeface="ProximaNova"/>
              </a:rPr>
              <a:t>Тяжеловооруженный копейщики  1-й 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пол</a:t>
            </a:r>
            <a:r>
              <a:rPr lang="en-US" sz="3200" b="1" dirty="0">
                <a:solidFill>
                  <a:srgbClr val="242F33"/>
                </a:solidFill>
                <a:latin typeface="ProximaNova"/>
              </a:rPr>
              <a:t>.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XVI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в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.</a:t>
            </a:r>
            <a:r>
              <a:rPr lang="ru-RU" dirty="0" smtClean="0">
                <a:solidFill>
                  <a:srgbClr val="242F33"/>
                </a:solidFill>
                <a:latin typeface="ProximaNov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1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c.pics.livejournal.com/oleggg888/69080010/48722/48722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1905000" y="0"/>
            <a:ext cx="14097000" cy="95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80254" y="9361091"/>
            <a:ext cx="8248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42F33"/>
                </a:solidFill>
                <a:latin typeface="ProximaNova"/>
              </a:rPr>
              <a:t>Гусары начала – третий четверти 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XVI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 в</a:t>
            </a:r>
            <a:r>
              <a:rPr lang="en-US" sz="3200" b="1" dirty="0" smtClean="0">
                <a:solidFill>
                  <a:srgbClr val="242F33"/>
                </a:solidFill>
                <a:latin typeface="ProximaNova"/>
              </a:rPr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753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c.pics.livejournal.com/oleggg888/69080010/49560/49560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"/>
          <a:stretch/>
        </p:blipFill>
        <p:spPr bwMode="auto">
          <a:xfrm>
            <a:off x="1676400" y="1"/>
            <a:ext cx="13779285" cy="96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72200" y="9594956"/>
            <a:ext cx="4959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42F33"/>
                </a:solidFill>
                <a:latin typeface="ProximaNova"/>
              </a:rPr>
              <a:t>Всадники </a:t>
            </a:r>
            <a:r>
              <a:rPr lang="ru-RU" sz="3200" b="1">
                <a:solidFill>
                  <a:srgbClr val="242F33"/>
                </a:solidFill>
                <a:latin typeface="ProximaNova"/>
              </a:rPr>
              <a:t>«</a:t>
            </a:r>
            <a:r>
              <a:rPr lang="ru-RU" sz="3200" b="1" smtClean="0">
                <a:solidFill>
                  <a:srgbClr val="242F33"/>
                </a:solidFill>
                <a:latin typeface="ProximaNova"/>
              </a:rPr>
              <a:t>по-казачьи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63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c.pics.livejournal.com/oleggg888/69080010/49811/4981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857"/>
            <a:ext cx="13977938" cy="101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3400" y="9334500"/>
            <a:ext cx="5411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42F33"/>
                </a:solidFill>
                <a:latin typeface="ProximaNova"/>
              </a:rPr>
              <a:t>Всадники «по-кашубски</a:t>
            </a:r>
            <a:r>
              <a:rPr lang="ru-RU" sz="3200" b="1" dirty="0" smtClean="0">
                <a:solidFill>
                  <a:srgbClr val="242F33"/>
                </a:solidFill>
                <a:latin typeface="ProximaNova"/>
              </a:rPr>
              <a:t>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699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0" y="3467100"/>
            <a:ext cx="1089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https://oleggg888.livejournal.com/20762.html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8574" y="2247900"/>
            <a:ext cx="10290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Презентация составлена на основе материала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38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55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ProximaNova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40</cp:revision>
  <dcterms:created xsi:type="dcterms:W3CDTF">2006-08-16T00:00:00Z</dcterms:created>
  <dcterms:modified xsi:type="dcterms:W3CDTF">2020-05-03T19:03:28Z</dcterms:modified>
  <dc:identifier>DAD2y--5D50</dc:identifier>
</cp:coreProperties>
</file>