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97" y="-1"/>
            <a:ext cx="14623903" cy="102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 1432-1439 гг.</dc:title>
  <dc:creator>Илья</dc:creator>
  <cp:lastModifiedBy>Пользователь</cp:lastModifiedBy>
  <cp:revision>33</cp:revision>
  <dcterms:created xsi:type="dcterms:W3CDTF">2006-08-16T00:00:00Z</dcterms:created>
  <dcterms:modified xsi:type="dcterms:W3CDTF">2020-05-24T13:34:40Z</dcterms:modified>
  <dc:identifier>DAD2y--5D50</dc:identifier>
</cp:coreProperties>
</file>