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6" r:id="rId2"/>
    <p:sldId id="267" r:id="rId3"/>
    <p:sldId id="268" r:id="rId4"/>
  </p:sldIdLst>
  <p:sldSz cx="18288000" cy="10287000"/>
  <p:notesSz cx="6858000" cy="9144000"/>
  <p:embeddedFontLst>
    <p:embeddedFont>
      <p:font typeface="Ametist " panose="02000503020000020003" pitchFamily="2" charset="0"/>
      <p:regular r:id="rId5"/>
    </p:embeddedFont>
    <p:embeddedFont>
      <p:font typeface="Mongolian Baiti" panose="03000500000000000000" pitchFamily="66" charset="0"/>
      <p:regular r:id="rId6"/>
    </p:embeddedFont>
    <p:embeddedFont>
      <p:font typeface="Calibri" panose="020F0502020204030204" pitchFamily="34" charset="0"/>
      <p:regular r:id="rId7"/>
      <p:bold r:id="rId8"/>
      <p:italic r:id="rId9"/>
      <p:boldItalic r:id="rId10"/>
    </p:embeddedFont>
    <p:embeddedFont>
      <p:font typeface="Bookman Old Style" panose="02050604050505020204" pitchFamily="18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4" d="100"/>
          <a:sy n="44" d="100"/>
        </p:scale>
        <p:origin x="65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8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presProps" Target="presProps.xml"/><Relationship Id="rId10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font" Target="fonts/font5.fntdata"/><Relationship Id="rId14" Type="http://schemas.openxmlformats.org/officeDocument/2006/relationships/font" Target="fonts/font10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одним скругленным углом 2"/>
          <p:cNvSpPr/>
          <p:nvPr/>
        </p:nvSpPr>
        <p:spPr>
          <a:xfrm>
            <a:off x="2405743" y="1703614"/>
            <a:ext cx="281940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Ametist " panose="02000503020000020003" pitchFamily="2" charset="0"/>
                <a:cs typeface="Mongolian Baiti" panose="03000500000000000000" pitchFamily="66" charset="0"/>
              </a:rPr>
              <a:t>  </a:t>
            </a:r>
            <a:r>
              <a:rPr lang="ru-RU" sz="36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 1925 г.</a:t>
            </a:r>
            <a:endParaRPr lang="ru-RU" sz="3600" b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4" name="Прямоугольник с одним скругленным углом 3"/>
          <p:cNvSpPr/>
          <p:nvPr/>
        </p:nvSpPr>
        <p:spPr>
          <a:xfrm>
            <a:off x="10548257" y="1703614"/>
            <a:ext cx="624840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Ametist " panose="02000503020000020003" pitchFamily="2" charset="0"/>
                <a:cs typeface="Mongolian Baiti" panose="03000500000000000000" pitchFamily="66" charset="0"/>
              </a:rPr>
              <a:t>  </a:t>
            </a:r>
            <a:r>
              <a:rPr lang="ru-RU" sz="28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 </a:t>
            </a:r>
            <a:r>
              <a:rPr lang="ru-RU" sz="32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2-х палатный парламент</a:t>
            </a:r>
            <a:endParaRPr lang="ru-RU" sz="2800" b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5" name="Прямоугольник с одним скругленным углом 4"/>
          <p:cNvSpPr/>
          <p:nvPr/>
        </p:nvSpPr>
        <p:spPr>
          <a:xfrm>
            <a:off x="4800600" y="342900"/>
            <a:ext cx="7772400" cy="802822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Политическое развитие Японии</a:t>
            </a:r>
            <a:endParaRPr lang="ru-RU" sz="8000" b="1" dirty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2" name="Стрелка вправо с вырезом 1"/>
          <p:cNvSpPr/>
          <p:nvPr/>
        </p:nvSpPr>
        <p:spPr>
          <a:xfrm>
            <a:off x="6248400" y="1894114"/>
            <a:ext cx="3309257" cy="381000"/>
          </a:xfrm>
          <a:prstGeom prst="notchedRight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с одним скругленным углом 6"/>
          <p:cNvSpPr/>
          <p:nvPr/>
        </p:nvSpPr>
        <p:spPr>
          <a:xfrm>
            <a:off x="381000" y="3556906"/>
            <a:ext cx="624840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Ametist " panose="02000503020000020003" pitchFamily="2" charset="0"/>
                <a:cs typeface="Mongolian Baiti" panose="03000500000000000000" pitchFamily="66" charset="0"/>
              </a:rPr>
              <a:t> </a:t>
            </a:r>
            <a:r>
              <a:rPr lang="ru-RU" sz="36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всеобщее голосование</a:t>
            </a:r>
            <a:endParaRPr lang="ru-RU" sz="2800" b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8" name="Прямоугольник с одним скругленным углом 7"/>
          <p:cNvSpPr/>
          <p:nvPr/>
        </p:nvSpPr>
        <p:spPr>
          <a:xfrm>
            <a:off x="8490857" y="3503839"/>
            <a:ext cx="411480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 мужчины</a:t>
            </a:r>
            <a:endParaRPr lang="ru-RU" sz="2800" b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9" name="Стрелка вправо с вырезом 8"/>
          <p:cNvSpPr/>
          <p:nvPr/>
        </p:nvSpPr>
        <p:spPr>
          <a:xfrm>
            <a:off x="6819901" y="3785506"/>
            <a:ext cx="1480457" cy="304800"/>
          </a:xfrm>
          <a:prstGeom prst="notchedRight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углом вверх 9"/>
          <p:cNvSpPr/>
          <p:nvPr/>
        </p:nvSpPr>
        <p:spPr>
          <a:xfrm>
            <a:off x="12796157" y="2616652"/>
            <a:ext cx="1670958" cy="1356632"/>
          </a:xfrm>
          <a:prstGeom prst="bentUpArrow">
            <a:avLst>
              <a:gd name="adj1" fmla="val 25000"/>
              <a:gd name="adj2" fmla="val 25000"/>
              <a:gd name="adj3" fmla="val 23364"/>
            </a:avLst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с одним скругленным углом 11"/>
          <p:cNvSpPr/>
          <p:nvPr/>
        </p:nvSpPr>
        <p:spPr>
          <a:xfrm>
            <a:off x="386443" y="5663292"/>
            <a:ext cx="685800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latin typeface="Ametist " panose="02000503020000020003" pitchFamily="2" charset="0"/>
                <a:cs typeface="Mongolian Baiti" panose="03000500000000000000" pitchFamily="66" charset="0"/>
              </a:rPr>
              <a:t> </a:t>
            </a:r>
            <a:r>
              <a:rPr lang="ru-RU" sz="36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 исполнительная власть</a:t>
            </a:r>
            <a:endParaRPr lang="ru-RU" sz="2800" b="1" i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3" name="Прямоугольник с одним скругленным углом 12"/>
          <p:cNvSpPr/>
          <p:nvPr/>
        </p:nvSpPr>
        <p:spPr>
          <a:xfrm>
            <a:off x="10210799" y="5663292"/>
            <a:ext cx="624840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Ametist " panose="02000503020000020003" pitchFamily="2" charset="0"/>
                <a:cs typeface="Mongolian Baiti" panose="03000500000000000000" pitchFamily="66" charset="0"/>
              </a:rPr>
              <a:t> </a:t>
            </a:r>
            <a:r>
              <a:rPr lang="ru-RU" sz="36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император Хирохито</a:t>
            </a:r>
            <a:endParaRPr lang="ru-RU" sz="2800" b="1" i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4" name="Прямоугольник с одним скругленным углом 13"/>
          <p:cNvSpPr/>
          <p:nvPr/>
        </p:nvSpPr>
        <p:spPr>
          <a:xfrm>
            <a:off x="9557658" y="8115300"/>
            <a:ext cx="7511142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latin typeface="Ametist " panose="02000503020000020003" pitchFamily="2" charset="0"/>
                <a:cs typeface="Mongolian Baiti" panose="03000500000000000000" pitchFamily="66" charset="0"/>
              </a:rPr>
              <a:t> </a:t>
            </a:r>
            <a:r>
              <a:rPr lang="ru-RU" sz="36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 ответственны министры</a:t>
            </a:r>
            <a:endParaRPr lang="ru-RU" sz="2800" b="1" i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5" name="Стрелка вправо с вырезом 14"/>
          <p:cNvSpPr/>
          <p:nvPr/>
        </p:nvSpPr>
        <p:spPr>
          <a:xfrm>
            <a:off x="7717972" y="5875564"/>
            <a:ext cx="2057399" cy="337456"/>
          </a:xfrm>
          <a:prstGeom prst="notchedRight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с вырезом 15"/>
          <p:cNvSpPr/>
          <p:nvPr/>
        </p:nvSpPr>
        <p:spPr>
          <a:xfrm rot="16200000">
            <a:off x="12409715" y="6962773"/>
            <a:ext cx="1387927" cy="615043"/>
          </a:xfrm>
          <a:prstGeom prst="notchedRight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одним скругленным углом 2"/>
          <p:cNvSpPr/>
          <p:nvPr/>
        </p:nvSpPr>
        <p:spPr>
          <a:xfrm>
            <a:off x="4343400" y="1934933"/>
            <a:ext cx="3200400" cy="762000"/>
          </a:xfrm>
          <a:prstGeom prst="round1Rect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Ametist " panose="02000503020000020003" pitchFamily="2" charset="0"/>
                <a:cs typeface="Mongolian Baiti" panose="03000500000000000000" pitchFamily="66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Монополия</a:t>
            </a:r>
            <a:endParaRPr lang="ru-RU" sz="2800" b="1" dirty="0">
              <a:solidFill>
                <a:srgbClr val="002060"/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4" name="Прямоугольник с одним скругленным углом 3"/>
          <p:cNvSpPr/>
          <p:nvPr/>
        </p:nvSpPr>
        <p:spPr>
          <a:xfrm>
            <a:off x="9677400" y="1943100"/>
            <a:ext cx="2819400" cy="762000"/>
          </a:xfrm>
          <a:prstGeom prst="round1Rect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Ametist " panose="02000503020000020003" pitchFamily="2" charset="0"/>
                <a:cs typeface="Mongolian Baiti" panose="03000500000000000000" pitchFamily="66" charset="0"/>
              </a:rPr>
              <a:t>  </a:t>
            </a:r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 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Армия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5" name="Прямоугольник с одним скругленным углом 4"/>
          <p:cNvSpPr/>
          <p:nvPr/>
        </p:nvSpPr>
        <p:spPr>
          <a:xfrm>
            <a:off x="6629400" y="571500"/>
            <a:ext cx="3810000" cy="802822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 Власть групп</a:t>
            </a:r>
            <a:endParaRPr lang="ru-RU" sz="8000" b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2057400" y="3257548"/>
            <a:ext cx="2971800" cy="971551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Ametist " panose="02000503020000020003" pitchFamily="2" charset="0"/>
                <a:cs typeface="Mongolian Baiti" panose="03000500000000000000" pitchFamily="66" charset="0"/>
              </a:rPr>
              <a:t> </a:t>
            </a:r>
            <a:r>
              <a:rPr lang="ru-RU" sz="36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Контроль</a:t>
            </a:r>
            <a:endParaRPr lang="ru-RU" sz="3600" b="1" i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7" name="Прямоугольник с одним скругленным углом 6"/>
          <p:cNvSpPr/>
          <p:nvPr/>
        </p:nvSpPr>
        <p:spPr>
          <a:xfrm>
            <a:off x="13030200" y="3273877"/>
            <a:ext cx="3048000" cy="955221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Ametist " panose="02000503020000020003" pitchFamily="2" charset="0"/>
                <a:cs typeface="Mongolian Baiti" panose="03000500000000000000" pitchFamily="66" charset="0"/>
              </a:rPr>
              <a:t>  </a:t>
            </a:r>
            <a:r>
              <a:rPr lang="ru-RU" sz="20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 </a:t>
            </a:r>
            <a:r>
              <a:rPr lang="ru-RU" sz="36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Контроль</a:t>
            </a:r>
            <a:endParaRPr lang="ru-RU" sz="3600" b="1" i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8" name="Прямоугольник с одним скругленным углом 7"/>
          <p:cNvSpPr/>
          <p:nvPr/>
        </p:nvSpPr>
        <p:spPr>
          <a:xfrm>
            <a:off x="12077700" y="5295900"/>
            <a:ext cx="4343400" cy="14478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 </a:t>
            </a:r>
            <a:r>
              <a:rPr lang="ru-RU" sz="3600" b="1" i="1" dirty="0" smtClean="0">
                <a:solidFill>
                  <a:schemeClr val="accent3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 политическая жизнь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9" name="Прямоугольник с одним скругленным углом 8"/>
          <p:cNvSpPr/>
          <p:nvPr/>
        </p:nvSpPr>
        <p:spPr>
          <a:xfrm>
            <a:off x="6324600" y="5715000"/>
            <a:ext cx="2329543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chemeClr val="accent3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пресса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0" name="Прямоугольник с одним скругленным углом 9"/>
          <p:cNvSpPr/>
          <p:nvPr/>
        </p:nvSpPr>
        <p:spPr>
          <a:xfrm>
            <a:off x="2286000" y="7418615"/>
            <a:ext cx="6368143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chemeClr val="accent3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политические партии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332014" y="5442857"/>
            <a:ext cx="3401786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  </a:t>
            </a:r>
            <a:r>
              <a:rPr lang="ru-RU" sz="3600" b="1" i="1" dirty="0" smtClean="0">
                <a:solidFill>
                  <a:schemeClr val="accent3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экономика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cxnSp>
        <p:nvCxnSpPr>
          <p:cNvPr id="12" name="Прямая со стрелкой 11"/>
          <p:cNvCxnSpPr>
            <a:stCxn id="5" idx="1"/>
          </p:cNvCxnSpPr>
          <p:nvPr/>
        </p:nvCxnSpPr>
        <p:spPr>
          <a:xfrm flipH="1">
            <a:off x="5715000" y="972911"/>
            <a:ext cx="914400" cy="962022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5" idx="3"/>
          </p:cNvCxnSpPr>
          <p:nvPr/>
        </p:nvCxnSpPr>
        <p:spPr>
          <a:xfrm>
            <a:off x="10439400" y="972911"/>
            <a:ext cx="914400" cy="962022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>
            <a:off x="3276600" y="2295526"/>
            <a:ext cx="914400" cy="962022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>
            <a:off x="2032907" y="4361771"/>
            <a:ext cx="914400" cy="962022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3733800" y="4361771"/>
            <a:ext cx="1736271" cy="3056844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4343400" y="4259714"/>
            <a:ext cx="2726871" cy="1417186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11087100" y="2776537"/>
            <a:ext cx="1910443" cy="995365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H="1">
            <a:off x="14249400" y="4361771"/>
            <a:ext cx="838200" cy="934129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929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скругленным углом 4"/>
          <p:cNvSpPr/>
          <p:nvPr/>
        </p:nvSpPr>
        <p:spPr>
          <a:xfrm>
            <a:off x="762000" y="457200"/>
            <a:ext cx="4724400" cy="24765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 </a:t>
            </a:r>
            <a:r>
              <a:rPr lang="ru-RU" sz="3200" b="1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1929 </a:t>
            </a:r>
            <a:r>
              <a:rPr lang="ru-RU" sz="32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– 1933 гг. –</a:t>
            </a:r>
          </a:p>
          <a:p>
            <a:pPr algn="ctr"/>
            <a:r>
              <a:rPr lang="ru-RU" sz="3200" b="1" dirty="0">
                <a:latin typeface="Bookman Old Style" panose="02050604050505020204" pitchFamily="18" charset="0"/>
                <a:cs typeface="Mongolian Baiti" panose="03000500000000000000" pitchFamily="66" charset="0"/>
              </a:rPr>
              <a:t>м</a:t>
            </a:r>
            <a:r>
              <a:rPr lang="ru-RU" sz="32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ировой </a:t>
            </a:r>
          </a:p>
          <a:p>
            <a:pPr algn="ctr"/>
            <a:r>
              <a:rPr lang="ru-RU" sz="32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экономический </a:t>
            </a:r>
          </a:p>
          <a:p>
            <a:pPr algn="ctr"/>
            <a:r>
              <a:rPr lang="ru-RU" sz="32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кризис</a:t>
            </a:r>
            <a:endParaRPr lang="ru-RU" sz="8000" b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8088082" y="355147"/>
            <a:ext cx="7380518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i="1" dirty="0" smtClean="0">
                <a:solidFill>
                  <a:schemeClr val="accent3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 падение цен на экспорт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7" name="Прямоугольник с одним скругленным углом 6"/>
          <p:cNvSpPr/>
          <p:nvPr/>
        </p:nvSpPr>
        <p:spPr>
          <a:xfrm>
            <a:off x="8088082" y="1314450"/>
            <a:ext cx="7380518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i="1" dirty="0" smtClean="0">
                <a:solidFill>
                  <a:schemeClr val="accent3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безработица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8" name="Прямоугольник с одним скругленным углом 7"/>
          <p:cNvSpPr/>
          <p:nvPr/>
        </p:nvSpPr>
        <p:spPr>
          <a:xfrm>
            <a:off x="8088081" y="2273753"/>
            <a:ext cx="7380519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i="1" dirty="0" smtClean="0">
                <a:solidFill>
                  <a:schemeClr val="accent3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 крестьяне на грани голода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2" name="Правая фигурная скобка 1"/>
          <p:cNvSpPr/>
          <p:nvPr/>
        </p:nvSpPr>
        <p:spPr>
          <a:xfrm>
            <a:off x="6324600" y="457200"/>
            <a:ext cx="1066800" cy="2476500"/>
          </a:xfrm>
          <a:prstGeom prst="rightBrace">
            <a:avLst>
              <a:gd name="adj1" fmla="val 20578"/>
              <a:gd name="adj2" fmla="val 49015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с одним скругленным углом 8"/>
          <p:cNvSpPr/>
          <p:nvPr/>
        </p:nvSpPr>
        <p:spPr>
          <a:xfrm>
            <a:off x="2362200" y="4090306"/>
            <a:ext cx="1028700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i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недовольство крайних националистов</a:t>
            </a:r>
            <a:endParaRPr lang="ru-RU" sz="2800" b="1" i="1" dirty="0">
              <a:solidFill>
                <a:srgbClr val="002060"/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1" name="Правая фигурная скобка 10"/>
          <p:cNvSpPr/>
          <p:nvPr/>
        </p:nvSpPr>
        <p:spPr>
          <a:xfrm rot="16200000" flipH="1">
            <a:off x="6505575" y="608240"/>
            <a:ext cx="857249" cy="6095998"/>
          </a:xfrm>
          <a:prstGeom prst="rightBrace">
            <a:avLst>
              <a:gd name="adj1" fmla="val 48255"/>
              <a:gd name="adj2" fmla="val 49789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с одним скругленным углом 11"/>
          <p:cNvSpPr/>
          <p:nvPr/>
        </p:nvSpPr>
        <p:spPr>
          <a:xfrm>
            <a:off x="4550221" y="5246912"/>
            <a:ext cx="5431978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i="1" dirty="0" smtClean="0">
                <a:solidFill>
                  <a:schemeClr val="accent3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 </a:t>
            </a:r>
            <a:r>
              <a:rPr lang="ru-RU" sz="3600" b="1" i="1" dirty="0" smtClean="0">
                <a:solidFill>
                  <a:schemeClr val="tx1"/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«молодые офицеры»</a:t>
            </a:r>
            <a:endParaRPr lang="ru-RU" sz="2800" b="1" i="1" dirty="0">
              <a:solidFill>
                <a:schemeClr val="tx1"/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3" name="Прямоугольник с одним скругленным углом 12"/>
          <p:cNvSpPr/>
          <p:nvPr/>
        </p:nvSpPr>
        <p:spPr>
          <a:xfrm>
            <a:off x="2743200" y="6419847"/>
            <a:ext cx="952500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i="1" dirty="0" smtClean="0">
                <a:solidFill>
                  <a:schemeClr val="accent3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 </a:t>
            </a:r>
            <a:r>
              <a:rPr lang="ru-RU" sz="3600" b="1" i="1" dirty="0" smtClean="0">
                <a:solidFill>
                  <a:srgbClr val="C00000"/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внешнеполитическая экспансия</a:t>
            </a:r>
            <a:endParaRPr lang="ru-RU" sz="2800" b="1" i="1" dirty="0">
              <a:solidFill>
                <a:srgbClr val="C00000"/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4" name="Выгнутая влево стрелка 13"/>
          <p:cNvSpPr/>
          <p:nvPr/>
        </p:nvSpPr>
        <p:spPr>
          <a:xfrm>
            <a:off x="3505200" y="4852305"/>
            <a:ext cx="838200" cy="1054553"/>
          </a:xfrm>
          <a:prstGeom prst="curved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Выгнутая вправо стрелка 14"/>
          <p:cNvSpPr/>
          <p:nvPr/>
        </p:nvSpPr>
        <p:spPr>
          <a:xfrm>
            <a:off x="9982199" y="5400836"/>
            <a:ext cx="775054" cy="1002682"/>
          </a:xfrm>
          <a:prstGeom prst="curvedLef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Прямоугольник с одним скругленным углом 15"/>
          <p:cNvSpPr/>
          <p:nvPr/>
        </p:nvSpPr>
        <p:spPr>
          <a:xfrm>
            <a:off x="470252" y="7862202"/>
            <a:ext cx="4406548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 </a:t>
            </a: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контроль над Азией</a:t>
            </a:r>
            <a:endParaRPr lang="ru-RU" sz="20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7" name="Прямоугольник с одним скругленным углом 16"/>
          <p:cNvSpPr/>
          <p:nvPr/>
        </p:nvSpPr>
        <p:spPr>
          <a:xfrm>
            <a:off x="6629399" y="7843147"/>
            <a:ext cx="1905001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i="1" dirty="0" smtClean="0">
                <a:solidFill>
                  <a:schemeClr val="accent3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сырьё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8" name="Прямоугольник с одним скругленным углом 17"/>
          <p:cNvSpPr/>
          <p:nvPr/>
        </p:nvSpPr>
        <p:spPr>
          <a:xfrm>
            <a:off x="10287000" y="7854033"/>
            <a:ext cx="647700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проблема миграции населения </a:t>
            </a:r>
            <a:r>
              <a:rPr lang="ru-RU" sz="36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 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9" name="Прямоугольник с одним скругленным углом 18"/>
          <p:cNvSpPr/>
          <p:nvPr/>
        </p:nvSpPr>
        <p:spPr>
          <a:xfrm>
            <a:off x="470252" y="9018808"/>
            <a:ext cx="16598548" cy="762000"/>
          </a:xfrm>
          <a:prstGeom prst="round1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i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 </a:t>
            </a:r>
            <a:r>
              <a:rPr lang="ru-RU" sz="3200" b="1" i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Какие обстоятельства привели к захватнической политике </a:t>
            </a:r>
            <a:r>
              <a:rPr lang="ru-RU" sz="3200" b="1" i="1" dirty="0">
                <a:solidFill>
                  <a:srgbClr val="002060"/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Я</a:t>
            </a:r>
            <a:r>
              <a:rPr lang="ru-RU" sz="3200" b="1" i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понии?</a:t>
            </a:r>
            <a:endParaRPr lang="ru-RU" sz="2400" b="1" i="1" dirty="0">
              <a:solidFill>
                <a:srgbClr val="002060"/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 flipH="1">
            <a:off x="2362200" y="7198176"/>
            <a:ext cx="2514601" cy="54564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9982199" y="7198176"/>
            <a:ext cx="2971801" cy="54564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H="1">
            <a:off x="7391401" y="7283901"/>
            <a:ext cx="696680" cy="519109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Стрелка вправо с вырезом 29"/>
          <p:cNvSpPr/>
          <p:nvPr/>
        </p:nvSpPr>
        <p:spPr>
          <a:xfrm>
            <a:off x="5012871" y="8090802"/>
            <a:ext cx="1480457" cy="304800"/>
          </a:xfrm>
          <a:prstGeom prst="notchedRight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право с вырезом 30"/>
          <p:cNvSpPr/>
          <p:nvPr/>
        </p:nvSpPr>
        <p:spPr>
          <a:xfrm>
            <a:off x="8670471" y="8094884"/>
            <a:ext cx="1480457" cy="304800"/>
          </a:xfrm>
          <a:prstGeom prst="notchedRight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44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93</Words>
  <Application>Microsoft Office PowerPoint</Application>
  <PresentationFormat>Произвольный</PresentationFormat>
  <Paragraphs>31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Ametist </vt:lpstr>
      <vt:lpstr>Arial</vt:lpstr>
      <vt:lpstr>Mongolian Baiti</vt:lpstr>
      <vt:lpstr>Calibri</vt:lpstr>
      <vt:lpstr>Bookman Old Style</vt:lpstr>
      <vt:lpstr>Office Theme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Гражданская война  1432-1439 гг.</dc:title>
  <dc:creator>Илья</dc:creator>
  <cp:lastModifiedBy>Пользователь</cp:lastModifiedBy>
  <cp:revision>30</cp:revision>
  <dcterms:created xsi:type="dcterms:W3CDTF">2006-08-16T00:00:00Z</dcterms:created>
  <dcterms:modified xsi:type="dcterms:W3CDTF">2020-04-20T11:44:33Z</dcterms:modified>
  <dc:identifier>DAD2y--5D50</dc:identifier>
</cp:coreProperties>
</file>