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0" r:id="rId2"/>
  </p:sldIdLst>
  <p:sldSz cx="18288000" cy="10287000"/>
  <p:notesSz cx="6858000" cy="9144000"/>
  <p:embeddedFontLst>
    <p:embeddedFont>
      <p:font typeface="Ametist " panose="020B0604020202020204" charset="0"/>
      <p:regular r:id="rId3"/>
    </p:embeddedFont>
    <p:embeddedFont>
      <p:font typeface="Bookman Old Style" panose="02050604050505020204" pitchFamily="18" charset="0"/>
      <p:regular r:id="rId4"/>
      <p:bold r:id="rId5"/>
      <p:italic r:id="rId6"/>
      <p:boldItalic r:id="rId7"/>
    </p:embeddedFont>
    <p:embeddedFont>
      <p:font typeface="Mongolian Baiti" panose="03000500000000000000" pitchFamily="66" charset="0"/>
      <p:regular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74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heme" Target="theme/theme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одним скругленным углом 2"/>
          <p:cNvSpPr/>
          <p:nvPr/>
        </p:nvSpPr>
        <p:spPr>
          <a:xfrm>
            <a:off x="952500" y="1697636"/>
            <a:ext cx="2819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……………..г.</a:t>
            </a:r>
            <a:endParaRPr lang="ru-RU" sz="20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13792200" y="1697636"/>
            <a:ext cx="35052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metist " panose="02000503020000020003" pitchFamily="2" charset="0"/>
                <a:cs typeface="Mongolian Baiti" panose="03000500000000000000" pitchFamily="66" charset="0"/>
              </a:rPr>
              <a:t> ……………..</a:t>
            </a:r>
            <a:endParaRPr lang="ru-RU" sz="20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266700" y="149003"/>
            <a:ext cx="7010400" cy="1219200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28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Заполните схему, используя текст на с. 92 учебного пособия!</a:t>
            </a:r>
            <a:endParaRPr lang="ru-RU" sz="7200" b="1" dirty="0"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7391400" y="342900"/>
            <a:ext cx="10515600" cy="802822"/>
          </a:xfrm>
          <a:prstGeom prst="round1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</a:t>
            </a:r>
            <a:r>
              <a:rPr lang="ru-RU" sz="3200" b="1" i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Как изменилась внешняя политика ВКЛ после гражданской войны 1432 – 1439 гг.?</a:t>
            </a:r>
            <a:endParaRPr lang="ru-RU" sz="8000" b="1" i="1" dirty="0">
              <a:solidFill>
                <a:srgbClr val="00206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7" name="Прямоугольник с одним скругленным углом 6"/>
          <p:cNvSpPr/>
          <p:nvPr/>
        </p:nvSpPr>
        <p:spPr>
          <a:xfrm>
            <a:off x="5791200" y="1697636"/>
            <a:ext cx="5460167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соглашение ВКЛ и ..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4071301" y="1926236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11908971" y="1926236"/>
            <a:ext cx="1480457" cy="304800"/>
          </a:xfrm>
          <a:prstGeom prst="notchedRight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одним скругленным углом 9"/>
          <p:cNvSpPr/>
          <p:nvPr/>
        </p:nvSpPr>
        <p:spPr>
          <a:xfrm>
            <a:off x="2286001" y="2933700"/>
            <a:ext cx="24384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получил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528658" y="6407765"/>
            <a:ext cx="2044284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отказ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13563600" y="3056744"/>
            <a:ext cx="30480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 союзники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392599" y="4328410"/>
            <a:ext cx="3188801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Смоленщину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4" name="Прямоугольник с одним скругленным углом 13"/>
          <p:cNvSpPr/>
          <p:nvPr/>
        </p:nvSpPr>
        <p:spPr>
          <a:xfrm>
            <a:off x="583099" y="5564474"/>
            <a:ext cx="3188801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…………………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5" name="Прямоугольник с одним скругленным углом 14"/>
          <p:cNvSpPr/>
          <p:nvPr/>
        </p:nvSpPr>
        <p:spPr>
          <a:xfrm>
            <a:off x="943338" y="7745306"/>
            <a:ext cx="365693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от Новгорода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6" name="Прямоугольник с одним скругленным углом 15"/>
          <p:cNvSpPr/>
          <p:nvPr/>
        </p:nvSpPr>
        <p:spPr>
          <a:xfrm>
            <a:off x="3962735" y="8981370"/>
            <a:ext cx="365693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от П…………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7" name="Прямоугольник с одним скругленным углом 16"/>
          <p:cNvSpPr/>
          <p:nvPr/>
        </p:nvSpPr>
        <p:spPr>
          <a:xfrm>
            <a:off x="6306504" y="7804249"/>
            <a:ext cx="3765432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>
                <a:latin typeface="Bookman Old Style" panose="02050604050505020204" pitchFamily="18" charset="0"/>
                <a:cs typeface="Mongolian Baiti" panose="03000500000000000000" pitchFamily="66" charset="0"/>
              </a:rPr>
              <a:t>о</a:t>
            </a:r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т Р………..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8" name="Прямоугольник с одним скругленным углом 17"/>
          <p:cNvSpPr/>
          <p:nvPr/>
        </p:nvSpPr>
        <p:spPr>
          <a:xfrm>
            <a:off x="14859000" y="4178195"/>
            <a:ext cx="1594401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Т……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19" name="Прямоугольник с одним скругленным углом 18"/>
          <p:cNvSpPr/>
          <p:nvPr/>
        </p:nvSpPr>
        <p:spPr>
          <a:xfrm>
            <a:off x="14393137" y="5255838"/>
            <a:ext cx="2051601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i="1" dirty="0" smtClean="0">
                <a:solidFill>
                  <a:srgbClr val="002060"/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Р………..</a:t>
            </a:r>
            <a:endParaRPr lang="ru-RU" sz="2800" b="1" i="1" dirty="0">
              <a:solidFill>
                <a:srgbClr val="002060"/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20" name="Прямоугольник с одним скругленным углом 19"/>
          <p:cNvSpPr/>
          <p:nvPr/>
        </p:nvSpPr>
        <p:spPr>
          <a:xfrm>
            <a:off x="7748548" y="4906596"/>
            <a:ext cx="52578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  <a:latin typeface="Bookman Old Style" panose="02050604050505020204" pitchFamily="18" charset="0"/>
                <a:cs typeface="Mongolian Baiti" panose="03000500000000000000" pitchFamily="66" charset="0"/>
              </a:rPr>
              <a:t>Ослабление позиций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sp>
        <p:nvSpPr>
          <p:cNvPr id="21" name="Прямоугольник с одним скругленным углом 20"/>
          <p:cNvSpPr/>
          <p:nvPr/>
        </p:nvSpPr>
        <p:spPr>
          <a:xfrm>
            <a:off x="9699171" y="6407765"/>
            <a:ext cx="4419600" cy="762000"/>
          </a:xfrm>
          <a:prstGeom prst="round1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i="1" dirty="0" smtClean="0">
                <a:latin typeface="Bookman Old Style" panose="02050604050505020204" pitchFamily="18" charset="0"/>
                <a:cs typeface="Mongolian Baiti" panose="03000500000000000000" pitchFamily="66" charset="0"/>
              </a:rPr>
              <a:t> в ……………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  <a:latin typeface="Bookman Old Style" panose="02050604050505020204" pitchFamily="18" charset="0"/>
              <a:cs typeface="Mongolian Baiti" panose="03000500000000000000" pitchFamily="66" charset="0"/>
            </a:endParaRPr>
          </a:p>
        </p:txBody>
      </p:sp>
      <p:cxnSp>
        <p:nvCxnSpPr>
          <p:cNvPr id="22" name="Прямая со стрелкой 21"/>
          <p:cNvCxnSpPr>
            <a:endCxn id="10" idx="3"/>
          </p:cNvCxnSpPr>
          <p:nvPr/>
        </p:nvCxnSpPr>
        <p:spPr>
          <a:xfrm flipH="1">
            <a:off x="4724401" y="2380012"/>
            <a:ext cx="4510924" cy="93468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5406944" y="2380012"/>
            <a:ext cx="3879597" cy="402775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20" idx="0"/>
          </p:cNvCxnSpPr>
          <p:nvPr/>
        </p:nvCxnSpPr>
        <p:spPr>
          <a:xfrm>
            <a:off x="9235325" y="2356503"/>
            <a:ext cx="1142123" cy="255009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9235325" y="2382585"/>
            <a:ext cx="4328275" cy="95562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Выгнутая влево стрелка 34"/>
          <p:cNvSpPr/>
          <p:nvPr/>
        </p:nvSpPr>
        <p:spPr>
          <a:xfrm>
            <a:off x="1502010" y="3257069"/>
            <a:ext cx="790731" cy="1054553"/>
          </a:xfrm>
          <a:prstGeom prst="curved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Выгнутая влево стрелка 35"/>
          <p:cNvSpPr/>
          <p:nvPr/>
        </p:nvSpPr>
        <p:spPr>
          <a:xfrm>
            <a:off x="12725400" y="3818744"/>
            <a:ext cx="2133600" cy="956559"/>
          </a:xfrm>
          <a:prstGeom prst="curvedRightArrow">
            <a:avLst>
              <a:gd name="adj1" fmla="val 0"/>
              <a:gd name="adj2" fmla="val 19355"/>
              <a:gd name="adj3" fmla="val 25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Выгнутая влево стрелка 36"/>
          <p:cNvSpPr/>
          <p:nvPr/>
        </p:nvSpPr>
        <p:spPr>
          <a:xfrm flipH="1">
            <a:off x="16432919" y="3856242"/>
            <a:ext cx="1728962" cy="2040512"/>
          </a:xfrm>
          <a:prstGeom prst="curvedRightArrow">
            <a:avLst>
              <a:gd name="adj1" fmla="val 0"/>
              <a:gd name="adj2" fmla="val 19355"/>
              <a:gd name="adj3" fmla="val 23085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Выгнутая вправо стрелка 37"/>
          <p:cNvSpPr/>
          <p:nvPr/>
        </p:nvSpPr>
        <p:spPr>
          <a:xfrm>
            <a:off x="3753473" y="3695700"/>
            <a:ext cx="846795" cy="2386197"/>
          </a:xfrm>
          <a:prstGeom prst="curved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Выноска с четырьмя стрелками 39"/>
          <p:cNvSpPr/>
          <p:nvPr/>
        </p:nvSpPr>
        <p:spPr>
          <a:xfrm>
            <a:off x="4657395" y="7203886"/>
            <a:ext cx="1591982" cy="1777484"/>
          </a:xfrm>
          <a:prstGeom prst="quadArrowCallout">
            <a:avLst>
              <a:gd name="adj1" fmla="val 1396"/>
              <a:gd name="adj2" fmla="val 18515"/>
              <a:gd name="adj3" fmla="val 18515"/>
              <a:gd name="adj4" fmla="val 48123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Выгнутая влево стрелка 44"/>
          <p:cNvSpPr/>
          <p:nvPr/>
        </p:nvSpPr>
        <p:spPr>
          <a:xfrm>
            <a:off x="7526085" y="5645765"/>
            <a:ext cx="2173086" cy="1234039"/>
          </a:xfrm>
          <a:prstGeom prst="curvedRightArrow">
            <a:avLst>
              <a:gd name="adj1" fmla="val 0"/>
              <a:gd name="adj2" fmla="val 19355"/>
              <a:gd name="adj3" fmla="val 25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75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64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Ametist </vt:lpstr>
      <vt:lpstr>Bookman Old Style</vt:lpstr>
      <vt:lpstr>Arial</vt:lpstr>
      <vt:lpstr>Mongolian Baiti</vt:lpstr>
      <vt:lpstr>Calibri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война  1432-1439 гг.</dc:title>
  <dc:creator>Илья</dc:creator>
  <cp:lastModifiedBy>Пользователь</cp:lastModifiedBy>
  <cp:revision>34</cp:revision>
  <dcterms:created xsi:type="dcterms:W3CDTF">2006-08-16T00:00:00Z</dcterms:created>
  <dcterms:modified xsi:type="dcterms:W3CDTF">2020-05-02T19:54:48Z</dcterms:modified>
  <dc:identifier>DAD2y--5D50</dc:identifier>
</cp:coreProperties>
</file>