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0" r:id="rId2"/>
  </p:sldIdLst>
  <p:sldSz cx="18288000" cy="10287000"/>
  <p:notesSz cx="6858000" cy="9144000"/>
  <p:embeddedFontLst>
    <p:embeddedFont>
      <p:font typeface="Bookman Old Style" panose="02050604050505020204" pitchFamily="18" charset="0"/>
      <p:regular r:id="rId3"/>
      <p:bold r:id="rId4"/>
      <p:italic r:id="rId5"/>
      <p:boldItalic r:id="rId6"/>
    </p:embeddedFont>
    <p:embeddedFont>
      <p:font typeface="Mongolian Baiti" panose="03000500000000000000" pitchFamily="66" charset="0"/>
      <p:regular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3" d="100"/>
          <a:sy n="43" d="100"/>
        </p:scale>
        <p:origin x="74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tableStyles" Target="tableStyles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скругленным углом 4"/>
          <p:cNvSpPr/>
          <p:nvPr/>
        </p:nvSpPr>
        <p:spPr>
          <a:xfrm>
            <a:off x="2465205" y="503328"/>
            <a:ext cx="14173200" cy="1519238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Политические партии </a:t>
            </a:r>
            <a:r>
              <a:rPr lang="ru-RU" sz="60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Японии</a:t>
            </a:r>
            <a:endParaRPr lang="ru-RU" sz="19900" b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27005" y="2346325"/>
            <a:ext cx="15849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5400" dirty="0">
                <a:solidFill>
                  <a:srgbClr val="222222"/>
                </a:solidFill>
                <a:latin typeface="Bookman Old Style" panose="02050604050505020204" pitchFamily="18" charset="0"/>
              </a:rPr>
              <a:t>Либерально-демократическая </a:t>
            </a:r>
            <a:r>
              <a:rPr lang="ru-RU" sz="5400" b="1" dirty="0">
                <a:solidFill>
                  <a:srgbClr val="222222"/>
                </a:solidFill>
                <a:latin typeface="Bookman Old Style" panose="02050604050505020204" pitchFamily="18" charset="0"/>
              </a:rPr>
              <a:t>партия</a:t>
            </a:r>
            <a:endParaRPr lang="ru-RU" sz="5400" dirty="0">
              <a:solidFill>
                <a:srgbClr val="222222"/>
              </a:solidFill>
              <a:latin typeface="Bookman Old Style" panose="0205060405050502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5400" dirty="0" err="1">
                <a:solidFill>
                  <a:srgbClr val="222222"/>
                </a:solidFill>
                <a:latin typeface="Bookman Old Style" panose="02050604050505020204" pitchFamily="18" charset="0"/>
              </a:rPr>
              <a:t>Комэйто</a:t>
            </a:r>
            <a:endParaRPr lang="ru-RU" sz="5400" dirty="0">
              <a:solidFill>
                <a:srgbClr val="222222"/>
              </a:solidFill>
              <a:latin typeface="Bookman Old Style" panose="0205060405050502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5400" dirty="0">
                <a:solidFill>
                  <a:srgbClr val="222222"/>
                </a:solidFill>
                <a:latin typeface="Bookman Old Style" panose="02050604050505020204" pitchFamily="18" charset="0"/>
              </a:rPr>
              <a:t>Конституционно-демократическая </a:t>
            </a:r>
            <a:r>
              <a:rPr lang="ru-RU" sz="5400" b="1" dirty="0">
                <a:solidFill>
                  <a:srgbClr val="222222"/>
                </a:solidFill>
                <a:latin typeface="Bookman Old Style" panose="02050604050505020204" pitchFamily="18" charset="0"/>
              </a:rPr>
              <a:t>партия</a:t>
            </a:r>
            <a:endParaRPr lang="ru-RU" sz="5400" dirty="0">
              <a:solidFill>
                <a:srgbClr val="222222"/>
              </a:solidFill>
              <a:latin typeface="Bookman Old Style" panose="0205060405050502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5400" dirty="0">
                <a:solidFill>
                  <a:srgbClr val="222222"/>
                </a:solidFill>
                <a:latin typeface="Bookman Old Style" panose="02050604050505020204" pitchFamily="18" charset="0"/>
              </a:rPr>
              <a:t>Коммунистическая </a:t>
            </a:r>
            <a:r>
              <a:rPr lang="ru-RU" sz="5400" b="1" dirty="0">
                <a:solidFill>
                  <a:srgbClr val="222222"/>
                </a:solidFill>
                <a:latin typeface="Bookman Old Style" panose="02050604050505020204" pitchFamily="18" charset="0"/>
              </a:rPr>
              <a:t>партия Японии</a:t>
            </a:r>
            <a:endParaRPr lang="ru-RU" sz="5400" dirty="0">
              <a:solidFill>
                <a:srgbClr val="222222"/>
              </a:solidFill>
              <a:latin typeface="Bookman Old Style" panose="0205060405050502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5400" dirty="0">
                <a:solidFill>
                  <a:srgbClr val="222222"/>
                </a:solidFill>
                <a:latin typeface="Bookman Old Style" panose="02050604050505020204" pitchFamily="18" charset="0"/>
              </a:rPr>
              <a:t>Социал-демократическая </a:t>
            </a:r>
            <a:r>
              <a:rPr lang="ru-RU" sz="5400" b="1" dirty="0">
                <a:solidFill>
                  <a:srgbClr val="222222"/>
                </a:solidFill>
                <a:latin typeface="Bookman Old Style" panose="02050604050505020204" pitchFamily="18" charset="0"/>
              </a:rPr>
              <a:t>партия</a:t>
            </a:r>
            <a:endParaRPr lang="ru-RU" sz="5400" dirty="0">
              <a:solidFill>
                <a:srgbClr val="222222"/>
              </a:solidFill>
              <a:latin typeface="Bookman Old Style" panose="0205060405050502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5400" b="1" dirty="0">
                <a:solidFill>
                  <a:srgbClr val="222222"/>
                </a:solidFill>
                <a:latin typeface="Bookman Old Style" panose="02050604050505020204" pitchFamily="18" charset="0"/>
              </a:rPr>
              <a:t>Партия</a:t>
            </a:r>
            <a:r>
              <a:rPr lang="ru-RU" sz="5400" dirty="0">
                <a:solidFill>
                  <a:srgbClr val="222222"/>
                </a:solidFill>
                <a:latin typeface="Bookman Old Style" panose="02050604050505020204" pitchFamily="18" charset="0"/>
              </a:rPr>
              <a:t> инноваций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5400" dirty="0">
                <a:solidFill>
                  <a:srgbClr val="222222"/>
                </a:solidFill>
                <a:latin typeface="Bookman Old Style" panose="02050604050505020204" pitchFamily="18" charset="0"/>
              </a:rPr>
              <a:t>Народно-демократическая </a:t>
            </a:r>
            <a:r>
              <a:rPr lang="ru-RU" sz="5400" b="1" dirty="0">
                <a:solidFill>
                  <a:srgbClr val="222222"/>
                </a:solidFill>
                <a:latin typeface="Bookman Old Style" panose="02050604050505020204" pitchFamily="18" charset="0"/>
              </a:rPr>
              <a:t>партия</a:t>
            </a:r>
            <a:endParaRPr lang="ru-RU" sz="5400" dirty="0">
              <a:solidFill>
                <a:srgbClr val="222222"/>
              </a:solidFill>
              <a:latin typeface="Bookman Old Style" panose="020506040505050202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5400" dirty="0">
                <a:solidFill>
                  <a:srgbClr val="222222"/>
                </a:solidFill>
                <a:latin typeface="Bookman Old Style" panose="02050604050505020204" pitchFamily="18" charset="0"/>
              </a:rPr>
              <a:t>Рэйва </a:t>
            </a:r>
            <a:r>
              <a:rPr lang="ru-RU" sz="5400" dirty="0" err="1">
                <a:solidFill>
                  <a:srgbClr val="222222"/>
                </a:solidFill>
                <a:latin typeface="Bookman Old Style" panose="02050604050505020204" pitchFamily="18" charset="0"/>
              </a:rPr>
              <a:t>Синсэнгуми</a:t>
            </a:r>
            <a:endParaRPr lang="ru-RU" sz="5400" b="0" i="0" dirty="0">
              <a:solidFill>
                <a:srgbClr val="222222"/>
              </a:solidFill>
              <a:effectLst/>
              <a:latin typeface="Bookman Old Style" panose="02050604050505020204" pitchFamily="18" charset="0"/>
            </a:endParaRPr>
          </a:p>
        </p:txBody>
      </p:sp>
      <p:pic>
        <p:nvPicPr>
          <p:cNvPr id="1026" name="Picture 2" descr="Komeito logo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314700"/>
            <a:ext cx="7239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iberal Democratic Party of Japan logo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2400" y="2346325"/>
            <a:ext cx="2447925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Logo of Constitutional Democratic Party of Japan.sv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0" y="3543300"/>
            <a:ext cx="20955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upload.wikimedia.org/wikipedia/commons/thumb/e/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8437" y="4873868"/>
            <a:ext cx="1767063" cy="1104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haminto Kanji 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3999" y="5802494"/>
            <a:ext cx="1418493" cy="570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Япония Инновация партия logo.sv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6399548"/>
            <a:ext cx="2381250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emocratic Party of Japan Logo.sv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1417" y="7437773"/>
            <a:ext cx="19621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975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4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Bookman Old Style</vt:lpstr>
      <vt:lpstr>Arial</vt:lpstr>
      <vt:lpstr>Mongolian Baiti</vt:lpstr>
      <vt:lpstr>Calibri</vt:lpstr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Гражданская война  1432-1439 гг.</dc:title>
  <dc:creator>Илья</dc:creator>
  <cp:lastModifiedBy>Пользователь</cp:lastModifiedBy>
  <cp:revision>32</cp:revision>
  <dcterms:created xsi:type="dcterms:W3CDTF">2006-08-16T00:00:00Z</dcterms:created>
  <dcterms:modified xsi:type="dcterms:W3CDTF">2020-05-13T17:49:19Z</dcterms:modified>
  <dc:identifier>DAD2y--5D50</dc:identifier>
</cp:coreProperties>
</file>