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  <p:sldId id="267" r:id="rId8"/>
    <p:sldId id="264" r:id="rId9"/>
    <p:sldId id="265" r:id="rId10"/>
    <p:sldId id="266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DB3AE-6A9B-4604-A90A-8FE42D79544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3B4C50-B6D4-49BE-ACF7-C9CB358542B9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59373607-6A13-4D34-BB13-03D32468CF9A}" type="parTrans" cxnId="{FC223FC4-6839-4BD8-85CE-9587D572D084}">
      <dgm:prSet/>
      <dgm:spPr/>
      <dgm:t>
        <a:bodyPr/>
        <a:lstStyle/>
        <a:p>
          <a:endParaRPr lang="ru-RU"/>
        </a:p>
      </dgm:t>
    </dgm:pt>
    <dgm:pt modelId="{56F8BE68-9A9B-4D44-B871-B96607828398}" type="sibTrans" cxnId="{FC223FC4-6839-4BD8-85CE-9587D572D084}">
      <dgm:prSet/>
      <dgm:spPr/>
      <dgm:t>
        <a:bodyPr/>
        <a:lstStyle/>
        <a:p>
          <a:endParaRPr lang="ru-RU"/>
        </a:p>
      </dgm:t>
    </dgm:pt>
    <dgm:pt modelId="{1A71F82A-4E55-43EE-91DF-39BC44B1693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Все работы в одном месте.</a:t>
          </a:r>
          <a:endParaRPr lang="ru-RU" dirty="0">
            <a:solidFill>
              <a:schemeClr val="tx1"/>
            </a:solidFill>
          </a:endParaRPr>
        </a:p>
      </dgm:t>
    </dgm:pt>
    <dgm:pt modelId="{782E1EE9-70E4-4BDD-BE4C-3EB4D82DC1C7}" type="parTrans" cxnId="{4C0FD398-E5F0-44D4-A217-8AB5FEA3BCD5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7D7CDCE-7569-4AA8-B37B-871FDA283D5B}" type="sibTrans" cxnId="{4C0FD398-E5F0-44D4-A217-8AB5FEA3BCD5}">
      <dgm:prSet/>
      <dgm:spPr/>
      <dgm:t>
        <a:bodyPr/>
        <a:lstStyle/>
        <a:p>
          <a:endParaRPr lang="ru-RU"/>
        </a:p>
      </dgm:t>
    </dgm:pt>
    <dgm:pt modelId="{0AE4AD59-06D6-4484-9B98-680CE71196C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Видно проверенные/</a:t>
          </a:r>
        </a:p>
        <a:p>
          <a:r>
            <a:rPr lang="ru-RU" dirty="0" smtClean="0">
              <a:solidFill>
                <a:schemeClr val="tx1"/>
              </a:solidFill>
            </a:rPr>
            <a:t>непроверенные работы.</a:t>
          </a:r>
          <a:endParaRPr lang="ru-RU" dirty="0">
            <a:solidFill>
              <a:schemeClr val="tx1"/>
            </a:solidFill>
          </a:endParaRPr>
        </a:p>
      </dgm:t>
    </dgm:pt>
    <dgm:pt modelId="{7ECB7D45-902D-4C37-94BC-80DEB1804E6C}" type="parTrans" cxnId="{A6400CFA-AD2B-47BD-AE90-92A4EF6B375D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4C0D437-B6D2-4F6B-A59E-4F12F9FC7324}" type="sibTrans" cxnId="{A6400CFA-AD2B-47BD-AE90-92A4EF6B375D}">
      <dgm:prSet/>
      <dgm:spPr/>
      <dgm:t>
        <a:bodyPr/>
        <a:lstStyle/>
        <a:p>
          <a:endParaRPr lang="ru-RU"/>
        </a:p>
      </dgm:t>
    </dgm:pt>
    <dgm:pt modelId="{41E33FBE-5071-44EC-86C3-36333F6EB527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5CDEBF10-CA2A-4A57-A447-E9499FE8E573}" type="parTrans" cxnId="{60B4BD4E-4A47-4413-A13A-38F508BDC615}">
      <dgm:prSet/>
      <dgm:spPr/>
      <dgm:t>
        <a:bodyPr/>
        <a:lstStyle/>
        <a:p>
          <a:endParaRPr lang="ru-RU"/>
        </a:p>
      </dgm:t>
    </dgm:pt>
    <dgm:pt modelId="{51C9C6C3-FA28-451D-9839-40A25AD68AA4}" type="sibTrans" cxnId="{60B4BD4E-4A47-4413-A13A-38F508BDC615}">
      <dgm:prSet/>
      <dgm:spPr/>
      <dgm:t>
        <a:bodyPr/>
        <a:lstStyle/>
        <a:p>
          <a:endParaRPr lang="ru-RU"/>
        </a:p>
      </dgm:t>
    </dgm:pt>
    <dgm:pt modelId="{B3755A52-2970-40B0-A2D1-EEF9A6625D8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Работа не целиком, а </a:t>
          </a:r>
        </a:p>
        <a:p>
          <a:r>
            <a:rPr lang="ru-RU" u="sng" dirty="0" smtClean="0">
              <a:solidFill>
                <a:schemeClr val="tx1"/>
              </a:solidFill>
            </a:rPr>
            <a:t>по заданиям</a:t>
          </a:r>
          <a:r>
            <a:rPr lang="ru-RU" dirty="0" smtClean="0">
              <a:solidFill>
                <a:schemeClr val="tx1"/>
              </a:solidFill>
            </a:rPr>
            <a:t>!</a:t>
          </a:r>
          <a:endParaRPr lang="ru-RU" dirty="0">
            <a:solidFill>
              <a:schemeClr val="tx1"/>
            </a:solidFill>
          </a:endParaRPr>
        </a:p>
      </dgm:t>
    </dgm:pt>
    <dgm:pt modelId="{D5E9C458-0AC1-433D-B556-29893545C75F}" type="parTrans" cxnId="{E7430D3D-9047-4836-8DF4-C7FB8566BDC2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CA70933-2D5A-43D6-866F-1F9F55A82F48}" type="sibTrans" cxnId="{E7430D3D-9047-4836-8DF4-C7FB8566BDC2}">
      <dgm:prSet/>
      <dgm:spPr/>
      <dgm:t>
        <a:bodyPr/>
        <a:lstStyle/>
        <a:p>
          <a:endParaRPr lang="ru-RU"/>
        </a:p>
      </dgm:t>
    </dgm:pt>
    <dgm:pt modelId="{D203F497-F6AA-4131-8A4D-08BEE2B6D2B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Обратная связь придёт только тем, кто </a:t>
          </a:r>
          <a:r>
            <a:rPr lang="ru-RU" u="sng" dirty="0" smtClean="0">
              <a:solidFill>
                <a:schemeClr val="tx1"/>
              </a:solidFill>
            </a:rPr>
            <a:t>зарегистрирован</a:t>
          </a:r>
          <a:r>
            <a:rPr lang="ru-RU" dirty="0" smtClean="0">
              <a:solidFill>
                <a:schemeClr val="tx1"/>
              </a:solidFill>
            </a:rPr>
            <a:t>!</a:t>
          </a:r>
          <a:endParaRPr lang="ru-RU" dirty="0">
            <a:solidFill>
              <a:schemeClr val="tx1"/>
            </a:solidFill>
          </a:endParaRPr>
        </a:p>
      </dgm:t>
    </dgm:pt>
    <dgm:pt modelId="{4280231A-4267-478B-A55B-C3C5C012969C}" type="parTrans" cxnId="{1DA1173C-416E-4C6E-BDE1-B78A44E02521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F7780A2-C4E2-4AEF-9A96-DEEDF32261BA}" type="sibTrans" cxnId="{1DA1173C-416E-4C6E-BDE1-B78A44E02521}">
      <dgm:prSet/>
      <dgm:spPr/>
      <dgm:t>
        <a:bodyPr/>
        <a:lstStyle/>
        <a:p>
          <a:endParaRPr lang="ru-RU"/>
        </a:p>
      </dgm:t>
    </dgm:pt>
    <dgm:pt modelId="{59189DF1-D5EC-4FF2-839D-4D42122EA1DE}" type="pres">
      <dgm:prSet presAssocID="{93EDB3AE-6A9B-4604-A90A-8FE42D7954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8ED4F8-A0CF-405F-883B-712B81857A5B}" type="pres">
      <dgm:prSet presAssocID="{F93B4C50-B6D4-49BE-ACF7-C9CB358542B9}" presName="root" presStyleCnt="0"/>
      <dgm:spPr/>
    </dgm:pt>
    <dgm:pt modelId="{1FC6D390-F496-45E0-B3F3-C94EB729F927}" type="pres">
      <dgm:prSet presAssocID="{F93B4C50-B6D4-49BE-ACF7-C9CB358542B9}" presName="rootComposite" presStyleCnt="0"/>
      <dgm:spPr/>
    </dgm:pt>
    <dgm:pt modelId="{48B0F819-90A9-41D5-BA73-D668CFFC5220}" type="pres">
      <dgm:prSet presAssocID="{F93B4C50-B6D4-49BE-ACF7-C9CB358542B9}" presName="rootText" presStyleLbl="node1" presStyleIdx="0" presStyleCnt="2"/>
      <dgm:spPr/>
      <dgm:t>
        <a:bodyPr/>
        <a:lstStyle/>
        <a:p>
          <a:endParaRPr lang="ru-RU"/>
        </a:p>
      </dgm:t>
    </dgm:pt>
    <dgm:pt modelId="{173AF8C1-0CFD-45C5-920C-E62383D51773}" type="pres">
      <dgm:prSet presAssocID="{F93B4C50-B6D4-49BE-ACF7-C9CB358542B9}" presName="rootConnector" presStyleLbl="node1" presStyleIdx="0" presStyleCnt="2"/>
      <dgm:spPr/>
    </dgm:pt>
    <dgm:pt modelId="{0A5A4909-3DDB-4D38-B14E-9F2910CBA61A}" type="pres">
      <dgm:prSet presAssocID="{F93B4C50-B6D4-49BE-ACF7-C9CB358542B9}" presName="childShape" presStyleCnt="0"/>
      <dgm:spPr/>
    </dgm:pt>
    <dgm:pt modelId="{7A850F29-DD4C-4CB9-8EAC-DFF9C560D1BE}" type="pres">
      <dgm:prSet presAssocID="{782E1EE9-70E4-4BDD-BE4C-3EB4D82DC1C7}" presName="Name13" presStyleLbl="parChTrans1D2" presStyleIdx="0" presStyleCnt="4"/>
      <dgm:spPr/>
    </dgm:pt>
    <dgm:pt modelId="{1DED6C7C-3AEA-405E-8761-9144F3593FE2}" type="pres">
      <dgm:prSet presAssocID="{1A71F82A-4E55-43EE-91DF-39BC44B1693D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DE9AC-8D0A-4AB7-BCDF-50A7A2BC3FD3}" type="pres">
      <dgm:prSet presAssocID="{7ECB7D45-902D-4C37-94BC-80DEB1804E6C}" presName="Name13" presStyleLbl="parChTrans1D2" presStyleIdx="1" presStyleCnt="4"/>
      <dgm:spPr/>
    </dgm:pt>
    <dgm:pt modelId="{14EE902E-9A24-4E51-AF7B-5BDE9BD08BC5}" type="pres">
      <dgm:prSet presAssocID="{0AE4AD59-06D6-4484-9B98-680CE71196C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CE8F1-522A-489E-949E-E3BB8EE6840E}" type="pres">
      <dgm:prSet presAssocID="{41E33FBE-5071-44EC-86C3-36333F6EB527}" presName="root" presStyleCnt="0"/>
      <dgm:spPr/>
    </dgm:pt>
    <dgm:pt modelId="{67A5D8B6-10AB-4098-B6BA-02F124E15273}" type="pres">
      <dgm:prSet presAssocID="{41E33FBE-5071-44EC-86C3-36333F6EB527}" presName="rootComposite" presStyleCnt="0"/>
      <dgm:spPr/>
    </dgm:pt>
    <dgm:pt modelId="{11D91E0A-5345-4F5E-AD41-363B72257736}" type="pres">
      <dgm:prSet presAssocID="{41E33FBE-5071-44EC-86C3-36333F6EB527}" presName="rootText" presStyleLbl="node1" presStyleIdx="1" presStyleCnt="2"/>
      <dgm:spPr/>
    </dgm:pt>
    <dgm:pt modelId="{72B11BB1-AD91-4026-8047-77807ED0A758}" type="pres">
      <dgm:prSet presAssocID="{41E33FBE-5071-44EC-86C3-36333F6EB527}" presName="rootConnector" presStyleLbl="node1" presStyleIdx="1" presStyleCnt="2"/>
      <dgm:spPr/>
    </dgm:pt>
    <dgm:pt modelId="{0AC97E57-66B3-40D3-BA1D-FCC77F4D8277}" type="pres">
      <dgm:prSet presAssocID="{41E33FBE-5071-44EC-86C3-36333F6EB527}" presName="childShape" presStyleCnt="0"/>
      <dgm:spPr/>
    </dgm:pt>
    <dgm:pt modelId="{B5B7DAE7-8909-438C-81C5-3D554FB3428D}" type="pres">
      <dgm:prSet presAssocID="{D5E9C458-0AC1-433D-B556-29893545C75F}" presName="Name13" presStyleLbl="parChTrans1D2" presStyleIdx="2" presStyleCnt="4"/>
      <dgm:spPr/>
    </dgm:pt>
    <dgm:pt modelId="{B8A4671B-A2D9-47DD-A7D0-C963CBD66179}" type="pres">
      <dgm:prSet presAssocID="{B3755A52-2970-40B0-A2D1-EEF9A6625D8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7C062-906F-42A6-B835-784D9FD800E3}" type="pres">
      <dgm:prSet presAssocID="{4280231A-4267-478B-A55B-C3C5C012969C}" presName="Name13" presStyleLbl="parChTrans1D2" presStyleIdx="3" presStyleCnt="4"/>
      <dgm:spPr/>
    </dgm:pt>
    <dgm:pt modelId="{35B2AAF1-3AA3-4F6C-9C78-61D1FEF05269}" type="pres">
      <dgm:prSet presAssocID="{D203F497-F6AA-4131-8A4D-08BEE2B6D2B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30D3D-9047-4836-8DF4-C7FB8566BDC2}" srcId="{41E33FBE-5071-44EC-86C3-36333F6EB527}" destId="{B3755A52-2970-40B0-A2D1-EEF9A6625D83}" srcOrd="0" destOrd="0" parTransId="{D5E9C458-0AC1-433D-B556-29893545C75F}" sibTransId="{4CA70933-2D5A-43D6-866F-1F9F55A82F48}"/>
    <dgm:cxn modelId="{60B4BD4E-4A47-4413-A13A-38F508BDC615}" srcId="{93EDB3AE-6A9B-4604-A90A-8FE42D79544D}" destId="{41E33FBE-5071-44EC-86C3-36333F6EB527}" srcOrd="1" destOrd="0" parTransId="{5CDEBF10-CA2A-4A57-A447-E9499FE8E573}" sibTransId="{51C9C6C3-FA28-451D-9839-40A25AD68AA4}"/>
    <dgm:cxn modelId="{09427B99-2FE2-4A5A-9625-1B02497CBE81}" type="presOf" srcId="{41E33FBE-5071-44EC-86C3-36333F6EB527}" destId="{11D91E0A-5345-4F5E-AD41-363B72257736}" srcOrd="0" destOrd="0" presId="urn:microsoft.com/office/officeart/2005/8/layout/hierarchy3"/>
    <dgm:cxn modelId="{A6400CFA-AD2B-47BD-AE90-92A4EF6B375D}" srcId="{F93B4C50-B6D4-49BE-ACF7-C9CB358542B9}" destId="{0AE4AD59-06D6-4484-9B98-680CE71196CF}" srcOrd="1" destOrd="0" parTransId="{7ECB7D45-902D-4C37-94BC-80DEB1804E6C}" sibTransId="{B4C0D437-B6D2-4F6B-A59E-4F12F9FC7324}"/>
    <dgm:cxn modelId="{71F38C2F-A587-4184-8C7E-C88BB51D1F68}" type="presOf" srcId="{41E33FBE-5071-44EC-86C3-36333F6EB527}" destId="{72B11BB1-AD91-4026-8047-77807ED0A758}" srcOrd="1" destOrd="0" presId="urn:microsoft.com/office/officeart/2005/8/layout/hierarchy3"/>
    <dgm:cxn modelId="{8F6DCC7D-B543-4589-B0BA-7229DDD12F0C}" type="presOf" srcId="{B3755A52-2970-40B0-A2D1-EEF9A6625D83}" destId="{B8A4671B-A2D9-47DD-A7D0-C963CBD66179}" srcOrd="0" destOrd="0" presId="urn:microsoft.com/office/officeart/2005/8/layout/hierarchy3"/>
    <dgm:cxn modelId="{1DA1173C-416E-4C6E-BDE1-B78A44E02521}" srcId="{41E33FBE-5071-44EC-86C3-36333F6EB527}" destId="{D203F497-F6AA-4131-8A4D-08BEE2B6D2BC}" srcOrd="1" destOrd="0" parTransId="{4280231A-4267-478B-A55B-C3C5C012969C}" sibTransId="{FF7780A2-C4E2-4AEF-9A96-DEEDF32261BA}"/>
    <dgm:cxn modelId="{86FDDE26-2498-48F7-8DFE-9796A8DC6BA6}" type="presOf" srcId="{4280231A-4267-478B-A55B-C3C5C012969C}" destId="{6567C062-906F-42A6-B835-784D9FD800E3}" srcOrd="0" destOrd="0" presId="urn:microsoft.com/office/officeart/2005/8/layout/hierarchy3"/>
    <dgm:cxn modelId="{4C0FD398-E5F0-44D4-A217-8AB5FEA3BCD5}" srcId="{F93B4C50-B6D4-49BE-ACF7-C9CB358542B9}" destId="{1A71F82A-4E55-43EE-91DF-39BC44B1693D}" srcOrd="0" destOrd="0" parTransId="{782E1EE9-70E4-4BDD-BE4C-3EB4D82DC1C7}" sibTransId="{F7D7CDCE-7569-4AA8-B37B-871FDA283D5B}"/>
    <dgm:cxn modelId="{3B2D88BA-6D9A-4E3E-8DD7-A8344EA46825}" type="presOf" srcId="{1A71F82A-4E55-43EE-91DF-39BC44B1693D}" destId="{1DED6C7C-3AEA-405E-8761-9144F3593FE2}" srcOrd="0" destOrd="0" presId="urn:microsoft.com/office/officeart/2005/8/layout/hierarchy3"/>
    <dgm:cxn modelId="{1FDBB14D-DB04-4DAC-8F51-2B91CAE98D1E}" type="presOf" srcId="{D5E9C458-0AC1-433D-B556-29893545C75F}" destId="{B5B7DAE7-8909-438C-81C5-3D554FB3428D}" srcOrd="0" destOrd="0" presId="urn:microsoft.com/office/officeart/2005/8/layout/hierarchy3"/>
    <dgm:cxn modelId="{FC223FC4-6839-4BD8-85CE-9587D572D084}" srcId="{93EDB3AE-6A9B-4604-A90A-8FE42D79544D}" destId="{F93B4C50-B6D4-49BE-ACF7-C9CB358542B9}" srcOrd="0" destOrd="0" parTransId="{59373607-6A13-4D34-BB13-03D32468CF9A}" sibTransId="{56F8BE68-9A9B-4D44-B871-B96607828398}"/>
    <dgm:cxn modelId="{B7ECF13D-8BFC-4866-943F-FAAC4C134922}" type="presOf" srcId="{782E1EE9-70E4-4BDD-BE4C-3EB4D82DC1C7}" destId="{7A850F29-DD4C-4CB9-8EAC-DFF9C560D1BE}" srcOrd="0" destOrd="0" presId="urn:microsoft.com/office/officeart/2005/8/layout/hierarchy3"/>
    <dgm:cxn modelId="{6D8450D1-B6D8-4F68-9FBF-8B54F69C3452}" type="presOf" srcId="{7ECB7D45-902D-4C37-94BC-80DEB1804E6C}" destId="{00ADE9AC-8D0A-4AB7-BCDF-50A7A2BC3FD3}" srcOrd="0" destOrd="0" presId="urn:microsoft.com/office/officeart/2005/8/layout/hierarchy3"/>
    <dgm:cxn modelId="{08B7E642-AD61-440E-A975-996D38C86049}" type="presOf" srcId="{F93B4C50-B6D4-49BE-ACF7-C9CB358542B9}" destId="{48B0F819-90A9-41D5-BA73-D668CFFC5220}" srcOrd="0" destOrd="0" presId="urn:microsoft.com/office/officeart/2005/8/layout/hierarchy3"/>
    <dgm:cxn modelId="{242A11FE-4AB5-4B5F-8E25-55174E7D2F29}" type="presOf" srcId="{0AE4AD59-06D6-4484-9B98-680CE71196CF}" destId="{14EE902E-9A24-4E51-AF7B-5BDE9BD08BC5}" srcOrd="0" destOrd="0" presId="urn:microsoft.com/office/officeart/2005/8/layout/hierarchy3"/>
    <dgm:cxn modelId="{58C7E9C8-C269-4958-BB31-A237EE711ABE}" type="presOf" srcId="{F93B4C50-B6D4-49BE-ACF7-C9CB358542B9}" destId="{173AF8C1-0CFD-45C5-920C-E62383D51773}" srcOrd="1" destOrd="0" presId="urn:microsoft.com/office/officeart/2005/8/layout/hierarchy3"/>
    <dgm:cxn modelId="{AE425600-8ACD-4A95-A2A7-1A3A6A99894D}" type="presOf" srcId="{D203F497-F6AA-4131-8A4D-08BEE2B6D2BC}" destId="{35B2AAF1-3AA3-4F6C-9C78-61D1FEF05269}" srcOrd="0" destOrd="0" presId="urn:microsoft.com/office/officeart/2005/8/layout/hierarchy3"/>
    <dgm:cxn modelId="{668D28AB-8969-4455-9C3F-F95B24C6CB7A}" type="presOf" srcId="{93EDB3AE-6A9B-4604-A90A-8FE42D79544D}" destId="{59189DF1-D5EC-4FF2-839D-4D42122EA1DE}" srcOrd="0" destOrd="0" presId="urn:microsoft.com/office/officeart/2005/8/layout/hierarchy3"/>
    <dgm:cxn modelId="{2D5D4775-AD4B-46E6-B80E-DDC36B909E01}" type="presParOf" srcId="{59189DF1-D5EC-4FF2-839D-4D42122EA1DE}" destId="{6D8ED4F8-A0CF-405F-883B-712B81857A5B}" srcOrd="0" destOrd="0" presId="urn:microsoft.com/office/officeart/2005/8/layout/hierarchy3"/>
    <dgm:cxn modelId="{B7BF7731-596A-46A8-BEEC-B4B4E5E26472}" type="presParOf" srcId="{6D8ED4F8-A0CF-405F-883B-712B81857A5B}" destId="{1FC6D390-F496-45E0-B3F3-C94EB729F927}" srcOrd="0" destOrd="0" presId="urn:microsoft.com/office/officeart/2005/8/layout/hierarchy3"/>
    <dgm:cxn modelId="{6348F5F3-5805-473F-A191-777ACD82195F}" type="presParOf" srcId="{1FC6D390-F496-45E0-B3F3-C94EB729F927}" destId="{48B0F819-90A9-41D5-BA73-D668CFFC5220}" srcOrd="0" destOrd="0" presId="urn:microsoft.com/office/officeart/2005/8/layout/hierarchy3"/>
    <dgm:cxn modelId="{9DE01CC7-E3F8-4AB7-B394-0435221B1777}" type="presParOf" srcId="{1FC6D390-F496-45E0-B3F3-C94EB729F927}" destId="{173AF8C1-0CFD-45C5-920C-E62383D51773}" srcOrd="1" destOrd="0" presId="urn:microsoft.com/office/officeart/2005/8/layout/hierarchy3"/>
    <dgm:cxn modelId="{73E4466E-2341-4FCD-B461-437F666A6B5D}" type="presParOf" srcId="{6D8ED4F8-A0CF-405F-883B-712B81857A5B}" destId="{0A5A4909-3DDB-4D38-B14E-9F2910CBA61A}" srcOrd="1" destOrd="0" presId="urn:microsoft.com/office/officeart/2005/8/layout/hierarchy3"/>
    <dgm:cxn modelId="{569E2AD0-272B-49A1-93D3-3427889667F4}" type="presParOf" srcId="{0A5A4909-3DDB-4D38-B14E-9F2910CBA61A}" destId="{7A850F29-DD4C-4CB9-8EAC-DFF9C560D1BE}" srcOrd="0" destOrd="0" presId="urn:microsoft.com/office/officeart/2005/8/layout/hierarchy3"/>
    <dgm:cxn modelId="{CE429740-F155-4065-83FA-2601F48653F1}" type="presParOf" srcId="{0A5A4909-3DDB-4D38-B14E-9F2910CBA61A}" destId="{1DED6C7C-3AEA-405E-8761-9144F3593FE2}" srcOrd="1" destOrd="0" presId="urn:microsoft.com/office/officeart/2005/8/layout/hierarchy3"/>
    <dgm:cxn modelId="{5A067CEC-175E-43DF-AB07-1D3082D2B90C}" type="presParOf" srcId="{0A5A4909-3DDB-4D38-B14E-9F2910CBA61A}" destId="{00ADE9AC-8D0A-4AB7-BCDF-50A7A2BC3FD3}" srcOrd="2" destOrd="0" presId="urn:microsoft.com/office/officeart/2005/8/layout/hierarchy3"/>
    <dgm:cxn modelId="{51AE107A-5D14-4F8E-8EA8-CFC87986B5EC}" type="presParOf" srcId="{0A5A4909-3DDB-4D38-B14E-9F2910CBA61A}" destId="{14EE902E-9A24-4E51-AF7B-5BDE9BD08BC5}" srcOrd="3" destOrd="0" presId="urn:microsoft.com/office/officeart/2005/8/layout/hierarchy3"/>
    <dgm:cxn modelId="{EC5427EA-6B1D-4E82-9476-C72E6A8FE19D}" type="presParOf" srcId="{59189DF1-D5EC-4FF2-839D-4D42122EA1DE}" destId="{751CE8F1-522A-489E-949E-E3BB8EE6840E}" srcOrd="1" destOrd="0" presId="urn:microsoft.com/office/officeart/2005/8/layout/hierarchy3"/>
    <dgm:cxn modelId="{70D25C7A-E398-49C1-AA35-9B42DFEB8C06}" type="presParOf" srcId="{751CE8F1-522A-489E-949E-E3BB8EE6840E}" destId="{67A5D8B6-10AB-4098-B6BA-02F124E15273}" srcOrd="0" destOrd="0" presId="urn:microsoft.com/office/officeart/2005/8/layout/hierarchy3"/>
    <dgm:cxn modelId="{2BE24A8D-8B5C-4A55-8558-F4B393B752DE}" type="presParOf" srcId="{67A5D8B6-10AB-4098-B6BA-02F124E15273}" destId="{11D91E0A-5345-4F5E-AD41-363B72257736}" srcOrd="0" destOrd="0" presId="urn:microsoft.com/office/officeart/2005/8/layout/hierarchy3"/>
    <dgm:cxn modelId="{4175CBCC-03A2-4C62-9E56-79C653A2D63A}" type="presParOf" srcId="{67A5D8B6-10AB-4098-B6BA-02F124E15273}" destId="{72B11BB1-AD91-4026-8047-77807ED0A758}" srcOrd="1" destOrd="0" presId="urn:microsoft.com/office/officeart/2005/8/layout/hierarchy3"/>
    <dgm:cxn modelId="{C8BD2BF0-C3A2-41D3-A9EA-BEE1BF800836}" type="presParOf" srcId="{751CE8F1-522A-489E-949E-E3BB8EE6840E}" destId="{0AC97E57-66B3-40D3-BA1D-FCC77F4D8277}" srcOrd="1" destOrd="0" presId="urn:microsoft.com/office/officeart/2005/8/layout/hierarchy3"/>
    <dgm:cxn modelId="{033A054F-8CC3-4455-8D1C-71769D9E5DC7}" type="presParOf" srcId="{0AC97E57-66B3-40D3-BA1D-FCC77F4D8277}" destId="{B5B7DAE7-8909-438C-81C5-3D554FB3428D}" srcOrd="0" destOrd="0" presId="urn:microsoft.com/office/officeart/2005/8/layout/hierarchy3"/>
    <dgm:cxn modelId="{870262BF-BDDB-4AD7-9374-A20809350788}" type="presParOf" srcId="{0AC97E57-66B3-40D3-BA1D-FCC77F4D8277}" destId="{B8A4671B-A2D9-47DD-A7D0-C963CBD66179}" srcOrd="1" destOrd="0" presId="urn:microsoft.com/office/officeart/2005/8/layout/hierarchy3"/>
    <dgm:cxn modelId="{0227EB53-BFAA-4CF2-9B3D-8EB9B5313A55}" type="presParOf" srcId="{0AC97E57-66B3-40D3-BA1D-FCC77F4D8277}" destId="{6567C062-906F-42A6-B835-784D9FD800E3}" srcOrd="2" destOrd="0" presId="urn:microsoft.com/office/officeart/2005/8/layout/hierarchy3"/>
    <dgm:cxn modelId="{A8117F20-538E-4B60-B6AC-F3CC6335AD20}" type="presParOf" srcId="{0AC97E57-66B3-40D3-BA1D-FCC77F4D8277}" destId="{35B2AAF1-3AA3-4F6C-9C78-61D1FEF0526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EDB3AE-6A9B-4604-A90A-8FE42D79544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3B4C50-B6D4-49BE-ACF7-C9CB358542B9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59373607-6A13-4D34-BB13-03D32468CF9A}" type="parTrans" cxnId="{FC223FC4-6839-4BD8-85CE-9587D572D084}">
      <dgm:prSet/>
      <dgm:spPr/>
      <dgm:t>
        <a:bodyPr/>
        <a:lstStyle/>
        <a:p>
          <a:endParaRPr lang="ru-RU"/>
        </a:p>
      </dgm:t>
    </dgm:pt>
    <dgm:pt modelId="{56F8BE68-9A9B-4D44-B871-B96607828398}" type="sibTrans" cxnId="{FC223FC4-6839-4BD8-85CE-9587D572D084}">
      <dgm:prSet/>
      <dgm:spPr/>
      <dgm:t>
        <a:bodyPr/>
        <a:lstStyle/>
        <a:p>
          <a:endParaRPr lang="ru-RU"/>
        </a:p>
      </dgm:t>
    </dgm:pt>
    <dgm:pt modelId="{1A71F82A-4E55-43EE-91DF-39BC44B1693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Видна целая работа и просмотренные учеником страницы.</a:t>
          </a:r>
          <a:endParaRPr lang="ru-RU" dirty="0">
            <a:solidFill>
              <a:schemeClr val="tx1"/>
            </a:solidFill>
          </a:endParaRPr>
        </a:p>
      </dgm:t>
    </dgm:pt>
    <dgm:pt modelId="{782E1EE9-70E4-4BDD-BE4C-3EB4D82DC1C7}" type="parTrans" cxnId="{4C0FD398-E5F0-44D4-A217-8AB5FEA3BCD5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7D7CDCE-7569-4AA8-B37B-871FDA283D5B}" type="sibTrans" cxnId="{4C0FD398-E5F0-44D4-A217-8AB5FEA3BCD5}">
      <dgm:prSet/>
      <dgm:spPr/>
      <dgm:t>
        <a:bodyPr/>
        <a:lstStyle/>
        <a:p>
          <a:endParaRPr lang="ru-RU"/>
        </a:p>
      </dgm:t>
    </dgm:pt>
    <dgm:pt modelId="{0AE4AD59-06D6-4484-9B98-680CE71196C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Все работы в одном месте.</a:t>
          </a:r>
          <a:endParaRPr lang="ru-RU" dirty="0">
            <a:solidFill>
              <a:schemeClr val="tx1"/>
            </a:solidFill>
          </a:endParaRPr>
        </a:p>
      </dgm:t>
    </dgm:pt>
    <dgm:pt modelId="{7ECB7D45-902D-4C37-94BC-80DEB1804E6C}" type="parTrans" cxnId="{A6400CFA-AD2B-47BD-AE90-92A4EF6B375D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4C0D437-B6D2-4F6B-A59E-4F12F9FC7324}" type="sibTrans" cxnId="{A6400CFA-AD2B-47BD-AE90-92A4EF6B375D}">
      <dgm:prSet/>
      <dgm:spPr/>
      <dgm:t>
        <a:bodyPr/>
        <a:lstStyle/>
        <a:p>
          <a:endParaRPr lang="ru-RU"/>
        </a:p>
      </dgm:t>
    </dgm:pt>
    <dgm:pt modelId="{41E33FBE-5071-44EC-86C3-36333F6EB527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5CDEBF10-CA2A-4A57-A447-E9499FE8E573}" type="parTrans" cxnId="{60B4BD4E-4A47-4413-A13A-38F508BDC615}">
      <dgm:prSet/>
      <dgm:spPr/>
      <dgm:t>
        <a:bodyPr/>
        <a:lstStyle/>
        <a:p>
          <a:endParaRPr lang="ru-RU"/>
        </a:p>
      </dgm:t>
    </dgm:pt>
    <dgm:pt modelId="{51C9C6C3-FA28-451D-9839-40A25AD68AA4}" type="sibTrans" cxnId="{60B4BD4E-4A47-4413-A13A-38F508BDC615}">
      <dgm:prSet/>
      <dgm:spPr/>
      <dgm:t>
        <a:bodyPr/>
        <a:lstStyle/>
        <a:p>
          <a:endParaRPr lang="ru-RU"/>
        </a:p>
      </dgm:t>
    </dgm:pt>
    <dgm:pt modelId="{B3755A52-2970-40B0-A2D1-EEF9A6625D8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Нужно заходить в урок, проверять обновления. </a:t>
          </a:r>
          <a:endParaRPr lang="ru-RU" dirty="0">
            <a:solidFill>
              <a:schemeClr val="tx1"/>
            </a:solidFill>
          </a:endParaRPr>
        </a:p>
      </dgm:t>
    </dgm:pt>
    <dgm:pt modelId="{D5E9C458-0AC1-433D-B556-29893545C75F}" type="parTrans" cxnId="{E7430D3D-9047-4836-8DF4-C7FB8566BDC2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CA70933-2D5A-43D6-866F-1F9F55A82F48}" type="sibTrans" cxnId="{E7430D3D-9047-4836-8DF4-C7FB8566BDC2}">
      <dgm:prSet/>
      <dgm:spPr/>
      <dgm:t>
        <a:bodyPr/>
        <a:lstStyle/>
        <a:p>
          <a:endParaRPr lang="ru-RU"/>
        </a:p>
      </dgm:t>
    </dgm:pt>
    <dgm:pt modelId="{D203F497-F6AA-4131-8A4D-08BEE2B6D2B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Обратная связь придёт только тем, кто </a:t>
          </a:r>
          <a:r>
            <a:rPr lang="ru-RU" u="sng" dirty="0" smtClean="0">
              <a:solidFill>
                <a:schemeClr val="tx1"/>
              </a:solidFill>
            </a:rPr>
            <a:t>зарегистрирован</a:t>
          </a:r>
          <a:r>
            <a:rPr lang="ru-RU" dirty="0" smtClean="0">
              <a:solidFill>
                <a:schemeClr val="tx1"/>
              </a:solidFill>
            </a:rPr>
            <a:t>!</a:t>
          </a:r>
          <a:endParaRPr lang="ru-RU" dirty="0">
            <a:solidFill>
              <a:schemeClr val="tx1"/>
            </a:solidFill>
          </a:endParaRPr>
        </a:p>
      </dgm:t>
    </dgm:pt>
    <dgm:pt modelId="{4280231A-4267-478B-A55B-C3C5C012969C}" type="parTrans" cxnId="{1DA1173C-416E-4C6E-BDE1-B78A44E02521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F7780A2-C4E2-4AEF-9A96-DEEDF32261BA}" type="sibTrans" cxnId="{1DA1173C-416E-4C6E-BDE1-B78A44E02521}">
      <dgm:prSet/>
      <dgm:spPr/>
      <dgm:t>
        <a:bodyPr/>
        <a:lstStyle/>
        <a:p>
          <a:endParaRPr lang="ru-RU"/>
        </a:p>
      </dgm:t>
    </dgm:pt>
    <dgm:pt modelId="{59189DF1-D5EC-4FF2-839D-4D42122EA1DE}" type="pres">
      <dgm:prSet presAssocID="{93EDB3AE-6A9B-4604-A90A-8FE42D7954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8ED4F8-A0CF-405F-883B-712B81857A5B}" type="pres">
      <dgm:prSet presAssocID="{F93B4C50-B6D4-49BE-ACF7-C9CB358542B9}" presName="root" presStyleCnt="0"/>
      <dgm:spPr/>
    </dgm:pt>
    <dgm:pt modelId="{1FC6D390-F496-45E0-B3F3-C94EB729F927}" type="pres">
      <dgm:prSet presAssocID="{F93B4C50-B6D4-49BE-ACF7-C9CB358542B9}" presName="rootComposite" presStyleCnt="0"/>
      <dgm:spPr/>
    </dgm:pt>
    <dgm:pt modelId="{48B0F819-90A9-41D5-BA73-D668CFFC5220}" type="pres">
      <dgm:prSet presAssocID="{F93B4C50-B6D4-49BE-ACF7-C9CB358542B9}" presName="rootText" presStyleLbl="node1" presStyleIdx="0" presStyleCnt="2"/>
      <dgm:spPr/>
      <dgm:t>
        <a:bodyPr/>
        <a:lstStyle/>
        <a:p>
          <a:endParaRPr lang="ru-RU"/>
        </a:p>
      </dgm:t>
    </dgm:pt>
    <dgm:pt modelId="{173AF8C1-0CFD-45C5-920C-E62383D51773}" type="pres">
      <dgm:prSet presAssocID="{F93B4C50-B6D4-49BE-ACF7-C9CB358542B9}" presName="rootConnector" presStyleLbl="node1" presStyleIdx="0" presStyleCnt="2"/>
      <dgm:spPr/>
    </dgm:pt>
    <dgm:pt modelId="{0A5A4909-3DDB-4D38-B14E-9F2910CBA61A}" type="pres">
      <dgm:prSet presAssocID="{F93B4C50-B6D4-49BE-ACF7-C9CB358542B9}" presName="childShape" presStyleCnt="0"/>
      <dgm:spPr/>
    </dgm:pt>
    <dgm:pt modelId="{7A850F29-DD4C-4CB9-8EAC-DFF9C560D1BE}" type="pres">
      <dgm:prSet presAssocID="{782E1EE9-70E4-4BDD-BE4C-3EB4D82DC1C7}" presName="Name13" presStyleLbl="parChTrans1D2" presStyleIdx="0" presStyleCnt="4"/>
      <dgm:spPr/>
    </dgm:pt>
    <dgm:pt modelId="{1DED6C7C-3AEA-405E-8761-9144F3593FE2}" type="pres">
      <dgm:prSet presAssocID="{1A71F82A-4E55-43EE-91DF-39BC44B1693D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DE9AC-8D0A-4AB7-BCDF-50A7A2BC3FD3}" type="pres">
      <dgm:prSet presAssocID="{7ECB7D45-902D-4C37-94BC-80DEB1804E6C}" presName="Name13" presStyleLbl="parChTrans1D2" presStyleIdx="1" presStyleCnt="4"/>
      <dgm:spPr/>
    </dgm:pt>
    <dgm:pt modelId="{14EE902E-9A24-4E51-AF7B-5BDE9BD08BC5}" type="pres">
      <dgm:prSet presAssocID="{0AE4AD59-06D6-4484-9B98-680CE71196C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CE8F1-522A-489E-949E-E3BB8EE6840E}" type="pres">
      <dgm:prSet presAssocID="{41E33FBE-5071-44EC-86C3-36333F6EB527}" presName="root" presStyleCnt="0"/>
      <dgm:spPr/>
    </dgm:pt>
    <dgm:pt modelId="{67A5D8B6-10AB-4098-B6BA-02F124E15273}" type="pres">
      <dgm:prSet presAssocID="{41E33FBE-5071-44EC-86C3-36333F6EB527}" presName="rootComposite" presStyleCnt="0"/>
      <dgm:spPr/>
    </dgm:pt>
    <dgm:pt modelId="{11D91E0A-5345-4F5E-AD41-363B72257736}" type="pres">
      <dgm:prSet presAssocID="{41E33FBE-5071-44EC-86C3-36333F6EB527}" presName="rootText" presStyleLbl="node1" presStyleIdx="1" presStyleCnt="2"/>
      <dgm:spPr/>
    </dgm:pt>
    <dgm:pt modelId="{72B11BB1-AD91-4026-8047-77807ED0A758}" type="pres">
      <dgm:prSet presAssocID="{41E33FBE-5071-44EC-86C3-36333F6EB527}" presName="rootConnector" presStyleLbl="node1" presStyleIdx="1" presStyleCnt="2"/>
      <dgm:spPr/>
    </dgm:pt>
    <dgm:pt modelId="{0AC97E57-66B3-40D3-BA1D-FCC77F4D8277}" type="pres">
      <dgm:prSet presAssocID="{41E33FBE-5071-44EC-86C3-36333F6EB527}" presName="childShape" presStyleCnt="0"/>
      <dgm:spPr/>
    </dgm:pt>
    <dgm:pt modelId="{B5B7DAE7-8909-438C-81C5-3D554FB3428D}" type="pres">
      <dgm:prSet presAssocID="{D5E9C458-0AC1-433D-B556-29893545C75F}" presName="Name13" presStyleLbl="parChTrans1D2" presStyleIdx="2" presStyleCnt="4"/>
      <dgm:spPr/>
    </dgm:pt>
    <dgm:pt modelId="{B8A4671B-A2D9-47DD-A7D0-C963CBD66179}" type="pres">
      <dgm:prSet presAssocID="{B3755A52-2970-40B0-A2D1-EEF9A6625D8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7C062-906F-42A6-B835-784D9FD800E3}" type="pres">
      <dgm:prSet presAssocID="{4280231A-4267-478B-A55B-C3C5C012969C}" presName="Name13" presStyleLbl="parChTrans1D2" presStyleIdx="3" presStyleCnt="4"/>
      <dgm:spPr/>
    </dgm:pt>
    <dgm:pt modelId="{35B2AAF1-3AA3-4F6C-9C78-61D1FEF05269}" type="pres">
      <dgm:prSet presAssocID="{D203F497-F6AA-4131-8A4D-08BEE2B6D2B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30D3D-9047-4836-8DF4-C7FB8566BDC2}" srcId="{41E33FBE-5071-44EC-86C3-36333F6EB527}" destId="{B3755A52-2970-40B0-A2D1-EEF9A6625D83}" srcOrd="0" destOrd="0" parTransId="{D5E9C458-0AC1-433D-B556-29893545C75F}" sibTransId="{4CA70933-2D5A-43D6-866F-1F9F55A82F48}"/>
    <dgm:cxn modelId="{60B4BD4E-4A47-4413-A13A-38F508BDC615}" srcId="{93EDB3AE-6A9B-4604-A90A-8FE42D79544D}" destId="{41E33FBE-5071-44EC-86C3-36333F6EB527}" srcOrd="1" destOrd="0" parTransId="{5CDEBF10-CA2A-4A57-A447-E9499FE8E573}" sibTransId="{51C9C6C3-FA28-451D-9839-40A25AD68AA4}"/>
    <dgm:cxn modelId="{78DE1B64-4C87-40BE-8408-9DD144581B58}" type="presOf" srcId="{7ECB7D45-902D-4C37-94BC-80DEB1804E6C}" destId="{00ADE9AC-8D0A-4AB7-BCDF-50A7A2BC3FD3}" srcOrd="0" destOrd="0" presId="urn:microsoft.com/office/officeart/2005/8/layout/hierarchy3"/>
    <dgm:cxn modelId="{BB93DB26-ED9B-439F-9E39-FFB4D090F1B6}" type="presOf" srcId="{0AE4AD59-06D6-4484-9B98-680CE71196CF}" destId="{14EE902E-9A24-4E51-AF7B-5BDE9BD08BC5}" srcOrd="0" destOrd="0" presId="urn:microsoft.com/office/officeart/2005/8/layout/hierarchy3"/>
    <dgm:cxn modelId="{36763092-A9C1-49A2-B371-CF90563E21C6}" type="presOf" srcId="{D5E9C458-0AC1-433D-B556-29893545C75F}" destId="{B5B7DAE7-8909-438C-81C5-3D554FB3428D}" srcOrd="0" destOrd="0" presId="urn:microsoft.com/office/officeart/2005/8/layout/hierarchy3"/>
    <dgm:cxn modelId="{A6400CFA-AD2B-47BD-AE90-92A4EF6B375D}" srcId="{F93B4C50-B6D4-49BE-ACF7-C9CB358542B9}" destId="{0AE4AD59-06D6-4484-9B98-680CE71196CF}" srcOrd="1" destOrd="0" parTransId="{7ECB7D45-902D-4C37-94BC-80DEB1804E6C}" sibTransId="{B4C0D437-B6D2-4F6B-A59E-4F12F9FC7324}"/>
    <dgm:cxn modelId="{1DA1173C-416E-4C6E-BDE1-B78A44E02521}" srcId="{41E33FBE-5071-44EC-86C3-36333F6EB527}" destId="{D203F497-F6AA-4131-8A4D-08BEE2B6D2BC}" srcOrd="1" destOrd="0" parTransId="{4280231A-4267-478B-A55B-C3C5C012969C}" sibTransId="{FF7780A2-C4E2-4AEF-9A96-DEEDF32261BA}"/>
    <dgm:cxn modelId="{8EB710C2-7687-4FB2-9863-4D91B16A9AF0}" type="presOf" srcId="{1A71F82A-4E55-43EE-91DF-39BC44B1693D}" destId="{1DED6C7C-3AEA-405E-8761-9144F3593FE2}" srcOrd="0" destOrd="0" presId="urn:microsoft.com/office/officeart/2005/8/layout/hierarchy3"/>
    <dgm:cxn modelId="{E2DF54EE-FD10-4AE6-8041-C37354623AF8}" type="presOf" srcId="{782E1EE9-70E4-4BDD-BE4C-3EB4D82DC1C7}" destId="{7A850F29-DD4C-4CB9-8EAC-DFF9C560D1BE}" srcOrd="0" destOrd="0" presId="urn:microsoft.com/office/officeart/2005/8/layout/hierarchy3"/>
    <dgm:cxn modelId="{27918953-DD09-460F-A62C-AFF70F78B984}" type="presOf" srcId="{D203F497-F6AA-4131-8A4D-08BEE2B6D2BC}" destId="{35B2AAF1-3AA3-4F6C-9C78-61D1FEF05269}" srcOrd="0" destOrd="0" presId="urn:microsoft.com/office/officeart/2005/8/layout/hierarchy3"/>
    <dgm:cxn modelId="{FB075ABC-F164-493F-A0BF-013096ED2243}" type="presOf" srcId="{F93B4C50-B6D4-49BE-ACF7-C9CB358542B9}" destId="{173AF8C1-0CFD-45C5-920C-E62383D51773}" srcOrd="1" destOrd="0" presId="urn:microsoft.com/office/officeart/2005/8/layout/hierarchy3"/>
    <dgm:cxn modelId="{62D41AD0-8E39-488B-BEDC-93021F895CEA}" type="presOf" srcId="{F93B4C50-B6D4-49BE-ACF7-C9CB358542B9}" destId="{48B0F819-90A9-41D5-BA73-D668CFFC5220}" srcOrd="0" destOrd="0" presId="urn:microsoft.com/office/officeart/2005/8/layout/hierarchy3"/>
    <dgm:cxn modelId="{9623B496-9B5B-46A4-8492-88A3AF54FC27}" type="presOf" srcId="{4280231A-4267-478B-A55B-C3C5C012969C}" destId="{6567C062-906F-42A6-B835-784D9FD800E3}" srcOrd="0" destOrd="0" presId="urn:microsoft.com/office/officeart/2005/8/layout/hierarchy3"/>
    <dgm:cxn modelId="{4C0FD398-E5F0-44D4-A217-8AB5FEA3BCD5}" srcId="{F93B4C50-B6D4-49BE-ACF7-C9CB358542B9}" destId="{1A71F82A-4E55-43EE-91DF-39BC44B1693D}" srcOrd="0" destOrd="0" parTransId="{782E1EE9-70E4-4BDD-BE4C-3EB4D82DC1C7}" sibTransId="{F7D7CDCE-7569-4AA8-B37B-871FDA283D5B}"/>
    <dgm:cxn modelId="{FC223FC4-6839-4BD8-85CE-9587D572D084}" srcId="{93EDB3AE-6A9B-4604-A90A-8FE42D79544D}" destId="{F93B4C50-B6D4-49BE-ACF7-C9CB358542B9}" srcOrd="0" destOrd="0" parTransId="{59373607-6A13-4D34-BB13-03D32468CF9A}" sibTransId="{56F8BE68-9A9B-4D44-B871-B96607828398}"/>
    <dgm:cxn modelId="{9503C00D-6737-403E-A99C-3C8DE349CECF}" type="presOf" srcId="{41E33FBE-5071-44EC-86C3-36333F6EB527}" destId="{11D91E0A-5345-4F5E-AD41-363B72257736}" srcOrd="0" destOrd="0" presId="urn:microsoft.com/office/officeart/2005/8/layout/hierarchy3"/>
    <dgm:cxn modelId="{A0F95AB0-1C4C-43E7-8CC6-BC5366FCC129}" type="presOf" srcId="{41E33FBE-5071-44EC-86C3-36333F6EB527}" destId="{72B11BB1-AD91-4026-8047-77807ED0A758}" srcOrd="1" destOrd="0" presId="urn:microsoft.com/office/officeart/2005/8/layout/hierarchy3"/>
    <dgm:cxn modelId="{40757827-93F3-4D15-A597-2B8D8E9CC104}" type="presOf" srcId="{B3755A52-2970-40B0-A2D1-EEF9A6625D83}" destId="{B8A4671B-A2D9-47DD-A7D0-C963CBD66179}" srcOrd="0" destOrd="0" presId="urn:microsoft.com/office/officeart/2005/8/layout/hierarchy3"/>
    <dgm:cxn modelId="{D0FAFB85-47A8-40F1-8517-13FE99D86AAC}" type="presOf" srcId="{93EDB3AE-6A9B-4604-A90A-8FE42D79544D}" destId="{59189DF1-D5EC-4FF2-839D-4D42122EA1DE}" srcOrd="0" destOrd="0" presId="urn:microsoft.com/office/officeart/2005/8/layout/hierarchy3"/>
    <dgm:cxn modelId="{B8526807-734B-4529-9720-2A576BD4B925}" type="presParOf" srcId="{59189DF1-D5EC-4FF2-839D-4D42122EA1DE}" destId="{6D8ED4F8-A0CF-405F-883B-712B81857A5B}" srcOrd="0" destOrd="0" presId="urn:microsoft.com/office/officeart/2005/8/layout/hierarchy3"/>
    <dgm:cxn modelId="{5F239496-9985-4DD9-9B3A-21DBD9CF1760}" type="presParOf" srcId="{6D8ED4F8-A0CF-405F-883B-712B81857A5B}" destId="{1FC6D390-F496-45E0-B3F3-C94EB729F927}" srcOrd="0" destOrd="0" presId="urn:microsoft.com/office/officeart/2005/8/layout/hierarchy3"/>
    <dgm:cxn modelId="{EB29F58A-7243-4061-80B2-EE782C048007}" type="presParOf" srcId="{1FC6D390-F496-45E0-B3F3-C94EB729F927}" destId="{48B0F819-90A9-41D5-BA73-D668CFFC5220}" srcOrd="0" destOrd="0" presId="urn:microsoft.com/office/officeart/2005/8/layout/hierarchy3"/>
    <dgm:cxn modelId="{37CCE637-0B2B-48BB-8467-9D7B17F28312}" type="presParOf" srcId="{1FC6D390-F496-45E0-B3F3-C94EB729F927}" destId="{173AF8C1-0CFD-45C5-920C-E62383D51773}" srcOrd="1" destOrd="0" presId="urn:microsoft.com/office/officeart/2005/8/layout/hierarchy3"/>
    <dgm:cxn modelId="{23999314-7F15-43C1-ABA3-4C5DF1C31EB5}" type="presParOf" srcId="{6D8ED4F8-A0CF-405F-883B-712B81857A5B}" destId="{0A5A4909-3DDB-4D38-B14E-9F2910CBA61A}" srcOrd="1" destOrd="0" presId="urn:microsoft.com/office/officeart/2005/8/layout/hierarchy3"/>
    <dgm:cxn modelId="{DA2BC40C-2ED2-4204-A7E1-2C6FEC6AB3D5}" type="presParOf" srcId="{0A5A4909-3DDB-4D38-B14E-9F2910CBA61A}" destId="{7A850F29-DD4C-4CB9-8EAC-DFF9C560D1BE}" srcOrd="0" destOrd="0" presId="urn:microsoft.com/office/officeart/2005/8/layout/hierarchy3"/>
    <dgm:cxn modelId="{C6CF1384-5B2D-4EF9-A3D6-18AF2D3974E2}" type="presParOf" srcId="{0A5A4909-3DDB-4D38-B14E-9F2910CBA61A}" destId="{1DED6C7C-3AEA-405E-8761-9144F3593FE2}" srcOrd="1" destOrd="0" presId="urn:microsoft.com/office/officeart/2005/8/layout/hierarchy3"/>
    <dgm:cxn modelId="{3B945A3F-C99B-469D-B067-2A310AA33BB9}" type="presParOf" srcId="{0A5A4909-3DDB-4D38-B14E-9F2910CBA61A}" destId="{00ADE9AC-8D0A-4AB7-BCDF-50A7A2BC3FD3}" srcOrd="2" destOrd="0" presId="urn:microsoft.com/office/officeart/2005/8/layout/hierarchy3"/>
    <dgm:cxn modelId="{095ACD2B-F197-45E7-8C5F-7183C9DFC1F1}" type="presParOf" srcId="{0A5A4909-3DDB-4D38-B14E-9F2910CBA61A}" destId="{14EE902E-9A24-4E51-AF7B-5BDE9BD08BC5}" srcOrd="3" destOrd="0" presId="urn:microsoft.com/office/officeart/2005/8/layout/hierarchy3"/>
    <dgm:cxn modelId="{80D67DC2-0D6B-4229-8F7B-7F00D29184D0}" type="presParOf" srcId="{59189DF1-D5EC-4FF2-839D-4D42122EA1DE}" destId="{751CE8F1-522A-489E-949E-E3BB8EE6840E}" srcOrd="1" destOrd="0" presId="urn:microsoft.com/office/officeart/2005/8/layout/hierarchy3"/>
    <dgm:cxn modelId="{CC2EE93C-569B-4AEB-B6C8-6DDB044E0B3C}" type="presParOf" srcId="{751CE8F1-522A-489E-949E-E3BB8EE6840E}" destId="{67A5D8B6-10AB-4098-B6BA-02F124E15273}" srcOrd="0" destOrd="0" presId="urn:microsoft.com/office/officeart/2005/8/layout/hierarchy3"/>
    <dgm:cxn modelId="{32B3EBB1-A7AC-47EF-9013-F03FDDAA2ED8}" type="presParOf" srcId="{67A5D8B6-10AB-4098-B6BA-02F124E15273}" destId="{11D91E0A-5345-4F5E-AD41-363B72257736}" srcOrd="0" destOrd="0" presId="urn:microsoft.com/office/officeart/2005/8/layout/hierarchy3"/>
    <dgm:cxn modelId="{1B206A09-39B7-43B8-A1E5-90A888F51934}" type="presParOf" srcId="{67A5D8B6-10AB-4098-B6BA-02F124E15273}" destId="{72B11BB1-AD91-4026-8047-77807ED0A758}" srcOrd="1" destOrd="0" presId="urn:microsoft.com/office/officeart/2005/8/layout/hierarchy3"/>
    <dgm:cxn modelId="{AD2F352E-0E47-4D3F-8AEF-3DF69FA7BA7F}" type="presParOf" srcId="{751CE8F1-522A-489E-949E-E3BB8EE6840E}" destId="{0AC97E57-66B3-40D3-BA1D-FCC77F4D8277}" srcOrd="1" destOrd="0" presId="urn:microsoft.com/office/officeart/2005/8/layout/hierarchy3"/>
    <dgm:cxn modelId="{B70B32B6-4D9C-4891-AFEA-E3F48CACB14E}" type="presParOf" srcId="{0AC97E57-66B3-40D3-BA1D-FCC77F4D8277}" destId="{B5B7DAE7-8909-438C-81C5-3D554FB3428D}" srcOrd="0" destOrd="0" presId="urn:microsoft.com/office/officeart/2005/8/layout/hierarchy3"/>
    <dgm:cxn modelId="{AF4BAF7E-90F4-4C8C-8FC2-BCC2CFD25896}" type="presParOf" srcId="{0AC97E57-66B3-40D3-BA1D-FCC77F4D8277}" destId="{B8A4671B-A2D9-47DD-A7D0-C963CBD66179}" srcOrd="1" destOrd="0" presId="urn:microsoft.com/office/officeart/2005/8/layout/hierarchy3"/>
    <dgm:cxn modelId="{021BF22D-FFD2-4A3E-A9DC-156872D6482A}" type="presParOf" srcId="{0AC97E57-66B3-40D3-BA1D-FCC77F4D8277}" destId="{6567C062-906F-42A6-B835-784D9FD800E3}" srcOrd="2" destOrd="0" presId="urn:microsoft.com/office/officeart/2005/8/layout/hierarchy3"/>
    <dgm:cxn modelId="{835386B4-7AA7-4647-A557-35ADA5A65C5A}" type="presParOf" srcId="{0AC97E57-66B3-40D3-BA1D-FCC77F4D8277}" destId="{35B2AAF1-3AA3-4F6C-9C78-61D1FEF0526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0F819-90A9-41D5-BA73-D668CFFC5220}">
      <dsp:nvSpPr>
        <dsp:cNvPr id="0" name=""/>
        <dsp:cNvSpPr/>
      </dsp:nvSpPr>
      <dsp:spPr>
        <a:xfrm>
          <a:off x="339805" y="263"/>
          <a:ext cx="2962313" cy="148115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+</a:t>
          </a:r>
          <a:endParaRPr lang="ru-RU" sz="6500" kern="1200" dirty="0"/>
        </a:p>
      </dsp:txBody>
      <dsp:txXfrm>
        <a:off x="383187" y="43645"/>
        <a:ext cx="2875549" cy="1394392"/>
      </dsp:txXfrm>
    </dsp:sp>
    <dsp:sp modelId="{7A850F29-DD4C-4CB9-8EAC-DFF9C560D1BE}">
      <dsp:nvSpPr>
        <dsp:cNvPr id="0" name=""/>
        <dsp:cNvSpPr/>
      </dsp:nvSpPr>
      <dsp:spPr>
        <a:xfrm>
          <a:off x="636036" y="1481420"/>
          <a:ext cx="296231" cy="1110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867"/>
              </a:lnTo>
              <a:lnTo>
                <a:pt x="296231" y="111086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D6C7C-3AEA-405E-8761-9144F3593FE2}">
      <dsp:nvSpPr>
        <dsp:cNvPr id="0" name=""/>
        <dsp:cNvSpPr/>
      </dsp:nvSpPr>
      <dsp:spPr>
        <a:xfrm>
          <a:off x="932268" y="1851709"/>
          <a:ext cx="2369850" cy="148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Все работы в одном месте.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975650" y="1895091"/>
        <a:ext cx="2283086" cy="1394392"/>
      </dsp:txXfrm>
    </dsp:sp>
    <dsp:sp modelId="{00ADE9AC-8D0A-4AB7-BCDF-50A7A2BC3FD3}">
      <dsp:nvSpPr>
        <dsp:cNvPr id="0" name=""/>
        <dsp:cNvSpPr/>
      </dsp:nvSpPr>
      <dsp:spPr>
        <a:xfrm>
          <a:off x="636036" y="1481420"/>
          <a:ext cx="296231" cy="296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13"/>
              </a:lnTo>
              <a:lnTo>
                <a:pt x="296231" y="2962313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E902E-9A24-4E51-AF7B-5BDE9BD08BC5}">
      <dsp:nvSpPr>
        <dsp:cNvPr id="0" name=""/>
        <dsp:cNvSpPr/>
      </dsp:nvSpPr>
      <dsp:spPr>
        <a:xfrm>
          <a:off x="932268" y="3703155"/>
          <a:ext cx="2369850" cy="148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Видно проверенные/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непроверенные работы.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975650" y="3746537"/>
        <a:ext cx="2283086" cy="1394392"/>
      </dsp:txXfrm>
    </dsp:sp>
    <dsp:sp modelId="{11D91E0A-5345-4F5E-AD41-363B72257736}">
      <dsp:nvSpPr>
        <dsp:cNvPr id="0" name=""/>
        <dsp:cNvSpPr/>
      </dsp:nvSpPr>
      <dsp:spPr>
        <a:xfrm>
          <a:off x="4042697" y="263"/>
          <a:ext cx="2962313" cy="148115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-</a:t>
          </a:r>
          <a:endParaRPr lang="ru-RU" sz="6500" kern="1200" dirty="0"/>
        </a:p>
      </dsp:txBody>
      <dsp:txXfrm>
        <a:off x="4086079" y="43645"/>
        <a:ext cx="2875549" cy="1394392"/>
      </dsp:txXfrm>
    </dsp:sp>
    <dsp:sp modelId="{B5B7DAE7-8909-438C-81C5-3D554FB3428D}">
      <dsp:nvSpPr>
        <dsp:cNvPr id="0" name=""/>
        <dsp:cNvSpPr/>
      </dsp:nvSpPr>
      <dsp:spPr>
        <a:xfrm>
          <a:off x="4338928" y="1481420"/>
          <a:ext cx="296231" cy="1110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867"/>
              </a:lnTo>
              <a:lnTo>
                <a:pt x="296231" y="111086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4671B-A2D9-47DD-A7D0-C963CBD66179}">
      <dsp:nvSpPr>
        <dsp:cNvPr id="0" name=""/>
        <dsp:cNvSpPr/>
      </dsp:nvSpPr>
      <dsp:spPr>
        <a:xfrm>
          <a:off x="4635159" y="1851709"/>
          <a:ext cx="2369850" cy="148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Работа не целиком, а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solidFill>
                <a:schemeClr val="tx1"/>
              </a:solidFill>
            </a:rPr>
            <a:t>по заданиям</a:t>
          </a:r>
          <a:r>
            <a:rPr lang="ru-RU" sz="2100" kern="1200" dirty="0" smtClean="0">
              <a:solidFill>
                <a:schemeClr val="tx1"/>
              </a:solidFill>
            </a:rPr>
            <a:t>!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4678541" y="1895091"/>
        <a:ext cx="2283086" cy="1394392"/>
      </dsp:txXfrm>
    </dsp:sp>
    <dsp:sp modelId="{6567C062-906F-42A6-B835-784D9FD800E3}">
      <dsp:nvSpPr>
        <dsp:cNvPr id="0" name=""/>
        <dsp:cNvSpPr/>
      </dsp:nvSpPr>
      <dsp:spPr>
        <a:xfrm>
          <a:off x="4338928" y="1481420"/>
          <a:ext cx="296231" cy="296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13"/>
              </a:lnTo>
              <a:lnTo>
                <a:pt x="296231" y="2962313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2AAF1-3AA3-4F6C-9C78-61D1FEF05269}">
      <dsp:nvSpPr>
        <dsp:cNvPr id="0" name=""/>
        <dsp:cNvSpPr/>
      </dsp:nvSpPr>
      <dsp:spPr>
        <a:xfrm>
          <a:off x="4635159" y="3703155"/>
          <a:ext cx="2369850" cy="148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Обратная связь придёт только тем, кто </a:t>
          </a:r>
          <a:r>
            <a:rPr lang="ru-RU" sz="2100" u="sng" kern="1200" dirty="0" smtClean="0">
              <a:solidFill>
                <a:schemeClr val="tx1"/>
              </a:solidFill>
            </a:rPr>
            <a:t>зарегистрирован</a:t>
          </a:r>
          <a:r>
            <a:rPr lang="ru-RU" sz="2100" kern="1200" dirty="0" smtClean="0">
              <a:solidFill>
                <a:schemeClr val="tx1"/>
              </a:solidFill>
            </a:rPr>
            <a:t>!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4678541" y="3746537"/>
        <a:ext cx="2283086" cy="1394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0F819-90A9-41D5-BA73-D668CFFC5220}">
      <dsp:nvSpPr>
        <dsp:cNvPr id="0" name=""/>
        <dsp:cNvSpPr/>
      </dsp:nvSpPr>
      <dsp:spPr>
        <a:xfrm>
          <a:off x="339805" y="263"/>
          <a:ext cx="2962313" cy="148115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+</a:t>
          </a:r>
          <a:endParaRPr lang="ru-RU" sz="6500" kern="1200" dirty="0"/>
        </a:p>
      </dsp:txBody>
      <dsp:txXfrm>
        <a:off x="383187" y="43645"/>
        <a:ext cx="2875549" cy="1394392"/>
      </dsp:txXfrm>
    </dsp:sp>
    <dsp:sp modelId="{7A850F29-DD4C-4CB9-8EAC-DFF9C560D1BE}">
      <dsp:nvSpPr>
        <dsp:cNvPr id="0" name=""/>
        <dsp:cNvSpPr/>
      </dsp:nvSpPr>
      <dsp:spPr>
        <a:xfrm>
          <a:off x="636036" y="1481420"/>
          <a:ext cx="296231" cy="1110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867"/>
              </a:lnTo>
              <a:lnTo>
                <a:pt x="296231" y="111086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D6C7C-3AEA-405E-8761-9144F3593FE2}">
      <dsp:nvSpPr>
        <dsp:cNvPr id="0" name=""/>
        <dsp:cNvSpPr/>
      </dsp:nvSpPr>
      <dsp:spPr>
        <a:xfrm>
          <a:off x="932268" y="1851709"/>
          <a:ext cx="2369850" cy="148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Видна целая работа и просмотренные учеником страницы.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975650" y="1895091"/>
        <a:ext cx="2283086" cy="1394392"/>
      </dsp:txXfrm>
    </dsp:sp>
    <dsp:sp modelId="{00ADE9AC-8D0A-4AB7-BCDF-50A7A2BC3FD3}">
      <dsp:nvSpPr>
        <dsp:cNvPr id="0" name=""/>
        <dsp:cNvSpPr/>
      </dsp:nvSpPr>
      <dsp:spPr>
        <a:xfrm>
          <a:off x="636036" y="1481420"/>
          <a:ext cx="296231" cy="296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13"/>
              </a:lnTo>
              <a:lnTo>
                <a:pt x="296231" y="2962313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E902E-9A24-4E51-AF7B-5BDE9BD08BC5}">
      <dsp:nvSpPr>
        <dsp:cNvPr id="0" name=""/>
        <dsp:cNvSpPr/>
      </dsp:nvSpPr>
      <dsp:spPr>
        <a:xfrm>
          <a:off x="932268" y="3703155"/>
          <a:ext cx="2369850" cy="148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Все работы в одном месте.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975650" y="3746537"/>
        <a:ext cx="2283086" cy="1394392"/>
      </dsp:txXfrm>
    </dsp:sp>
    <dsp:sp modelId="{11D91E0A-5345-4F5E-AD41-363B72257736}">
      <dsp:nvSpPr>
        <dsp:cNvPr id="0" name=""/>
        <dsp:cNvSpPr/>
      </dsp:nvSpPr>
      <dsp:spPr>
        <a:xfrm>
          <a:off x="4042697" y="263"/>
          <a:ext cx="2962313" cy="148115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-</a:t>
          </a:r>
          <a:endParaRPr lang="ru-RU" sz="6500" kern="1200" dirty="0"/>
        </a:p>
      </dsp:txBody>
      <dsp:txXfrm>
        <a:off x="4086079" y="43645"/>
        <a:ext cx="2875549" cy="1394392"/>
      </dsp:txXfrm>
    </dsp:sp>
    <dsp:sp modelId="{B5B7DAE7-8909-438C-81C5-3D554FB3428D}">
      <dsp:nvSpPr>
        <dsp:cNvPr id="0" name=""/>
        <dsp:cNvSpPr/>
      </dsp:nvSpPr>
      <dsp:spPr>
        <a:xfrm>
          <a:off x="4338928" y="1481420"/>
          <a:ext cx="296231" cy="1110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867"/>
              </a:lnTo>
              <a:lnTo>
                <a:pt x="296231" y="111086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4671B-A2D9-47DD-A7D0-C963CBD66179}">
      <dsp:nvSpPr>
        <dsp:cNvPr id="0" name=""/>
        <dsp:cNvSpPr/>
      </dsp:nvSpPr>
      <dsp:spPr>
        <a:xfrm>
          <a:off x="4635159" y="1851709"/>
          <a:ext cx="2369850" cy="148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Нужно заходить в урок, проверять обновления.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78541" y="1895091"/>
        <a:ext cx="2283086" cy="1394392"/>
      </dsp:txXfrm>
    </dsp:sp>
    <dsp:sp modelId="{6567C062-906F-42A6-B835-784D9FD800E3}">
      <dsp:nvSpPr>
        <dsp:cNvPr id="0" name=""/>
        <dsp:cNvSpPr/>
      </dsp:nvSpPr>
      <dsp:spPr>
        <a:xfrm>
          <a:off x="4338928" y="1481420"/>
          <a:ext cx="296231" cy="296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13"/>
              </a:lnTo>
              <a:lnTo>
                <a:pt x="296231" y="2962313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2AAF1-3AA3-4F6C-9C78-61D1FEF05269}">
      <dsp:nvSpPr>
        <dsp:cNvPr id="0" name=""/>
        <dsp:cNvSpPr/>
      </dsp:nvSpPr>
      <dsp:spPr>
        <a:xfrm>
          <a:off x="4635159" y="3703155"/>
          <a:ext cx="2369850" cy="1481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Обратная связь придёт только тем, кто </a:t>
          </a:r>
          <a:r>
            <a:rPr lang="ru-RU" sz="2000" u="sng" kern="1200" dirty="0" smtClean="0">
              <a:solidFill>
                <a:schemeClr val="tx1"/>
              </a:solidFill>
            </a:rPr>
            <a:t>зарегистрирован</a:t>
          </a:r>
          <a:r>
            <a:rPr lang="ru-RU" sz="2000" kern="1200" dirty="0" smtClean="0">
              <a:solidFill>
                <a:schemeClr val="tx1"/>
              </a:solidFill>
            </a:rPr>
            <a:t>!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78541" y="3746537"/>
        <a:ext cx="2283086" cy="1394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72"/>
            <a:ext cx="9324528" cy="69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0"/>
          <a:stretch/>
        </p:blipFill>
        <p:spPr bwMode="auto">
          <a:xfrm>
            <a:off x="179512" y="195994"/>
            <a:ext cx="5028403" cy="431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994"/>
            <a:ext cx="2952328" cy="440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4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72"/>
            <a:ext cx="9324528" cy="69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93857871"/>
              </p:ext>
            </p:extLst>
          </p:nvPr>
        </p:nvGraphicFramePr>
        <p:xfrm>
          <a:off x="1187624" y="1052736"/>
          <a:ext cx="73448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9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6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ightshot - программа для скриншо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84" y="-3029"/>
            <a:ext cx="9165684" cy="737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3923928" cy="3240360"/>
          </a:xfrm>
          <a:prstGeom prst="rect">
            <a:avLst/>
          </a:prstGeo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4000"/>
            <a:ext cx="50958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https://apf.mail.ru/cgi-bin/readmsg?id=15897251011880512838;0;1&amp;exif=1&amp;full=1&amp;x-email=veronikab98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55" y="2065037"/>
            <a:ext cx="5418907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4" y="4405297"/>
            <a:ext cx="356250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009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3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72"/>
            <a:ext cx="9324528" cy="69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" b="10513"/>
          <a:stretch/>
        </p:blipFill>
        <p:spPr bwMode="auto">
          <a:xfrm>
            <a:off x="2571" y="116632"/>
            <a:ext cx="5753100" cy="497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64"/>
          <a:stretch/>
        </p:blipFill>
        <p:spPr bwMode="auto">
          <a:xfrm>
            <a:off x="5897391" y="116632"/>
            <a:ext cx="3192355" cy="57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/>
          <a:stretch/>
        </p:blipFill>
        <p:spPr bwMode="auto">
          <a:xfrm>
            <a:off x="5897390" y="922362"/>
            <a:ext cx="3192355" cy="485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SA 4th most spammed – Gadg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SA 4th most spammed – Gadg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" y="2169881"/>
            <a:ext cx="9065289" cy="46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72"/>
            <a:ext cx="9324528" cy="69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ore - конструктор интерактивных уроков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3"/>
          <a:stretch/>
        </p:blipFill>
        <p:spPr bwMode="auto">
          <a:xfrm>
            <a:off x="1115616" y="9108"/>
            <a:ext cx="6656739" cy="26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014" y="3010095"/>
            <a:ext cx="2421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789040"/>
            <a:ext cx="2308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Быстро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2837" y="4813995"/>
            <a:ext cx="5651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Всё в одном месте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0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72"/>
            <a:ext cx="9324528" cy="69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1" y="1124744"/>
            <a:ext cx="9433048" cy="181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433046" cy="264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3342" y="-158626"/>
            <a:ext cx="93512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Через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лок «Проверка заданий»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7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72"/>
            <a:ext cx="9324528" cy="69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16921"/>
            <a:ext cx="93440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5"/>
          <a:stretch/>
        </p:blipFill>
        <p:spPr bwMode="auto">
          <a:xfrm>
            <a:off x="1241884" y="2821307"/>
            <a:ext cx="6840760" cy="394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1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72"/>
            <a:ext cx="9324528" cy="69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32490060"/>
              </p:ext>
            </p:extLst>
          </p:nvPr>
        </p:nvGraphicFramePr>
        <p:xfrm>
          <a:off x="1187624" y="1052736"/>
          <a:ext cx="73448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77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72"/>
            <a:ext cx="9324528" cy="69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3937" y="-158626"/>
            <a:ext cx="69766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Через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конкретный урок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9" y="764704"/>
            <a:ext cx="8964488" cy="217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4" y="3068960"/>
            <a:ext cx="1986389" cy="36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5760640" cy="373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72"/>
            <a:ext cx="9324528" cy="697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" y="94379"/>
            <a:ext cx="9050075" cy="379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2" y="4725144"/>
            <a:ext cx="9050077" cy="168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4590" y="3894147"/>
            <a:ext cx="11753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НО!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3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85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</dc:creator>
  <cp:lastModifiedBy>user</cp:lastModifiedBy>
  <cp:revision>15</cp:revision>
  <dcterms:created xsi:type="dcterms:W3CDTF">2020-05-15T09:09:16Z</dcterms:created>
  <dcterms:modified xsi:type="dcterms:W3CDTF">2020-06-19T14:39:34Z</dcterms:modified>
</cp:coreProperties>
</file>