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0" r:id="rId2"/>
    <p:sldId id="256" r:id="rId3"/>
    <p:sldId id="312" r:id="rId4"/>
    <p:sldId id="299" r:id="rId5"/>
    <p:sldId id="281" r:id="rId6"/>
    <p:sldId id="282" r:id="rId7"/>
    <p:sldId id="297" r:id="rId8"/>
    <p:sldId id="259" r:id="rId9"/>
    <p:sldId id="260" r:id="rId10"/>
    <p:sldId id="261" r:id="rId11"/>
    <p:sldId id="257" r:id="rId12"/>
    <p:sldId id="302" r:id="rId13"/>
    <p:sldId id="308" r:id="rId14"/>
    <p:sldId id="303" r:id="rId15"/>
    <p:sldId id="310" r:id="rId16"/>
    <p:sldId id="304" r:id="rId17"/>
    <p:sldId id="309" r:id="rId18"/>
    <p:sldId id="284" r:id="rId19"/>
    <p:sldId id="305" r:id="rId20"/>
    <p:sldId id="306" r:id="rId21"/>
    <p:sldId id="307" r:id="rId22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E06EB-0C74-422C-98DD-11FCA967984C}" type="doc">
      <dgm:prSet loTypeId="urn:microsoft.com/office/officeart/2005/8/layout/hierarchy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369D3F2-BDAF-453F-84C3-09A93B85F55C}">
      <dgm:prSet phldrT="[Текст]" custT="1"/>
      <dgm:spPr/>
      <dgm:t>
        <a:bodyPr/>
        <a:lstStyle/>
        <a:p>
          <a:r>
            <a:rPr lang="ru-RU" sz="2400" b="1" i="1" dirty="0" smtClean="0">
              <a:effectLst/>
              <a:latin typeface="Calibri" pitchFamily="34" charset="0"/>
            </a:rPr>
            <a:t>Генерал-губернаторства</a:t>
          </a:r>
          <a:endParaRPr lang="ru-RU" sz="2400" b="1" i="1" dirty="0">
            <a:effectLst/>
            <a:latin typeface="Calibri" pitchFamily="34" charset="0"/>
          </a:endParaRPr>
        </a:p>
      </dgm:t>
    </dgm:pt>
    <dgm:pt modelId="{9C31A03E-90F1-4A6F-A051-02FF9FADDDFA}" type="parTrans" cxnId="{17217D6B-2A0D-44B2-B1C8-0B7D03DD93AA}">
      <dgm:prSet/>
      <dgm:spPr/>
      <dgm:t>
        <a:bodyPr/>
        <a:lstStyle/>
        <a:p>
          <a:endParaRPr lang="ru-RU"/>
        </a:p>
      </dgm:t>
    </dgm:pt>
    <dgm:pt modelId="{FAFB6630-DEF4-4397-96E2-8605884B3620}" type="sibTrans" cxnId="{17217D6B-2A0D-44B2-B1C8-0B7D03DD93AA}">
      <dgm:prSet/>
      <dgm:spPr/>
      <dgm:t>
        <a:bodyPr/>
        <a:lstStyle/>
        <a:p>
          <a:endParaRPr lang="ru-RU"/>
        </a:p>
      </dgm:t>
    </dgm:pt>
    <dgm:pt modelId="{6A35943E-D63E-4554-A597-1DB769AA9CA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Белорусское</a:t>
          </a:r>
          <a:endParaRPr lang="ru-RU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8BB69DCB-3039-49FC-AE92-C759B470CEB8}" type="parTrans" cxnId="{3600FA85-D4D0-4F7E-A99E-217326711780}">
      <dgm:prSet/>
      <dgm:spPr/>
      <dgm:t>
        <a:bodyPr/>
        <a:lstStyle/>
        <a:p>
          <a:endParaRPr lang="ru-RU"/>
        </a:p>
      </dgm:t>
    </dgm:pt>
    <dgm:pt modelId="{6629DCFB-826A-4402-BEB2-C36060B762E8}" type="sibTrans" cxnId="{3600FA85-D4D0-4F7E-A99E-217326711780}">
      <dgm:prSet/>
      <dgm:spPr/>
      <dgm:t>
        <a:bodyPr/>
        <a:lstStyle/>
        <a:p>
          <a:endParaRPr lang="ru-RU"/>
        </a:p>
      </dgm:t>
    </dgm:pt>
    <dgm:pt modelId="{06CA0133-B5F1-4ACE-8F59-74416A919B39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0099"/>
              </a:solidFill>
              <a:effectLst/>
              <a:latin typeface="Calibri" pitchFamily="34" charset="0"/>
            </a:rPr>
            <a:t>Витебская</a:t>
          </a:r>
          <a:endParaRPr lang="ru-RU" sz="2000" b="1" i="1" dirty="0">
            <a:solidFill>
              <a:srgbClr val="000099"/>
            </a:solidFill>
            <a:effectLst/>
            <a:latin typeface="Calibri" pitchFamily="34" charset="0"/>
          </a:endParaRPr>
        </a:p>
      </dgm:t>
    </dgm:pt>
    <dgm:pt modelId="{53A0E922-B0F2-4775-BB04-9476F0469CAC}" type="parTrans" cxnId="{31D163A6-F5B7-4CA9-9E64-F0A94C617333}">
      <dgm:prSet/>
      <dgm:spPr/>
      <dgm:t>
        <a:bodyPr/>
        <a:lstStyle/>
        <a:p>
          <a:endParaRPr lang="ru-RU"/>
        </a:p>
      </dgm:t>
    </dgm:pt>
    <dgm:pt modelId="{3C9CD6BC-FDF4-42BC-B1C4-BE0E5F3BBFBD}" type="sibTrans" cxnId="{31D163A6-F5B7-4CA9-9E64-F0A94C617333}">
      <dgm:prSet/>
      <dgm:spPr/>
      <dgm:t>
        <a:bodyPr/>
        <a:lstStyle/>
        <a:p>
          <a:endParaRPr lang="ru-RU"/>
        </a:p>
      </dgm:t>
    </dgm:pt>
    <dgm:pt modelId="{783F26F4-2D6A-43B9-B597-98C25D2F0D4F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0099"/>
              </a:solidFill>
              <a:latin typeface="Calibri" pitchFamily="34" charset="0"/>
            </a:rPr>
            <a:t>Могилёвская</a:t>
          </a:r>
          <a:endParaRPr lang="ru-RU" sz="2000" b="1" i="1" dirty="0">
            <a:solidFill>
              <a:srgbClr val="000099"/>
            </a:solidFill>
            <a:latin typeface="Calibri" pitchFamily="34" charset="0"/>
          </a:endParaRPr>
        </a:p>
      </dgm:t>
    </dgm:pt>
    <dgm:pt modelId="{671060EB-97A6-4497-BE7A-4650E028E75F}" type="parTrans" cxnId="{F8EF952C-8FDD-4C88-9875-449452BFEF56}">
      <dgm:prSet/>
      <dgm:spPr/>
      <dgm:t>
        <a:bodyPr/>
        <a:lstStyle/>
        <a:p>
          <a:endParaRPr lang="ru-RU"/>
        </a:p>
      </dgm:t>
    </dgm:pt>
    <dgm:pt modelId="{A11AAD9E-61ED-484F-9A00-A99E016400FC}" type="sibTrans" cxnId="{F8EF952C-8FDD-4C88-9875-449452BFEF56}">
      <dgm:prSet/>
      <dgm:spPr/>
      <dgm:t>
        <a:bodyPr/>
        <a:lstStyle/>
        <a:p>
          <a:endParaRPr lang="ru-RU"/>
        </a:p>
      </dgm:t>
    </dgm:pt>
    <dgm:pt modelId="{458F80F7-7C86-4955-B4D9-2339C9C3189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Литовское </a:t>
          </a:r>
          <a:endParaRPr lang="ru-RU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245AFD5B-AE74-4D6F-B728-8BC56D92FFBA}" type="parTrans" cxnId="{61A52978-15BD-4670-8732-277A1A1F8B11}">
      <dgm:prSet/>
      <dgm:spPr/>
      <dgm:t>
        <a:bodyPr/>
        <a:lstStyle/>
        <a:p>
          <a:endParaRPr lang="ru-RU"/>
        </a:p>
      </dgm:t>
    </dgm:pt>
    <dgm:pt modelId="{1DBAB986-B65E-43CB-9DD4-FB70C10FE762}" type="sibTrans" cxnId="{61A52978-15BD-4670-8732-277A1A1F8B11}">
      <dgm:prSet/>
      <dgm:spPr/>
      <dgm:t>
        <a:bodyPr/>
        <a:lstStyle/>
        <a:p>
          <a:endParaRPr lang="ru-RU"/>
        </a:p>
      </dgm:t>
    </dgm:pt>
    <dgm:pt modelId="{72D8623A-76D6-407B-A927-B31C5CF95338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0099"/>
              </a:solidFill>
              <a:latin typeface="Calibri" pitchFamily="34" charset="0"/>
            </a:rPr>
            <a:t>Гродненская</a:t>
          </a:r>
          <a:endParaRPr lang="ru-RU" sz="2000" b="1" i="1" dirty="0">
            <a:solidFill>
              <a:srgbClr val="000099"/>
            </a:solidFill>
            <a:latin typeface="Calibri" pitchFamily="34" charset="0"/>
          </a:endParaRPr>
        </a:p>
      </dgm:t>
    </dgm:pt>
    <dgm:pt modelId="{AB93DE80-2D12-444D-B573-7C1562D46BBA}" type="parTrans" cxnId="{E91DE180-13F9-4A70-A6EC-B0095BBF9B3F}">
      <dgm:prSet/>
      <dgm:spPr/>
      <dgm:t>
        <a:bodyPr/>
        <a:lstStyle/>
        <a:p>
          <a:endParaRPr lang="ru-RU"/>
        </a:p>
      </dgm:t>
    </dgm:pt>
    <dgm:pt modelId="{C5DB0281-CCFC-4766-9B1E-3C47EC53FAE9}" type="sibTrans" cxnId="{E91DE180-13F9-4A70-A6EC-B0095BBF9B3F}">
      <dgm:prSet/>
      <dgm:spPr/>
      <dgm:t>
        <a:bodyPr/>
        <a:lstStyle/>
        <a:p>
          <a:endParaRPr lang="ru-RU"/>
        </a:p>
      </dgm:t>
    </dgm:pt>
    <dgm:pt modelId="{1A77AA0A-6144-45D4-BEBF-B91FDB6524FA}">
      <dgm:prSet phldrT="[Текст]" custT="1"/>
      <dgm:spPr/>
      <dgm:t>
        <a:bodyPr/>
        <a:lstStyle/>
        <a:p>
          <a:r>
            <a:rPr lang="ru-RU" sz="2000" b="1" i="1" dirty="0" err="1" smtClean="0">
              <a:solidFill>
                <a:srgbClr val="000099"/>
              </a:solidFill>
              <a:latin typeface="Calibri" pitchFamily="34" charset="0"/>
            </a:rPr>
            <a:t>Виленская</a:t>
          </a:r>
          <a:endParaRPr lang="ru-RU" sz="2000" b="1" i="1" dirty="0">
            <a:solidFill>
              <a:srgbClr val="000099"/>
            </a:solidFill>
            <a:latin typeface="Calibri" pitchFamily="34" charset="0"/>
          </a:endParaRPr>
        </a:p>
      </dgm:t>
    </dgm:pt>
    <dgm:pt modelId="{107644B0-30B2-4835-ABF0-6C4C19B859C8}" type="parTrans" cxnId="{9349CCE8-104C-4EE8-B072-EA5F38A8E048}">
      <dgm:prSet/>
      <dgm:spPr/>
      <dgm:t>
        <a:bodyPr/>
        <a:lstStyle/>
        <a:p>
          <a:endParaRPr lang="ru-RU"/>
        </a:p>
      </dgm:t>
    </dgm:pt>
    <dgm:pt modelId="{5ADAD3FF-85C9-4D17-962C-93A7553BADE1}" type="sibTrans" cxnId="{9349CCE8-104C-4EE8-B072-EA5F38A8E048}">
      <dgm:prSet/>
      <dgm:spPr/>
      <dgm:t>
        <a:bodyPr/>
        <a:lstStyle/>
        <a:p>
          <a:endParaRPr lang="ru-RU"/>
        </a:p>
      </dgm:t>
    </dgm:pt>
    <dgm:pt modelId="{6AC5796F-30B8-40DC-81E0-5DE209691F9A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0099"/>
              </a:solidFill>
              <a:latin typeface="Calibri" pitchFamily="34" charset="0"/>
            </a:rPr>
            <a:t>Минская</a:t>
          </a:r>
          <a:endParaRPr lang="ru-RU" sz="2000" b="1" i="1" dirty="0">
            <a:solidFill>
              <a:srgbClr val="000099"/>
            </a:solidFill>
            <a:latin typeface="Calibri" pitchFamily="34" charset="0"/>
          </a:endParaRPr>
        </a:p>
      </dgm:t>
    </dgm:pt>
    <dgm:pt modelId="{A61752CE-3431-43D2-9959-D3DA9FC8B692}" type="parTrans" cxnId="{74C7604D-6E75-4957-A613-C02F4A749F08}">
      <dgm:prSet/>
      <dgm:spPr/>
      <dgm:t>
        <a:bodyPr/>
        <a:lstStyle/>
        <a:p>
          <a:endParaRPr lang="ru-RU"/>
        </a:p>
      </dgm:t>
    </dgm:pt>
    <dgm:pt modelId="{289C4D51-DB7E-477C-959C-F745E443C666}" type="sibTrans" cxnId="{74C7604D-6E75-4957-A613-C02F4A749F08}">
      <dgm:prSet/>
      <dgm:spPr/>
      <dgm:t>
        <a:bodyPr/>
        <a:lstStyle/>
        <a:p>
          <a:endParaRPr lang="ru-RU"/>
        </a:p>
      </dgm:t>
    </dgm:pt>
    <dgm:pt modelId="{645696BC-4EB3-4214-8115-63DDB36CEA5D}" type="pres">
      <dgm:prSet presAssocID="{CB2E06EB-0C74-422C-98DD-11FCA96798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B23C30-B472-412E-9474-43DB918F8697}" type="pres">
      <dgm:prSet presAssocID="{1369D3F2-BDAF-453F-84C3-09A93B85F55C}" presName="hierRoot1" presStyleCnt="0"/>
      <dgm:spPr/>
    </dgm:pt>
    <dgm:pt modelId="{6449178E-19DC-4556-81A5-483B48312958}" type="pres">
      <dgm:prSet presAssocID="{1369D3F2-BDAF-453F-84C3-09A93B85F55C}" presName="composite" presStyleCnt="0"/>
      <dgm:spPr/>
    </dgm:pt>
    <dgm:pt modelId="{07964723-A147-41E9-9457-C2F7939765EF}" type="pres">
      <dgm:prSet presAssocID="{1369D3F2-BDAF-453F-84C3-09A93B85F55C}" presName="background" presStyleLbl="node0" presStyleIdx="0" presStyleCnt="1"/>
      <dgm:spPr/>
    </dgm:pt>
    <dgm:pt modelId="{6E579DD4-3DA9-4FC6-B0A8-89B2B5419179}" type="pres">
      <dgm:prSet presAssocID="{1369D3F2-BDAF-453F-84C3-09A93B85F55C}" presName="text" presStyleLbl="fgAcc0" presStyleIdx="0" presStyleCnt="1" custScaleX="496597" custScaleY="252745" custLinFactNeighborX="6532" custLinFactNeighborY="-61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772E5D-0420-44E7-B847-6440BEB125D0}" type="pres">
      <dgm:prSet presAssocID="{1369D3F2-BDAF-453F-84C3-09A93B85F55C}" presName="hierChild2" presStyleCnt="0"/>
      <dgm:spPr/>
    </dgm:pt>
    <dgm:pt modelId="{A659E875-BBD2-4844-8838-5239EE03A9D4}" type="pres">
      <dgm:prSet presAssocID="{8BB69DCB-3039-49FC-AE92-C759B470CEB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6BAC257-110F-48FA-A0F0-DA8729D9CF97}" type="pres">
      <dgm:prSet presAssocID="{6A35943E-D63E-4554-A597-1DB769AA9CAE}" presName="hierRoot2" presStyleCnt="0"/>
      <dgm:spPr/>
    </dgm:pt>
    <dgm:pt modelId="{2DB3CB9D-F8CC-41D2-84EE-06F80A7F9858}" type="pres">
      <dgm:prSet presAssocID="{6A35943E-D63E-4554-A597-1DB769AA9CAE}" presName="composite2" presStyleCnt="0"/>
      <dgm:spPr/>
    </dgm:pt>
    <dgm:pt modelId="{16AE7353-2C55-4AA9-BAD7-264BEC2512ED}" type="pres">
      <dgm:prSet presAssocID="{6A35943E-D63E-4554-A597-1DB769AA9CAE}" presName="background2" presStyleLbl="node2" presStyleIdx="0" presStyleCnt="2"/>
      <dgm:spPr/>
    </dgm:pt>
    <dgm:pt modelId="{D31054A5-3965-42F2-ADA9-56F54B0783E5}" type="pres">
      <dgm:prSet presAssocID="{6A35943E-D63E-4554-A597-1DB769AA9CAE}" presName="text2" presStyleLbl="fgAcc2" presStyleIdx="0" presStyleCnt="2" custScaleX="422176" custLinFactNeighborX="1307" custLinFactNeighborY="-41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EF5BC-86F9-4261-85DA-5F8A4E218089}" type="pres">
      <dgm:prSet presAssocID="{6A35943E-D63E-4554-A597-1DB769AA9CAE}" presName="hierChild3" presStyleCnt="0"/>
      <dgm:spPr/>
    </dgm:pt>
    <dgm:pt modelId="{6AA12BAE-04ED-4152-BFA6-5B1FBD76529C}" type="pres">
      <dgm:prSet presAssocID="{53A0E922-B0F2-4775-BB04-9476F0469CAC}" presName="Name17" presStyleLbl="parChTrans1D3" presStyleIdx="0" presStyleCnt="5"/>
      <dgm:spPr/>
      <dgm:t>
        <a:bodyPr/>
        <a:lstStyle/>
        <a:p>
          <a:endParaRPr lang="ru-RU"/>
        </a:p>
      </dgm:t>
    </dgm:pt>
    <dgm:pt modelId="{9DFBC1DB-969D-4819-9EF9-677486E33213}" type="pres">
      <dgm:prSet presAssocID="{06CA0133-B5F1-4ACE-8F59-74416A919B39}" presName="hierRoot3" presStyleCnt="0"/>
      <dgm:spPr/>
    </dgm:pt>
    <dgm:pt modelId="{0BFE09D8-AC7F-4475-A783-1A85238C9C39}" type="pres">
      <dgm:prSet presAssocID="{06CA0133-B5F1-4ACE-8F59-74416A919B39}" presName="composite3" presStyleCnt="0"/>
      <dgm:spPr/>
    </dgm:pt>
    <dgm:pt modelId="{66753499-14AE-4CA6-8B5F-6002DEE65E1D}" type="pres">
      <dgm:prSet presAssocID="{06CA0133-B5F1-4ACE-8F59-74416A919B39}" presName="background3" presStyleLbl="node3" presStyleIdx="0" presStyleCnt="5"/>
      <dgm:spPr/>
    </dgm:pt>
    <dgm:pt modelId="{DBA75B0F-B082-4A9B-B75A-2CB1B06D2426}" type="pres">
      <dgm:prSet presAssocID="{06CA0133-B5F1-4ACE-8F59-74416A919B39}" presName="text3" presStyleLbl="fgAcc3" presStyleIdx="0" presStyleCnt="5" custScaleX="217299" custScaleY="187104" custLinFactNeighborX="-6050" custLinFactNeighborY="-29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49CB97-02C9-42E5-90E6-5DFC97F86819}" type="pres">
      <dgm:prSet presAssocID="{06CA0133-B5F1-4ACE-8F59-74416A919B39}" presName="hierChild4" presStyleCnt="0"/>
      <dgm:spPr/>
    </dgm:pt>
    <dgm:pt modelId="{D0E4F3AB-90B1-4237-B939-18580EE34ACD}" type="pres">
      <dgm:prSet presAssocID="{671060EB-97A6-4497-BE7A-4650E028E75F}" presName="Name17" presStyleLbl="parChTrans1D3" presStyleIdx="1" presStyleCnt="5"/>
      <dgm:spPr/>
      <dgm:t>
        <a:bodyPr/>
        <a:lstStyle/>
        <a:p>
          <a:endParaRPr lang="ru-RU"/>
        </a:p>
      </dgm:t>
    </dgm:pt>
    <dgm:pt modelId="{D654F540-D81E-4F3A-943C-546D40B8C21C}" type="pres">
      <dgm:prSet presAssocID="{783F26F4-2D6A-43B9-B597-98C25D2F0D4F}" presName="hierRoot3" presStyleCnt="0"/>
      <dgm:spPr/>
    </dgm:pt>
    <dgm:pt modelId="{3DA8AA99-623B-4A35-8790-EBBB16E109EE}" type="pres">
      <dgm:prSet presAssocID="{783F26F4-2D6A-43B9-B597-98C25D2F0D4F}" presName="composite3" presStyleCnt="0"/>
      <dgm:spPr/>
    </dgm:pt>
    <dgm:pt modelId="{2D888675-DB49-4514-94E9-462D16366096}" type="pres">
      <dgm:prSet presAssocID="{783F26F4-2D6A-43B9-B597-98C25D2F0D4F}" presName="background3" presStyleLbl="node3" presStyleIdx="1" presStyleCnt="5"/>
      <dgm:spPr/>
    </dgm:pt>
    <dgm:pt modelId="{6F8D8E1F-8991-464D-A189-B0499F1C8746}" type="pres">
      <dgm:prSet presAssocID="{783F26F4-2D6A-43B9-B597-98C25D2F0D4F}" presName="text3" presStyleLbl="fgAcc3" presStyleIdx="1" presStyleCnt="5" custAng="0" custScaleX="249546" custScaleY="129739" custLinFactNeighborX="35731" custLinFactNeighborY="98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EA23E7-383A-4141-986A-6ECBDBAB4312}" type="pres">
      <dgm:prSet presAssocID="{783F26F4-2D6A-43B9-B597-98C25D2F0D4F}" presName="hierChild4" presStyleCnt="0"/>
      <dgm:spPr/>
    </dgm:pt>
    <dgm:pt modelId="{FDF6A6CA-3561-4897-8ACF-13A7F1C0EC56}" type="pres">
      <dgm:prSet presAssocID="{245AFD5B-AE74-4D6F-B728-8BC56D92FFB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D383BEA-F35A-4AD2-AC7D-17E4CBFF60E8}" type="pres">
      <dgm:prSet presAssocID="{458F80F7-7C86-4955-B4D9-2339C9C3189F}" presName="hierRoot2" presStyleCnt="0"/>
      <dgm:spPr/>
    </dgm:pt>
    <dgm:pt modelId="{21B05BC7-AF68-4C93-B2D1-A5AF7D9C1063}" type="pres">
      <dgm:prSet presAssocID="{458F80F7-7C86-4955-B4D9-2339C9C3189F}" presName="composite2" presStyleCnt="0"/>
      <dgm:spPr/>
    </dgm:pt>
    <dgm:pt modelId="{0F60DE9D-1203-446C-BB32-0B515881363F}" type="pres">
      <dgm:prSet presAssocID="{458F80F7-7C86-4955-B4D9-2339C9C3189F}" presName="background2" presStyleLbl="node2" presStyleIdx="1" presStyleCnt="2"/>
      <dgm:spPr/>
    </dgm:pt>
    <dgm:pt modelId="{A3AA16A6-BCCF-40A3-B0EC-B20AB28C9BAD}" type="pres">
      <dgm:prSet presAssocID="{458F80F7-7C86-4955-B4D9-2339C9C3189F}" presName="text2" presStyleLbl="fgAcc2" presStyleIdx="1" presStyleCnt="2" custScaleX="369511" custLinFactNeighborX="6490" custLinFactNeighborY="-41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7A758C-5B5E-4FFB-9314-8EE877126137}" type="pres">
      <dgm:prSet presAssocID="{458F80F7-7C86-4955-B4D9-2339C9C3189F}" presName="hierChild3" presStyleCnt="0"/>
      <dgm:spPr/>
    </dgm:pt>
    <dgm:pt modelId="{AFC3E0B8-8F8B-49F3-A790-BC4B917B1123}" type="pres">
      <dgm:prSet presAssocID="{AB93DE80-2D12-444D-B573-7C1562D46BBA}" presName="Name17" presStyleLbl="parChTrans1D3" presStyleIdx="2" presStyleCnt="5"/>
      <dgm:spPr/>
      <dgm:t>
        <a:bodyPr/>
        <a:lstStyle/>
        <a:p>
          <a:endParaRPr lang="ru-RU"/>
        </a:p>
      </dgm:t>
    </dgm:pt>
    <dgm:pt modelId="{479BD03B-7B09-4CB6-81DC-710838C2AA79}" type="pres">
      <dgm:prSet presAssocID="{72D8623A-76D6-407B-A927-B31C5CF95338}" presName="hierRoot3" presStyleCnt="0"/>
      <dgm:spPr/>
    </dgm:pt>
    <dgm:pt modelId="{E0145178-9CFD-49C8-BA3D-1E388DDDFC24}" type="pres">
      <dgm:prSet presAssocID="{72D8623A-76D6-407B-A927-B31C5CF95338}" presName="composite3" presStyleCnt="0"/>
      <dgm:spPr/>
    </dgm:pt>
    <dgm:pt modelId="{A41E7BC6-6709-42BB-90C6-2DEC97377613}" type="pres">
      <dgm:prSet presAssocID="{72D8623A-76D6-407B-A927-B31C5CF95338}" presName="background3" presStyleLbl="node3" presStyleIdx="2" presStyleCnt="5"/>
      <dgm:spPr/>
    </dgm:pt>
    <dgm:pt modelId="{CD9F6870-18B6-485F-A9CC-5A08D245633F}" type="pres">
      <dgm:prSet presAssocID="{72D8623A-76D6-407B-A927-B31C5CF95338}" presName="text3" presStyleLbl="fgAcc3" presStyleIdx="2" presStyleCnt="5" custScaleX="267431" custLinFactNeighborX="-18179" custLinFactNeighborY="-46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F70DF0-6A86-43D2-BC2F-4E6D81B03404}" type="pres">
      <dgm:prSet presAssocID="{72D8623A-76D6-407B-A927-B31C5CF95338}" presName="hierChild4" presStyleCnt="0"/>
      <dgm:spPr/>
    </dgm:pt>
    <dgm:pt modelId="{E43997D5-72D7-4EA5-A312-962CB265C30E}" type="pres">
      <dgm:prSet presAssocID="{107644B0-30B2-4835-ABF0-6C4C19B859C8}" presName="Name17" presStyleLbl="parChTrans1D3" presStyleIdx="3" presStyleCnt="5"/>
      <dgm:spPr/>
      <dgm:t>
        <a:bodyPr/>
        <a:lstStyle/>
        <a:p>
          <a:endParaRPr lang="ru-RU"/>
        </a:p>
      </dgm:t>
    </dgm:pt>
    <dgm:pt modelId="{858E0CF5-A5AF-47CA-9E0E-55EF5B9E1F0A}" type="pres">
      <dgm:prSet presAssocID="{1A77AA0A-6144-45D4-BEBF-B91FDB6524FA}" presName="hierRoot3" presStyleCnt="0"/>
      <dgm:spPr/>
    </dgm:pt>
    <dgm:pt modelId="{687D0140-52F2-438A-9CD7-00585076F907}" type="pres">
      <dgm:prSet presAssocID="{1A77AA0A-6144-45D4-BEBF-B91FDB6524FA}" presName="composite3" presStyleCnt="0"/>
      <dgm:spPr/>
    </dgm:pt>
    <dgm:pt modelId="{0CA20121-3C18-4C1F-992F-E6FAF9D9D0EE}" type="pres">
      <dgm:prSet presAssocID="{1A77AA0A-6144-45D4-BEBF-B91FDB6524FA}" presName="background3" presStyleLbl="node3" presStyleIdx="3" presStyleCnt="5"/>
      <dgm:spPr/>
    </dgm:pt>
    <dgm:pt modelId="{A7A076F9-8037-4E0F-AB8F-3652692317BA}" type="pres">
      <dgm:prSet presAssocID="{1A77AA0A-6144-45D4-BEBF-B91FDB6524FA}" presName="text3" presStyleLbl="fgAcc3" presStyleIdx="3" presStyleCnt="5" custScaleX="196188" custLinFactY="42417" custLinFactNeighborX="-2381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5204C6-C05E-4832-90B0-E311F335E1B0}" type="pres">
      <dgm:prSet presAssocID="{1A77AA0A-6144-45D4-BEBF-B91FDB6524FA}" presName="hierChild4" presStyleCnt="0"/>
      <dgm:spPr/>
    </dgm:pt>
    <dgm:pt modelId="{57C674E7-E40A-4949-BF58-47F327684B1C}" type="pres">
      <dgm:prSet presAssocID="{A61752CE-3431-43D2-9959-D3DA9FC8B692}" presName="Name17" presStyleLbl="parChTrans1D3" presStyleIdx="4" presStyleCnt="5"/>
      <dgm:spPr/>
      <dgm:t>
        <a:bodyPr/>
        <a:lstStyle/>
        <a:p>
          <a:endParaRPr lang="ru-RU"/>
        </a:p>
      </dgm:t>
    </dgm:pt>
    <dgm:pt modelId="{1BEEE2B3-75B6-491F-91E0-80D89A9FD911}" type="pres">
      <dgm:prSet presAssocID="{6AC5796F-30B8-40DC-81E0-5DE209691F9A}" presName="hierRoot3" presStyleCnt="0"/>
      <dgm:spPr/>
    </dgm:pt>
    <dgm:pt modelId="{9D83F3CD-B769-4675-B44A-133110EA34F1}" type="pres">
      <dgm:prSet presAssocID="{6AC5796F-30B8-40DC-81E0-5DE209691F9A}" presName="composite3" presStyleCnt="0"/>
      <dgm:spPr/>
    </dgm:pt>
    <dgm:pt modelId="{EEABF7BD-E7B0-4473-97B1-6754522602CC}" type="pres">
      <dgm:prSet presAssocID="{6AC5796F-30B8-40DC-81E0-5DE209691F9A}" presName="background3" presStyleLbl="node3" presStyleIdx="4" presStyleCnt="5"/>
      <dgm:spPr/>
    </dgm:pt>
    <dgm:pt modelId="{2CD65EB6-185D-46CE-84A5-7D921C6F6139}" type="pres">
      <dgm:prSet presAssocID="{6AC5796F-30B8-40DC-81E0-5DE209691F9A}" presName="text3" presStyleLbl="fgAcc3" presStyleIdx="4" presStyleCnt="5" custScaleX="186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3B0EA3-3D9F-49A6-9C61-1D2362552E09}" type="pres">
      <dgm:prSet presAssocID="{6AC5796F-30B8-40DC-81E0-5DE209691F9A}" presName="hierChild4" presStyleCnt="0"/>
      <dgm:spPr/>
    </dgm:pt>
  </dgm:ptLst>
  <dgm:cxnLst>
    <dgm:cxn modelId="{BFF9A90E-4B76-4484-8E6C-BB1F12E1AE08}" type="presOf" srcId="{06CA0133-B5F1-4ACE-8F59-74416A919B39}" destId="{DBA75B0F-B082-4A9B-B75A-2CB1B06D2426}" srcOrd="0" destOrd="0" presId="urn:microsoft.com/office/officeart/2005/8/layout/hierarchy1"/>
    <dgm:cxn modelId="{F8EF952C-8FDD-4C88-9875-449452BFEF56}" srcId="{6A35943E-D63E-4554-A597-1DB769AA9CAE}" destId="{783F26F4-2D6A-43B9-B597-98C25D2F0D4F}" srcOrd="1" destOrd="0" parTransId="{671060EB-97A6-4497-BE7A-4650E028E75F}" sibTransId="{A11AAD9E-61ED-484F-9A00-A99E016400FC}"/>
    <dgm:cxn modelId="{833C5A4C-1F6F-42BF-9F44-BD7F0AA671E6}" type="presOf" srcId="{1369D3F2-BDAF-453F-84C3-09A93B85F55C}" destId="{6E579DD4-3DA9-4FC6-B0A8-89B2B5419179}" srcOrd="0" destOrd="0" presId="urn:microsoft.com/office/officeart/2005/8/layout/hierarchy1"/>
    <dgm:cxn modelId="{A2DD1C07-025C-475E-B52A-D7B2DD355EC3}" type="presOf" srcId="{A61752CE-3431-43D2-9959-D3DA9FC8B692}" destId="{57C674E7-E40A-4949-BF58-47F327684B1C}" srcOrd="0" destOrd="0" presId="urn:microsoft.com/office/officeart/2005/8/layout/hierarchy1"/>
    <dgm:cxn modelId="{36181D59-E5DE-4507-94EB-C8BB943B54E9}" type="presOf" srcId="{671060EB-97A6-4497-BE7A-4650E028E75F}" destId="{D0E4F3AB-90B1-4237-B939-18580EE34ACD}" srcOrd="0" destOrd="0" presId="urn:microsoft.com/office/officeart/2005/8/layout/hierarchy1"/>
    <dgm:cxn modelId="{691D7A66-F0A8-4816-90DC-D98947BE1398}" type="presOf" srcId="{6A35943E-D63E-4554-A597-1DB769AA9CAE}" destId="{D31054A5-3965-42F2-ADA9-56F54B0783E5}" srcOrd="0" destOrd="0" presId="urn:microsoft.com/office/officeart/2005/8/layout/hierarchy1"/>
    <dgm:cxn modelId="{142DD9C5-F3B0-4824-B775-3B2392999C40}" type="presOf" srcId="{53A0E922-B0F2-4775-BB04-9476F0469CAC}" destId="{6AA12BAE-04ED-4152-BFA6-5B1FBD76529C}" srcOrd="0" destOrd="0" presId="urn:microsoft.com/office/officeart/2005/8/layout/hierarchy1"/>
    <dgm:cxn modelId="{31D163A6-F5B7-4CA9-9E64-F0A94C617333}" srcId="{6A35943E-D63E-4554-A597-1DB769AA9CAE}" destId="{06CA0133-B5F1-4ACE-8F59-74416A919B39}" srcOrd="0" destOrd="0" parTransId="{53A0E922-B0F2-4775-BB04-9476F0469CAC}" sibTransId="{3C9CD6BC-FDF4-42BC-B1C4-BE0E5F3BBFBD}"/>
    <dgm:cxn modelId="{77BBE8F4-C9BE-4EE4-ABE8-381AE999A7BF}" type="presOf" srcId="{458F80F7-7C86-4955-B4D9-2339C9C3189F}" destId="{A3AA16A6-BCCF-40A3-B0EC-B20AB28C9BAD}" srcOrd="0" destOrd="0" presId="urn:microsoft.com/office/officeart/2005/8/layout/hierarchy1"/>
    <dgm:cxn modelId="{9349CCE8-104C-4EE8-B072-EA5F38A8E048}" srcId="{458F80F7-7C86-4955-B4D9-2339C9C3189F}" destId="{1A77AA0A-6144-45D4-BEBF-B91FDB6524FA}" srcOrd="1" destOrd="0" parTransId="{107644B0-30B2-4835-ABF0-6C4C19B859C8}" sibTransId="{5ADAD3FF-85C9-4D17-962C-93A7553BADE1}"/>
    <dgm:cxn modelId="{E6F532CE-B378-494C-8E97-3948C4997067}" type="presOf" srcId="{107644B0-30B2-4835-ABF0-6C4C19B859C8}" destId="{E43997D5-72D7-4EA5-A312-962CB265C30E}" srcOrd="0" destOrd="0" presId="urn:microsoft.com/office/officeart/2005/8/layout/hierarchy1"/>
    <dgm:cxn modelId="{61A52978-15BD-4670-8732-277A1A1F8B11}" srcId="{1369D3F2-BDAF-453F-84C3-09A93B85F55C}" destId="{458F80F7-7C86-4955-B4D9-2339C9C3189F}" srcOrd="1" destOrd="0" parTransId="{245AFD5B-AE74-4D6F-B728-8BC56D92FFBA}" sibTransId="{1DBAB986-B65E-43CB-9DD4-FB70C10FE762}"/>
    <dgm:cxn modelId="{1F76B513-68AE-48F8-BCD5-7A769203EA4A}" type="presOf" srcId="{72D8623A-76D6-407B-A927-B31C5CF95338}" destId="{CD9F6870-18B6-485F-A9CC-5A08D245633F}" srcOrd="0" destOrd="0" presId="urn:microsoft.com/office/officeart/2005/8/layout/hierarchy1"/>
    <dgm:cxn modelId="{5940F961-306A-4C5E-AC4F-B92896FB0665}" type="presOf" srcId="{CB2E06EB-0C74-422C-98DD-11FCA967984C}" destId="{645696BC-4EB3-4214-8115-63DDB36CEA5D}" srcOrd="0" destOrd="0" presId="urn:microsoft.com/office/officeart/2005/8/layout/hierarchy1"/>
    <dgm:cxn modelId="{E91DE180-13F9-4A70-A6EC-B0095BBF9B3F}" srcId="{458F80F7-7C86-4955-B4D9-2339C9C3189F}" destId="{72D8623A-76D6-407B-A927-B31C5CF95338}" srcOrd="0" destOrd="0" parTransId="{AB93DE80-2D12-444D-B573-7C1562D46BBA}" sibTransId="{C5DB0281-CCFC-4766-9B1E-3C47EC53FAE9}"/>
    <dgm:cxn modelId="{17217D6B-2A0D-44B2-B1C8-0B7D03DD93AA}" srcId="{CB2E06EB-0C74-422C-98DD-11FCA967984C}" destId="{1369D3F2-BDAF-453F-84C3-09A93B85F55C}" srcOrd="0" destOrd="0" parTransId="{9C31A03E-90F1-4A6F-A051-02FF9FADDDFA}" sibTransId="{FAFB6630-DEF4-4397-96E2-8605884B3620}"/>
    <dgm:cxn modelId="{3600FA85-D4D0-4F7E-A99E-217326711780}" srcId="{1369D3F2-BDAF-453F-84C3-09A93B85F55C}" destId="{6A35943E-D63E-4554-A597-1DB769AA9CAE}" srcOrd="0" destOrd="0" parTransId="{8BB69DCB-3039-49FC-AE92-C759B470CEB8}" sibTransId="{6629DCFB-826A-4402-BEB2-C36060B762E8}"/>
    <dgm:cxn modelId="{D9566BAC-F8C1-4B70-9494-DDDEFD42BE78}" type="presOf" srcId="{6AC5796F-30B8-40DC-81E0-5DE209691F9A}" destId="{2CD65EB6-185D-46CE-84A5-7D921C6F6139}" srcOrd="0" destOrd="0" presId="urn:microsoft.com/office/officeart/2005/8/layout/hierarchy1"/>
    <dgm:cxn modelId="{9C098E9A-77CA-4861-9203-C2A9FDF0825B}" type="presOf" srcId="{AB93DE80-2D12-444D-B573-7C1562D46BBA}" destId="{AFC3E0B8-8F8B-49F3-A790-BC4B917B1123}" srcOrd="0" destOrd="0" presId="urn:microsoft.com/office/officeart/2005/8/layout/hierarchy1"/>
    <dgm:cxn modelId="{D66C7D85-0D0B-431D-AB45-216BFCCB741F}" type="presOf" srcId="{1A77AA0A-6144-45D4-BEBF-B91FDB6524FA}" destId="{A7A076F9-8037-4E0F-AB8F-3652692317BA}" srcOrd="0" destOrd="0" presId="urn:microsoft.com/office/officeart/2005/8/layout/hierarchy1"/>
    <dgm:cxn modelId="{74C7604D-6E75-4957-A613-C02F4A749F08}" srcId="{458F80F7-7C86-4955-B4D9-2339C9C3189F}" destId="{6AC5796F-30B8-40DC-81E0-5DE209691F9A}" srcOrd="2" destOrd="0" parTransId="{A61752CE-3431-43D2-9959-D3DA9FC8B692}" sibTransId="{289C4D51-DB7E-477C-959C-F745E443C666}"/>
    <dgm:cxn modelId="{56F40AD6-E794-4371-A1D9-525F333DC4C4}" type="presOf" srcId="{783F26F4-2D6A-43B9-B597-98C25D2F0D4F}" destId="{6F8D8E1F-8991-464D-A189-B0499F1C8746}" srcOrd="0" destOrd="0" presId="urn:microsoft.com/office/officeart/2005/8/layout/hierarchy1"/>
    <dgm:cxn modelId="{82C808E0-9682-4691-A6FA-CD2D4C141503}" type="presOf" srcId="{8BB69DCB-3039-49FC-AE92-C759B470CEB8}" destId="{A659E875-BBD2-4844-8838-5239EE03A9D4}" srcOrd="0" destOrd="0" presId="urn:microsoft.com/office/officeart/2005/8/layout/hierarchy1"/>
    <dgm:cxn modelId="{0A81E798-7568-4445-B96A-31D36664CDB0}" type="presOf" srcId="{245AFD5B-AE74-4D6F-B728-8BC56D92FFBA}" destId="{FDF6A6CA-3561-4897-8ACF-13A7F1C0EC56}" srcOrd="0" destOrd="0" presId="urn:microsoft.com/office/officeart/2005/8/layout/hierarchy1"/>
    <dgm:cxn modelId="{2061DC55-BC9B-41A6-92F6-09F1542A4EB0}" type="presParOf" srcId="{645696BC-4EB3-4214-8115-63DDB36CEA5D}" destId="{3EB23C30-B472-412E-9474-43DB918F8697}" srcOrd="0" destOrd="0" presId="urn:microsoft.com/office/officeart/2005/8/layout/hierarchy1"/>
    <dgm:cxn modelId="{11606FE3-A378-45B7-B8B5-090E39B4CC16}" type="presParOf" srcId="{3EB23C30-B472-412E-9474-43DB918F8697}" destId="{6449178E-19DC-4556-81A5-483B48312958}" srcOrd="0" destOrd="0" presId="urn:microsoft.com/office/officeart/2005/8/layout/hierarchy1"/>
    <dgm:cxn modelId="{8406CA63-419D-41DF-99C5-C6075BBC2824}" type="presParOf" srcId="{6449178E-19DC-4556-81A5-483B48312958}" destId="{07964723-A147-41E9-9457-C2F7939765EF}" srcOrd="0" destOrd="0" presId="urn:microsoft.com/office/officeart/2005/8/layout/hierarchy1"/>
    <dgm:cxn modelId="{59F3C244-1730-49C0-8A88-BE9DD5C09191}" type="presParOf" srcId="{6449178E-19DC-4556-81A5-483B48312958}" destId="{6E579DD4-3DA9-4FC6-B0A8-89B2B5419179}" srcOrd="1" destOrd="0" presId="urn:microsoft.com/office/officeart/2005/8/layout/hierarchy1"/>
    <dgm:cxn modelId="{14A3013C-566A-481F-9D0C-E8A822E81919}" type="presParOf" srcId="{3EB23C30-B472-412E-9474-43DB918F8697}" destId="{F9772E5D-0420-44E7-B847-6440BEB125D0}" srcOrd="1" destOrd="0" presId="urn:microsoft.com/office/officeart/2005/8/layout/hierarchy1"/>
    <dgm:cxn modelId="{FC96E042-756C-4339-8527-77490C557656}" type="presParOf" srcId="{F9772E5D-0420-44E7-B847-6440BEB125D0}" destId="{A659E875-BBD2-4844-8838-5239EE03A9D4}" srcOrd="0" destOrd="0" presId="urn:microsoft.com/office/officeart/2005/8/layout/hierarchy1"/>
    <dgm:cxn modelId="{3C7F9FAC-17F4-4C2F-81C8-6344D3391E87}" type="presParOf" srcId="{F9772E5D-0420-44E7-B847-6440BEB125D0}" destId="{F6BAC257-110F-48FA-A0F0-DA8729D9CF97}" srcOrd="1" destOrd="0" presId="urn:microsoft.com/office/officeart/2005/8/layout/hierarchy1"/>
    <dgm:cxn modelId="{8B3B6541-B1CE-4DC2-9907-588F60D3E0B2}" type="presParOf" srcId="{F6BAC257-110F-48FA-A0F0-DA8729D9CF97}" destId="{2DB3CB9D-F8CC-41D2-84EE-06F80A7F9858}" srcOrd="0" destOrd="0" presId="urn:microsoft.com/office/officeart/2005/8/layout/hierarchy1"/>
    <dgm:cxn modelId="{A9270391-657D-4E42-BB36-20AEBC837E96}" type="presParOf" srcId="{2DB3CB9D-F8CC-41D2-84EE-06F80A7F9858}" destId="{16AE7353-2C55-4AA9-BAD7-264BEC2512ED}" srcOrd="0" destOrd="0" presId="urn:microsoft.com/office/officeart/2005/8/layout/hierarchy1"/>
    <dgm:cxn modelId="{C825D4D0-3F9A-46EF-80DF-465B29034862}" type="presParOf" srcId="{2DB3CB9D-F8CC-41D2-84EE-06F80A7F9858}" destId="{D31054A5-3965-42F2-ADA9-56F54B0783E5}" srcOrd="1" destOrd="0" presId="urn:microsoft.com/office/officeart/2005/8/layout/hierarchy1"/>
    <dgm:cxn modelId="{1B95A4F2-61F5-475F-AE68-855E4C745A0F}" type="presParOf" srcId="{F6BAC257-110F-48FA-A0F0-DA8729D9CF97}" destId="{B62EF5BC-86F9-4261-85DA-5F8A4E218089}" srcOrd="1" destOrd="0" presId="urn:microsoft.com/office/officeart/2005/8/layout/hierarchy1"/>
    <dgm:cxn modelId="{5A11CA0D-2D65-4AF1-82F2-65F12BBA4DAC}" type="presParOf" srcId="{B62EF5BC-86F9-4261-85DA-5F8A4E218089}" destId="{6AA12BAE-04ED-4152-BFA6-5B1FBD76529C}" srcOrd="0" destOrd="0" presId="urn:microsoft.com/office/officeart/2005/8/layout/hierarchy1"/>
    <dgm:cxn modelId="{5226CB1F-BF10-4B2E-8234-780E31BE5D64}" type="presParOf" srcId="{B62EF5BC-86F9-4261-85DA-5F8A4E218089}" destId="{9DFBC1DB-969D-4819-9EF9-677486E33213}" srcOrd="1" destOrd="0" presId="urn:microsoft.com/office/officeart/2005/8/layout/hierarchy1"/>
    <dgm:cxn modelId="{1927D51C-3F39-4C8A-AA0B-822FCB97D9A1}" type="presParOf" srcId="{9DFBC1DB-969D-4819-9EF9-677486E33213}" destId="{0BFE09D8-AC7F-4475-A783-1A85238C9C39}" srcOrd="0" destOrd="0" presId="urn:microsoft.com/office/officeart/2005/8/layout/hierarchy1"/>
    <dgm:cxn modelId="{9DEBB4C1-F9FB-4C9E-8F89-21A59F52E315}" type="presParOf" srcId="{0BFE09D8-AC7F-4475-A783-1A85238C9C39}" destId="{66753499-14AE-4CA6-8B5F-6002DEE65E1D}" srcOrd="0" destOrd="0" presId="urn:microsoft.com/office/officeart/2005/8/layout/hierarchy1"/>
    <dgm:cxn modelId="{65438869-86FA-4832-98B5-50FBF93BBE97}" type="presParOf" srcId="{0BFE09D8-AC7F-4475-A783-1A85238C9C39}" destId="{DBA75B0F-B082-4A9B-B75A-2CB1B06D2426}" srcOrd="1" destOrd="0" presId="urn:microsoft.com/office/officeart/2005/8/layout/hierarchy1"/>
    <dgm:cxn modelId="{98CDDC8A-0C06-4858-8740-0AAFB509DF0A}" type="presParOf" srcId="{9DFBC1DB-969D-4819-9EF9-677486E33213}" destId="{0249CB97-02C9-42E5-90E6-5DFC97F86819}" srcOrd="1" destOrd="0" presId="urn:microsoft.com/office/officeart/2005/8/layout/hierarchy1"/>
    <dgm:cxn modelId="{B52456F8-12AE-4258-82D8-2527214F15E1}" type="presParOf" srcId="{B62EF5BC-86F9-4261-85DA-5F8A4E218089}" destId="{D0E4F3AB-90B1-4237-B939-18580EE34ACD}" srcOrd="2" destOrd="0" presId="urn:microsoft.com/office/officeart/2005/8/layout/hierarchy1"/>
    <dgm:cxn modelId="{CAFF945D-B320-425D-9B89-B643AAC0BBF0}" type="presParOf" srcId="{B62EF5BC-86F9-4261-85DA-5F8A4E218089}" destId="{D654F540-D81E-4F3A-943C-546D40B8C21C}" srcOrd="3" destOrd="0" presId="urn:microsoft.com/office/officeart/2005/8/layout/hierarchy1"/>
    <dgm:cxn modelId="{AE6E2077-2353-4066-A7FE-FCED1569FA1A}" type="presParOf" srcId="{D654F540-D81E-4F3A-943C-546D40B8C21C}" destId="{3DA8AA99-623B-4A35-8790-EBBB16E109EE}" srcOrd="0" destOrd="0" presId="urn:microsoft.com/office/officeart/2005/8/layout/hierarchy1"/>
    <dgm:cxn modelId="{6BB3A0C7-7527-4928-AB51-CB3DA30ABE82}" type="presParOf" srcId="{3DA8AA99-623B-4A35-8790-EBBB16E109EE}" destId="{2D888675-DB49-4514-94E9-462D16366096}" srcOrd="0" destOrd="0" presId="urn:microsoft.com/office/officeart/2005/8/layout/hierarchy1"/>
    <dgm:cxn modelId="{E85C8638-FFF8-405F-A540-F3AABC9CC80C}" type="presParOf" srcId="{3DA8AA99-623B-4A35-8790-EBBB16E109EE}" destId="{6F8D8E1F-8991-464D-A189-B0499F1C8746}" srcOrd="1" destOrd="0" presId="urn:microsoft.com/office/officeart/2005/8/layout/hierarchy1"/>
    <dgm:cxn modelId="{3308B6B0-0EC7-4E1A-8961-61ACE7BA6327}" type="presParOf" srcId="{D654F540-D81E-4F3A-943C-546D40B8C21C}" destId="{4CEA23E7-383A-4141-986A-6ECBDBAB4312}" srcOrd="1" destOrd="0" presId="urn:microsoft.com/office/officeart/2005/8/layout/hierarchy1"/>
    <dgm:cxn modelId="{EBE96ED4-ED4E-40A3-960A-EB7F5913A485}" type="presParOf" srcId="{F9772E5D-0420-44E7-B847-6440BEB125D0}" destId="{FDF6A6CA-3561-4897-8ACF-13A7F1C0EC56}" srcOrd="2" destOrd="0" presId="urn:microsoft.com/office/officeart/2005/8/layout/hierarchy1"/>
    <dgm:cxn modelId="{B3C7964E-EF3E-4917-8F38-683ED305208F}" type="presParOf" srcId="{F9772E5D-0420-44E7-B847-6440BEB125D0}" destId="{6D383BEA-F35A-4AD2-AC7D-17E4CBFF60E8}" srcOrd="3" destOrd="0" presId="urn:microsoft.com/office/officeart/2005/8/layout/hierarchy1"/>
    <dgm:cxn modelId="{87879F73-FE10-4EB4-BA63-3E76534EA44F}" type="presParOf" srcId="{6D383BEA-F35A-4AD2-AC7D-17E4CBFF60E8}" destId="{21B05BC7-AF68-4C93-B2D1-A5AF7D9C1063}" srcOrd="0" destOrd="0" presId="urn:microsoft.com/office/officeart/2005/8/layout/hierarchy1"/>
    <dgm:cxn modelId="{DE341F05-FEBF-414C-B6AA-6D6AC50ECE00}" type="presParOf" srcId="{21B05BC7-AF68-4C93-B2D1-A5AF7D9C1063}" destId="{0F60DE9D-1203-446C-BB32-0B515881363F}" srcOrd="0" destOrd="0" presId="urn:microsoft.com/office/officeart/2005/8/layout/hierarchy1"/>
    <dgm:cxn modelId="{BA35778C-DB3E-4926-A50D-1387A6E93C35}" type="presParOf" srcId="{21B05BC7-AF68-4C93-B2D1-A5AF7D9C1063}" destId="{A3AA16A6-BCCF-40A3-B0EC-B20AB28C9BAD}" srcOrd="1" destOrd="0" presId="urn:microsoft.com/office/officeart/2005/8/layout/hierarchy1"/>
    <dgm:cxn modelId="{16CD4751-3B9E-4727-8AA7-03F27C419E40}" type="presParOf" srcId="{6D383BEA-F35A-4AD2-AC7D-17E4CBFF60E8}" destId="{577A758C-5B5E-4FFB-9314-8EE877126137}" srcOrd="1" destOrd="0" presId="urn:microsoft.com/office/officeart/2005/8/layout/hierarchy1"/>
    <dgm:cxn modelId="{F1545C07-8CF3-4394-85FD-2E8AF4C9358F}" type="presParOf" srcId="{577A758C-5B5E-4FFB-9314-8EE877126137}" destId="{AFC3E0B8-8F8B-49F3-A790-BC4B917B1123}" srcOrd="0" destOrd="0" presId="urn:microsoft.com/office/officeart/2005/8/layout/hierarchy1"/>
    <dgm:cxn modelId="{CB797AE0-BF48-4F21-A8B8-D6B17F7D0455}" type="presParOf" srcId="{577A758C-5B5E-4FFB-9314-8EE877126137}" destId="{479BD03B-7B09-4CB6-81DC-710838C2AA79}" srcOrd="1" destOrd="0" presId="urn:microsoft.com/office/officeart/2005/8/layout/hierarchy1"/>
    <dgm:cxn modelId="{1D7F323D-37DE-437A-A815-DA0A5A66702B}" type="presParOf" srcId="{479BD03B-7B09-4CB6-81DC-710838C2AA79}" destId="{E0145178-9CFD-49C8-BA3D-1E388DDDFC24}" srcOrd="0" destOrd="0" presId="urn:microsoft.com/office/officeart/2005/8/layout/hierarchy1"/>
    <dgm:cxn modelId="{734CAB4B-AF5E-47E0-817F-E8BE9821783F}" type="presParOf" srcId="{E0145178-9CFD-49C8-BA3D-1E388DDDFC24}" destId="{A41E7BC6-6709-42BB-90C6-2DEC97377613}" srcOrd="0" destOrd="0" presId="urn:microsoft.com/office/officeart/2005/8/layout/hierarchy1"/>
    <dgm:cxn modelId="{26C69BD2-18B4-497A-B0FB-905219F0608B}" type="presParOf" srcId="{E0145178-9CFD-49C8-BA3D-1E388DDDFC24}" destId="{CD9F6870-18B6-485F-A9CC-5A08D245633F}" srcOrd="1" destOrd="0" presId="urn:microsoft.com/office/officeart/2005/8/layout/hierarchy1"/>
    <dgm:cxn modelId="{14D72CB8-575A-4965-AAF9-18D767EF8693}" type="presParOf" srcId="{479BD03B-7B09-4CB6-81DC-710838C2AA79}" destId="{BEF70DF0-6A86-43D2-BC2F-4E6D81B03404}" srcOrd="1" destOrd="0" presId="urn:microsoft.com/office/officeart/2005/8/layout/hierarchy1"/>
    <dgm:cxn modelId="{4DA4D0FB-A994-4AE0-8B7A-B4E6679E53A2}" type="presParOf" srcId="{577A758C-5B5E-4FFB-9314-8EE877126137}" destId="{E43997D5-72D7-4EA5-A312-962CB265C30E}" srcOrd="2" destOrd="0" presId="urn:microsoft.com/office/officeart/2005/8/layout/hierarchy1"/>
    <dgm:cxn modelId="{22B9FB54-65DB-4091-B993-71CB68504CC3}" type="presParOf" srcId="{577A758C-5B5E-4FFB-9314-8EE877126137}" destId="{858E0CF5-A5AF-47CA-9E0E-55EF5B9E1F0A}" srcOrd="3" destOrd="0" presId="urn:microsoft.com/office/officeart/2005/8/layout/hierarchy1"/>
    <dgm:cxn modelId="{0CCD2D90-A1C5-4AE7-BDE3-8482772AECDB}" type="presParOf" srcId="{858E0CF5-A5AF-47CA-9E0E-55EF5B9E1F0A}" destId="{687D0140-52F2-438A-9CD7-00585076F907}" srcOrd="0" destOrd="0" presId="urn:microsoft.com/office/officeart/2005/8/layout/hierarchy1"/>
    <dgm:cxn modelId="{D5214F01-1D45-45D3-B2DC-9B118735A5D1}" type="presParOf" srcId="{687D0140-52F2-438A-9CD7-00585076F907}" destId="{0CA20121-3C18-4C1F-992F-E6FAF9D9D0EE}" srcOrd="0" destOrd="0" presId="urn:microsoft.com/office/officeart/2005/8/layout/hierarchy1"/>
    <dgm:cxn modelId="{53C55967-8A29-4A82-9E86-B11A780FE484}" type="presParOf" srcId="{687D0140-52F2-438A-9CD7-00585076F907}" destId="{A7A076F9-8037-4E0F-AB8F-3652692317BA}" srcOrd="1" destOrd="0" presId="urn:microsoft.com/office/officeart/2005/8/layout/hierarchy1"/>
    <dgm:cxn modelId="{193A617D-EB4E-45AE-9CB1-65D3E2AB28B1}" type="presParOf" srcId="{858E0CF5-A5AF-47CA-9E0E-55EF5B9E1F0A}" destId="{215204C6-C05E-4832-90B0-E311F335E1B0}" srcOrd="1" destOrd="0" presId="urn:microsoft.com/office/officeart/2005/8/layout/hierarchy1"/>
    <dgm:cxn modelId="{7D8D736E-253B-466C-B78B-C198779600CC}" type="presParOf" srcId="{577A758C-5B5E-4FFB-9314-8EE877126137}" destId="{57C674E7-E40A-4949-BF58-47F327684B1C}" srcOrd="4" destOrd="0" presId="urn:microsoft.com/office/officeart/2005/8/layout/hierarchy1"/>
    <dgm:cxn modelId="{F05A847C-F460-462D-B8A9-C8B9A5885CE7}" type="presParOf" srcId="{577A758C-5B5E-4FFB-9314-8EE877126137}" destId="{1BEEE2B3-75B6-491F-91E0-80D89A9FD911}" srcOrd="5" destOrd="0" presId="urn:microsoft.com/office/officeart/2005/8/layout/hierarchy1"/>
    <dgm:cxn modelId="{EA3F2527-C10F-4A42-A40E-08F31992F363}" type="presParOf" srcId="{1BEEE2B3-75B6-491F-91E0-80D89A9FD911}" destId="{9D83F3CD-B769-4675-B44A-133110EA34F1}" srcOrd="0" destOrd="0" presId="urn:microsoft.com/office/officeart/2005/8/layout/hierarchy1"/>
    <dgm:cxn modelId="{B882F921-4ECC-459E-A906-EDFA80430BA9}" type="presParOf" srcId="{9D83F3CD-B769-4675-B44A-133110EA34F1}" destId="{EEABF7BD-E7B0-4473-97B1-6754522602CC}" srcOrd="0" destOrd="0" presId="urn:microsoft.com/office/officeart/2005/8/layout/hierarchy1"/>
    <dgm:cxn modelId="{D26E5D24-61BB-4669-A9D5-D33F96313332}" type="presParOf" srcId="{9D83F3CD-B769-4675-B44A-133110EA34F1}" destId="{2CD65EB6-185D-46CE-84A5-7D921C6F6139}" srcOrd="1" destOrd="0" presId="urn:microsoft.com/office/officeart/2005/8/layout/hierarchy1"/>
    <dgm:cxn modelId="{7E8F1824-CC74-40CC-B23F-EEC6A661BFED}" type="presParOf" srcId="{1BEEE2B3-75B6-491F-91E0-80D89A9FD911}" destId="{323B0EA3-3D9F-49A6-9C61-1D2362552E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BF4EB-1098-4D3E-A55F-3403888DE27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03174B6-9A57-41E9-B68E-B165B2819F1B}" type="asst">
      <dgm:prSet phldrT="[Текст]"/>
      <dgm:spPr/>
      <dgm:t>
        <a:bodyPr/>
        <a:lstStyle/>
        <a:p>
          <a:r>
            <a:rPr lang="ru-RU" b="1" i="1" smtClean="0">
              <a:latin typeface="Calibri" pitchFamily="34" charset="0"/>
            </a:rPr>
            <a:t>Генерал-губернаторы</a:t>
          </a:r>
          <a:endParaRPr lang="ru-RU" b="1" i="1" dirty="0">
            <a:latin typeface="Calibri" pitchFamily="34" charset="0"/>
          </a:endParaRPr>
        </a:p>
      </dgm:t>
    </dgm:pt>
    <dgm:pt modelId="{E59FEA61-1D03-49FF-8533-454ABBBB0E5A}" type="parTrans" cxnId="{84EF5517-ED4F-418D-AB01-62C13E7ACD13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3EA87331-EF7D-4D19-A240-4A30E5DD9ABD}" type="sibTrans" cxnId="{84EF5517-ED4F-418D-AB01-62C13E7ACD13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35E195CA-8F25-40AC-8BD1-05DA2A75EA8C}">
      <dgm:prSet/>
      <dgm:spPr/>
      <dgm:t>
        <a:bodyPr/>
        <a:lstStyle/>
        <a:p>
          <a:r>
            <a:rPr lang="ru-RU" b="1" i="1" smtClean="0">
              <a:latin typeface="Calibri" pitchFamily="34" charset="0"/>
            </a:rPr>
            <a:t>Губернаторы</a:t>
          </a:r>
          <a:endParaRPr lang="ru-RU" b="1" i="1" dirty="0" smtClean="0">
            <a:latin typeface="Calibri" pitchFamily="34" charset="0"/>
          </a:endParaRPr>
        </a:p>
      </dgm:t>
    </dgm:pt>
    <dgm:pt modelId="{535F1D19-A21C-4FEE-AB41-236282FB9033}" type="parTrans" cxnId="{416B1EA4-C701-46C7-ACDC-3582879CA295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EFBD8E2D-ADBD-487C-B5F6-72920ED63F80}" type="sibTrans" cxnId="{416B1EA4-C701-46C7-ACDC-3582879CA295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DCE26A68-001E-4DFD-AA50-20620C3759F6}">
      <dgm:prSet/>
      <dgm:spPr/>
      <dgm:t>
        <a:bodyPr/>
        <a:lstStyle/>
        <a:p>
          <a:r>
            <a:rPr lang="ru-RU" b="1" i="1" smtClean="0">
              <a:latin typeface="Calibri" pitchFamily="34" charset="0"/>
            </a:rPr>
            <a:t>канцелярия</a:t>
          </a:r>
          <a:endParaRPr lang="ru-RU" b="1" i="1" dirty="0">
            <a:latin typeface="Calibri" pitchFamily="34" charset="0"/>
          </a:endParaRPr>
        </a:p>
      </dgm:t>
    </dgm:pt>
    <dgm:pt modelId="{E8A3C577-7B2C-445B-94BD-21385BE5A3FA}" type="parTrans" cxnId="{461CBB67-105B-4F5B-B6FE-BF5E66216755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AA21D1E5-496B-4872-BE41-68E6D03C20FA}" type="sibTrans" cxnId="{461CBB67-105B-4F5B-B6FE-BF5E66216755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59D3478A-3DEE-4BD1-8D7B-40A087735600}">
      <dgm:prSet custT="1"/>
      <dgm:spPr/>
      <dgm:t>
        <a:bodyPr/>
        <a:lstStyle/>
        <a:p>
          <a:r>
            <a:rPr lang="ru-RU" sz="1800" b="1" i="1" dirty="0" smtClean="0">
              <a:latin typeface="Calibri" pitchFamily="34" charset="0"/>
            </a:rPr>
            <a:t>Вице-губернатор</a:t>
          </a:r>
          <a:endParaRPr lang="ru-RU" sz="1800" b="1" i="1" dirty="0">
            <a:latin typeface="Calibri" pitchFamily="34" charset="0"/>
          </a:endParaRPr>
        </a:p>
      </dgm:t>
    </dgm:pt>
    <dgm:pt modelId="{C63BBD75-7A0D-4B1F-B152-AA90FEF6C26C}" type="parTrans" cxnId="{A665A0A5-BC85-4F2F-A178-8A8E554D1B31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0C9AFA30-4A3F-4D3D-8105-2B01207AA60C}" type="sibTrans" cxnId="{A665A0A5-BC85-4F2F-A178-8A8E554D1B31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8F5F185E-BE66-4A3E-9FDC-EFE895DAF9FB}">
      <dgm:prSet custT="1"/>
      <dgm:spPr/>
      <dgm:t>
        <a:bodyPr/>
        <a:lstStyle/>
        <a:p>
          <a:r>
            <a:rPr lang="ru-RU" sz="2000" b="1" i="1" dirty="0" smtClean="0">
              <a:latin typeface="Calibri" pitchFamily="34" charset="0"/>
            </a:rPr>
            <a:t>советники</a:t>
          </a:r>
          <a:endParaRPr lang="ru-RU" sz="2000" b="1" i="1" dirty="0">
            <a:latin typeface="Calibri" pitchFamily="34" charset="0"/>
          </a:endParaRPr>
        </a:p>
      </dgm:t>
    </dgm:pt>
    <dgm:pt modelId="{B1560427-D983-4CED-84D0-E43739D776BF}" type="parTrans" cxnId="{9E6AA796-438A-4565-82DB-9AD53CDDF10D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BDF49DBC-1ECE-4C5D-85A0-B8B44ECA55AD}" type="sibTrans" cxnId="{9E6AA796-438A-4565-82DB-9AD53CDDF10D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8B13071E-A673-41BD-9F2E-139D1B19B3C0}">
      <dgm:prSet custT="1"/>
      <dgm:spPr/>
      <dgm:t>
        <a:bodyPr/>
        <a:lstStyle/>
        <a:p>
          <a:r>
            <a:rPr lang="ru-RU" sz="2400" b="1" i="1" dirty="0" smtClean="0">
              <a:latin typeface="Calibri" pitchFamily="34" charset="0"/>
            </a:rPr>
            <a:t>прокурор</a:t>
          </a:r>
          <a:endParaRPr lang="ru-RU" sz="2400" b="1" i="1" dirty="0">
            <a:latin typeface="Calibri" pitchFamily="34" charset="0"/>
          </a:endParaRPr>
        </a:p>
      </dgm:t>
    </dgm:pt>
    <dgm:pt modelId="{F35B77EB-1BEB-4970-947F-60FE41C1B1B8}" type="parTrans" cxnId="{E7790629-21C5-48B6-AA55-97017AC73BA5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F53E15C2-A469-4554-B3DD-5DF6EC116E29}" type="sibTrans" cxnId="{E7790629-21C5-48B6-AA55-97017AC73BA5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ECD539D6-A33A-4700-BFA4-21C91DF42514}">
      <dgm:prSet custT="1"/>
      <dgm:spPr/>
      <dgm:t>
        <a:bodyPr/>
        <a:lstStyle/>
        <a:p>
          <a:r>
            <a:rPr lang="ru-RU" sz="2000" b="1" i="1" dirty="0" smtClean="0">
              <a:latin typeface="Calibri" pitchFamily="34" charset="0"/>
            </a:rPr>
            <a:t>секретари</a:t>
          </a:r>
          <a:endParaRPr lang="ru-RU" sz="2000" b="1" i="1" dirty="0">
            <a:latin typeface="Calibri" pitchFamily="34" charset="0"/>
          </a:endParaRPr>
        </a:p>
      </dgm:t>
    </dgm:pt>
    <dgm:pt modelId="{C67513B6-85E5-437B-AE66-6F6297D8F672}" type="parTrans" cxnId="{CF74DEED-7316-4C2B-9393-452896099547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59952095-2063-41DD-A921-0FB6DBE4DDC8}" type="sibTrans" cxnId="{CF74DEED-7316-4C2B-9393-452896099547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CFF1C65B-B465-43AE-8778-B8B614969D56}">
      <dgm:prSet custT="1"/>
      <dgm:spPr/>
      <dgm:t>
        <a:bodyPr/>
        <a:lstStyle/>
        <a:p>
          <a:r>
            <a:rPr lang="ru-RU" sz="1800" b="1" i="1" dirty="0" smtClean="0">
              <a:latin typeface="Calibri" pitchFamily="34" charset="0"/>
            </a:rPr>
            <a:t>Аппарат чиновников</a:t>
          </a:r>
          <a:endParaRPr lang="ru-RU" sz="1800" b="1" i="1" dirty="0">
            <a:latin typeface="Calibri" pitchFamily="34" charset="0"/>
          </a:endParaRPr>
        </a:p>
      </dgm:t>
    </dgm:pt>
    <dgm:pt modelId="{0786B384-B90A-4885-AEC2-ABECCF0584CC}" type="parTrans" cxnId="{077AFFBB-3C8D-4702-B691-FAF5C4531E2B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BCC0DB91-5B3B-41DC-9936-429C09728701}" type="sibTrans" cxnId="{077AFFBB-3C8D-4702-B691-FAF5C4531E2B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Calibri" pitchFamily="34" charset="0"/>
          </a:endParaRPr>
        </a:p>
      </dgm:t>
    </dgm:pt>
    <dgm:pt modelId="{DB1A0651-0CA0-477A-8684-259CDCED7A3C}" type="pres">
      <dgm:prSet presAssocID="{44DBF4EB-1098-4D3E-A55F-3403888DE27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3BCFB5-9284-4E1D-9B92-E9188768ED2F}" type="pres">
      <dgm:prSet presAssocID="{703174B6-9A57-41E9-B68E-B165B2819F1B}" presName="vertOne" presStyleCnt="0"/>
      <dgm:spPr/>
    </dgm:pt>
    <dgm:pt modelId="{A644F25E-F264-4FBC-B649-94F8FF96ED01}" type="pres">
      <dgm:prSet presAssocID="{703174B6-9A57-41E9-B68E-B165B2819F1B}" presName="txOne" presStyleLbl="node0" presStyleIdx="0" presStyleCnt="1" custScaleY="59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A2121B-B4F7-412D-B2B5-CA4FD23A8003}" type="pres">
      <dgm:prSet presAssocID="{703174B6-9A57-41E9-B68E-B165B2819F1B}" presName="parTransOne" presStyleCnt="0"/>
      <dgm:spPr/>
    </dgm:pt>
    <dgm:pt modelId="{A6A7DDA3-E765-4D7C-A4ED-408DC6F7C176}" type="pres">
      <dgm:prSet presAssocID="{703174B6-9A57-41E9-B68E-B165B2819F1B}" presName="horzOne" presStyleCnt="0"/>
      <dgm:spPr/>
    </dgm:pt>
    <dgm:pt modelId="{B96760CC-43F1-42CF-8407-8772A23EA584}" type="pres">
      <dgm:prSet presAssocID="{35E195CA-8F25-40AC-8BD1-05DA2A75EA8C}" presName="vertTwo" presStyleCnt="0"/>
      <dgm:spPr/>
    </dgm:pt>
    <dgm:pt modelId="{B7FB5EAA-7728-4163-9944-F30E8000A3B8}" type="pres">
      <dgm:prSet presAssocID="{35E195CA-8F25-40AC-8BD1-05DA2A75EA8C}" presName="txTwo" presStyleLbl="node2" presStyleIdx="0" presStyleCnt="1" custScaleY="60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E1C1A8-6EAC-4D58-83B8-04708E1435C4}" type="pres">
      <dgm:prSet presAssocID="{35E195CA-8F25-40AC-8BD1-05DA2A75EA8C}" presName="parTransTwo" presStyleCnt="0"/>
      <dgm:spPr/>
    </dgm:pt>
    <dgm:pt modelId="{A1079730-B858-48CB-B213-4A20D34C34FA}" type="pres">
      <dgm:prSet presAssocID="{35E195CA-8F25-40AC-8BD1-05DA2A75EA8C}" presName="horzTwo" presStyleCnt="0"/>
      <dgm:spPr/>
    </dgm:pt>
    <dgm:pt modelId="{0341DCB6-135C-4FF0-B3DB-18D57AFE0FCC}" type="pres">
      <dgm:prSet presAssocID="{DCE26A68-001E-4DFD-AA50-20620C3759F6}" presName="vertThree" presStyleCnt="0"/>
      <dgm:spPr/>
    </dgm:pt>
    <dgm:pt modelId="{B1EBCDFD-242D-4663-BD73-6BC7F2FD034D}" type="pres">
      <dgm:prSet presAssocID="{DCE26A68-001E-4DFD-AA50-20620C3759F6}" presName="txThree" presStyleLbl="node3" presStyleIdx="0" presStyleCnt="1" custScaleY="59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62EF7B-5AA4-4EE5-A982-FAEE84153AAC}" type="pres">
      <dgm:prSet presAssocID="{DCE26A68-001E-4DFD-AA50-20620C3759F6}" presName="parTransThree" presStyleCnt="0"/>
      <dgm:spPr/>
    </dgm:pt>
    <dgm:pt modelId="{82D81939-5513-4342-A034-38AF1421567B}" type="pres">
      <dgm:prSet presAssocID="{DCE26A68-001E-4DFD-AA50-20620C3759F6}" presName="horzThree" presStyleCnt="0"/>
      <dgm:spPr/>
    </dgm:pt>
    <dgm:pt modelId="{5B8A750E-1517-4BA0-A957-A4FE34BB0C9D}" type="pres">
      <dgm:prSet presAssocID="{59D3478A-3DEE-4BD1-8D7B-40A087735600}" presName="vertFour" presStyleCnt="0">
        <dgm:presLayoutVars>
          <dgm:chPref val="3"/>
        </dgm:presLayoutVars>
      </dgm:prSet>
      <dgm:spPr/>
    </dgm:pt>
    <dgm:pt modelId="{FBBA1D46-A5BB-4EEB-B738-D1BACD1CC2A4}" type="pres">
      <dgm:prSet presAssocID="{59D3478A-3DEE-4BD1-8D7B-40A087735600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1C86B3-DBBD-4E4E-BC61-D35C8BCE3FEB}" type="pres">
      <dgm:prSet presAssocID="{59D3478A-3DEE-4BD1-8D7B-40A087735600}" presName="horzFour" presStyleCnt="0"/>
      <dgm:spPr/>
    </dgm:pt>
    <dgm:pt modelId="{A0019981-6330-44DE-805D-7DFF7384CD22}" type="pres">
      <dgm:prSet presAssocID="{0C9AFA30-4A3F-4D3D-8105-2B01207AA60C}" presName="sibSpaceFour" presStyleCnt="0"/>
      <dgm:spPr/>
    </dgm:pt>
    <dgm:pt modelId="{C64D48C7-1D58-4CBE-9503-51FE3ACAA8AB}" type="pres">
      <dgm:prSet presAssocID="{8F5F185E-BE66-4A3E-9FDC-EFE895DAF9FB}" presName="vertFour" presStyleCnt="0">
        <dgm:presLayoutVars>
          <dgm:chPref val="3"/>
        </dgm:presLayoutVars>
      </dgm:prSet>
      <dgm:spPr/>
    </dgm:pt>
    <dgm:pt modelId="{10593CFC-D552-4796-B43D-C8D41B50711C}" type="pres">
      <dgm:prSet presAssocID="{8F5F185E-BE66-4A3E-9FDC-EFE895DAF9FB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14D32-CAA2-4D2E-A254-DA112DDF94B0}" type="pres">
      <dgm:prSet presAssocID="{8F5F185E-BE66-4A3E-9FDC-EFE895DAF9FB}" presName="horzFour" presStyleCnt="0"/>
      <dgm:spPr/>
    </dgm:pt>
    <dgm:pt modelId="{F717E5F2-B9C8-477F-B6FD-BF34D93AD156}" type="pres">
      <dgm:prSet presAssocID="{BDF49DBC-1ECE-4C5D-85A0-B8B44ECA55AD}" presName="sibSpaceFour" presStyleCnt="0"/>
      <dgm:spPr/>
    </dgm:pt>
    <dgm:pt modelId="{12AB5463-A82A-4C12-873B-F40DAEA73BE7}" type="pres">
      <dgm:prSet presAssocID="{8B13071E-A673-41BD-9F2E-139D1B19B3C0}" presName="vertFour" presStyleCnt="0">
        <dgm:presLayoutVars>
          <dgm:chPref val="3"/>
        </dgm:presLayoutVars>
      </dgm:prSet>
      <dgm:spPr/>
    </dgm:pt>
    <dgm:pt modelId="{287BE238-D636-47E4-992F-955A994BD85A}" type="pres">
      <dgm:prSet presAssocID="{8B13071E-A673-41BD-9F2E-139D1B19B3C0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2C8131-F36C-4420-9071-46B986933DD0}" type="pres">
      <dgm:prSet presAssocID="{8B13071E-A673-41BD-9F2E-139D1B19B3C0}" presName="horzFour" presStyleCnt="0"/>
      <dgm:spPr/>
    </dgm:pt>
    <dgm:pt modelId="{3C6CA3A0-C48C-462F-B006-8329DE3E1787}" type="pres">
      <dgm:prSet presAssocID="{F53E15C2-A469-4554-B3DD-5DF6EC116E29}" presName="sibSpaceFour" presStyleCnt="0"/>
      <dgm:spPr/>
    </dgm:pt>
    <dgm:pt modelId="{0C39B522-4D21-447D-9A92-9A1CD1CFFCBA}" type="pres">
      <dgm:prSet presAssocID="{ECD539D6-A33A-4700-BFA4-21C91DF42514}" presName="vertFour" presStyleCnt="0">
        <dgm:presLayoutVars>
          <dgm:chPref val="3"/>
        </dgm:presLayoutVars>
      </dgm:prSet>
      <dgm:spPr/>
    </dgm:pt>
    <dgm:pt modelId="{4EB5C0C7-0821-4136-A8D2-8ECC78C22482}" type="pres">
      <dgm:prSet presAssocID="{ECD539D6-A33A-4700-BFA4-21C91DF42514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A4964D-A7C9-4671-90F6-0A95190441DD}" type="pres">
      <dgm:prSet presAssocID="{ECD539D6-A33A-4700-BFA4-21C91DF42514}" presName="horzFour" presStyleCnt="0"/>
      <dgm:spPr/>
    </dgm:pt>
    <dgm:pt modelId="{08164DFA-F972-437C-9F28-5DA789CF75B0}" type="pres">
      <dgm:prSet presAssocID="{59952095-2063-41DD-A921-0FB6DBE4DDC8}" presName="sibSpaceFour" presStyleCnt="0"/>
      <dgm:spPr/>
    </dgm:pt>
    <dgm:pt modelId="{4D20CF13-8591-4E4C-95B8-672A5C8E6369}" type="pres">
      <dgm:prSet presAssocID="{CFF1C65B-B465-43AE-8778-B8B614969D56}" presName="vertFour" presStyleCnt="0">
        <dgm:presLayoutVars>
          <dgm:chPref val="3"/>
        </dgm:presLayoutVars>
      </dgm:prSet>
      <dgm:spPr/>
    </dgm:pt>
    <dgm:pt modelId="{9DC0C338-5919-4E61-B5B7-FD2CAF31B4BD}" type="pres">
      <dgm:prSet presAssocID="{CFF1C65B-B465-43AE-8778-B8B614969D56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021FBD-F8D4-4F3F-A740-9E9F6B723D9B}" type="pres">
      <dgm:prSet presAssocID="{CFF1C65B-B465-43AE-8778-B8B614969D56}" presName="horzFour" presStyleCnt="0"/>
      <dgm:spPr/>
    </dgm:pt>
  </dgm:ptLst>
  <dgm:cxnLst>
    <dgm:cxn modelId="{E7790629-21C5-48B6-AA55-97017AC73BA5}" srcId="{DCE26A68-001E-4DFD-AA50-20620C3759F6}" destId="{8B13071E-A673-41BD-9F2E-139D1B19B3C0}" srcOrd="2" destOrd="0" parTransId="{F35B77EB-1BEB-4970-947F-60FE41C1B1B8}" sibTransId="{F53E15C2-A469-4554-B3DD-5DF6EC116E29}"/>
    <dgm:cxn modelId="{461CBB67-105B-4F5B-B6FE-BF5E66216755}" srcId="{35E195CA-8F25-40AC-8BD1-05DA2A75EA8C}" destId="{DCE26A68-001E-4DFD-AA50-20620C3759F6}" srcOrd="0" destOrd="0" parTransId="{E8A3C577-7B2C-445B-94BD-21385BE5A3FA}" sibTransId="{AA21D1E5-496B-4872-BE41-68E6D03C20FA}"/>
    <dgm:cxn modelId="{416B1EA4-C701-46C7-ACDC-3582879CA295}" srcId="{703174B6-9A57-41E9-B68E-B165B2819F1B}" destId="{35E195CA-8F25-40AC-8BD1-05DA2A75EA8C}" srcOrd="0" destOrd="0" parTransId="{535F1D19-A21C-4FEE-AB41-236282FB9033}" sibTransId="{EFBD8E2D-ADBD-487C-B5F6-72920ED63F80}"/>
    <dgm:cxn modelId="{A665A0A5-BC85-4F2F-A178-8A8E554D1B31}" srcId="{DCE26A68-001E-4DFD-AA50-20620C3759F6}" destId="{59D3478A-3DEE-4BD1-8D7B-40A087735600}" srcOrd="0" destOrd="0" parTransId="{C63BBD75-7A0D-4B1F-B152-AA90FEF6C26C}" sibTransId="{0C9AFA30-4A3F-4D3D-8105-2B01207AA60C}"/>
    <dgm:cxn modelId="{2967B8CD-5B0D-4625-80CE-D5CCC4735FD9}" type="presOf" srcId="{703174B6-9A57-41E9-B68E-B165B2819F1B}" destId="{A644F25E-F264-4FBC-B649-94F8FF96ED01}" srcOrd="0" destOrd="0" presId="urn:microsoft.com/office/officeart/2005/8/layout/hierarchy4"/>
    <dgm:cxn modelId="{51C549F9-EE69-4605-BAC3-0DE21FFA81A7}" type="presOf" srcId="{44DBF4EB-1098-4D3E-A55F-3403888DE279}" destId="{DB1A0651-0CA0-477A-8684-259CDCED7A3C}" srcOrd="0" destOrd="0" presId="urn:microsoft.com/office/officeart/2005/8/layout/hierarchy4"/>
    <dgm:cxn modelId="{2D3A0365-BE4F-4261-BBF8-A7DC55A94EF4}" type="presOf" srcId="{DCE26A68-001E-4DFD-AA50-20620C3759F6}" destId="{B1EBCDFD-242D-4663-BD73-6BC7F2FD034D}" srcOrd="0" destOrd="0" presId="urn:microsoft.com/office/officeart/2005/8/layout/hierarchy4"/>
    <dgm:cxn modelId="{FC4EA490-2A9A-4225-86AB-0ABEEC87F1F1}" type="presOf" srcId="{ECD539D6-A33A-4700-BFA4-21C91DF42514}" destId="{4EB5C0C7-0821-4136-A8D2-8ECC78C22482}" srcOrd="0" destOrd="0" presId="urn:microsoft.com/office/officeart/2005/8/layout/hierarchy4"/>
    <dgm:cxn modelId="{1CAEE153-2824-4207-B7FD-00DA5FDBAFA6}" type="presOf" srcId="{59D3478A-3DEE-4BD1-8D7B-40A087735600}" destId="{FBBA1D46-A5BB-4EEB-B738-D1BACD1CC2A4}" srcOrd="0" destOrd="0" presId="urn:microsoft.com/office/officeart/2005/8/layout/hierarchy4"/>
    <dgm:cxn modelId="{9270BA4A-5AA5-4475-8A9E-DF7BD23FF0A3}" type="presOf" srcId="{35E195CA-8F25-40AC-8BD1-05DA2A75EA8C}" destId="{B7FB5EAA-7728-4163-9944-F30E8000A3B8}" srcOrd="0" destOrd="0" presId="urn:microsoft.com/office/officeart/2005/8/layout/hierarchy4"/>
    <dgm:cxn modelId="{ADB488F3-59E7-47FC-8B3D-B5B41A231BFA}" type="presOf" srcId="{8F5F185E-BE66-4A3E-9FDC-EFE895DAF9FB}" destId="{10593CFC-D552-4796-B43D-C8D41B50711C}" srcOrd="0" destOrd="0" presId="urn:microsoft.com/office/officeart/2005/8/layout/hierarchy4"/>
    <dgm:cxn modelId="{84EF5517-ED4F-418D-AB01-62C13E7ACD13}" srcId="{44DBF4EB-1098-4D3E-A55F-3403888DE279}" destId="{703174B6-9A57-41E9-B68E-B165B2819F1B}" srcOrd="0" destOrd="0" parTransId="{E59FEA61-1D03-49FF-8533-454ABBBB0E5A}" sibTransId="{3EA87331-EF7D-4D19-A240-4A30E5DD9ABD}"/>
    <dgm:cxn modelId="{CF74DEED-7316-4C2B-9393-452896099547}" srcId="{DCE26A68-001E-4DFD-AA50-20620C3759F6}" destId="{ECD539D6-A33A-4700-BFA4-21C91DF42514}" srcOrd="3" destOrd="0" parTransId="{C67513B6-85E5-437B-AE66-6F6297D8F672}" sibTransId="{59952095-2063-41DD-A921-0FB6DBE4DDC8}"/>
    <dgm:cxn modelId="{9E6AA796-438A-4565-82DB-9AD53CDDF10D}" srcId="{DCE26A68-001E-4DFD-AA50-20620C3759F6}" destId="{8F5F185E-BE66-4A3E-9FDC-EFE895DAF9FB}" srcOrd="1" destOrd="0" parTransId="{B1560427-D983-4CED-84D0-E43739D776BF}" sibTransId="{BDF49DBC-1ECE-4C5D-85A0-B8B44ECA55AD}"/>
    <dgm:cxn modelId="{77C0528A-9E5C-46BE-A232-7F32CFDBD7AE}" type="presOf" srcId="{CFF1C65B-B465-43AE-8778-B8B614969D56}" destId="{9DC0C338-5919-4E61-B5B7-FD2CAF31B4BD}" srcOrd="0" destOrd="0" presId="urn:microsoft.com/office/officeart/2005/8/layout/hierarchy4"/>
    <dgm:cxn modelId="{44D2E084-9350-4BFB-A616-12DE3F593B1A}" type="presOf" srcId="{8B13071E-A673-41BD-9F2E-139D1B19B3C0}" destId="{287BE238-D636-47E4-992F-955A994BD85A}" srcOrd="0" destOrd="0" presId="urn:microsoft.com/office/officeart/2005/8/layout/hierarchy4"/>
    <dgm:cxn modelId="{077AFFBB-3C8D-4702-B691-FAF5C4531E2B}" srcId="{DCE26A68-001E-4DFD-AA50-20620C3759F6}" destId="{CFF1C65B-B465-43AE-8778-B8B614969D56}" srcOrd="4" destOrd="0" parTransId="{0786B384-B90A-4885-AEC2-ABECCF0584CC}" sibTransId="{BCC0DB91-5B3B-41DC-9936-429C09728701}"/>
    <dgm:cxn modelId="{D61FCAD1-EC26-4A94-9FED-075763B3577A}" type="presParOf" srcId="{DB1A0651-0CA0-477A-8684-259CDCED7A3C}" destId="{413BCFB5-9284-4E1D-9B92-E9188768ED2F}" srcOrd="0" destOrd="0" presId="urn:microsoft.com/office/officeart/2005/8/layout/hierarchy4"/>
    <dgm:cxn modelId="{57DE9176-C4B8-4864-94E7-29039609A6B6}" type="presParOf" srcId="{413BCFB5-9284-4E1D-9B92-E9188768ED2F}" destId="{A644F25E-F264-4FBC-B649-94F8FF96ED01}" srcOrd="0" destOrd="0" presId="urn:microsoft.com/office/officeart/2005/8/layout/hierarchy4"/>
    <dgm:cxn modelId="{4EF17F9C-4AB2-45D3-88DE-BFAA42390733}" type="presParOf" srcId="{413BCFB5-9284-4E1D-9B92-E9188768ED2F}" destId="{35A2121B-B4F7-412D-B2B5-CA4FD23A8003}" srcOrd="1" destOrd="0" presId="urn:microsoft.com/office/officeart/2005/8/layout/hierarchy4"/>
    <dgm:cxn modelId="{EB34923D-DA1F-4809-B3FC-E30C40BC31E1}" type="presParOf" srcId="{413BCFB5-9284-4E1D-9B92-E9188768ED2F}" destId="{A6A7DDA3-E765-4D7C-A4ED-408DC6F7C176}" srcOrd="2" destOrd="0" presId="urn:microsoft.com/office/officeart/2005/8/layout/hierarchy4"/>
    <dgm:cxn modelId="{2584A1E7-31F7-4DA6-B6AD-156ECB218DFE}" type="presParOf" srcId="{A6A7DDA3-E765-4D7C-A4ED-408DC6F7C176}" destId="{B96760CC-43F1-42CF-8407-8772A23EA584}" srcOrd="0" destOrd="0" presId="urn:microsoft.com/office/officeart/2005/8/layout/hierarchy4"/>
    <dgm:cxn modelId="{073856CB-E739-44E7-8805-4499CD62B165}" type="presParOf" srcId="{B96760CC-43F1-42CF-8407-8772A23EA584}" destId="{B7FB5EAA-7728-4163-9944-F30E8000A3B8}" srcOrd="0" destOrd="0" presId="urn:microsoft.com/office/officeart/2005/8/layout/hierarchy4"/>
    <dgm:cxn modelId="{A5DFD0B3-8292-4D8F-B31F-685D6775C904}" type="presParOf" srcId="{B96760CC-43F1-42CF-8407-8772A23EA584}" destId="{94E1C1A8-6EAC-4D58-83B8-04708E1435C4}" srcOrd="1" destOrd="0" presId="urn:microsoft.com/office/officeart/2005/8/layout/hierarchy4"/>
    <dgm:cxn modelId="{FDB7668D-637B-4C9F-A07A-6F9BA11EB076}" type="presParOf" srcId="{B96760CC-43F1-42CF-8407-8772A23EA584}" destId="{A1079730-B858-48CB-B213-4A20D34C34FA}" srcOrd="2" destOrd="0" presId="urn:microsoft.com/office/officeart/2005/8/layout/hierarchy4"/>
    <dgm:cxn modelId="{F5769878-0DD3-4C6D-8708-513A2DB59200}" type="presParOf" srcId="{A1079730-B858-48CB-B213-4A20D34C34FA}" destId="{0341DCB6-135C-4FF0-B3DB-18D57AFE0FCC}" srcOrd="0" destOrd="0" presId="urn:microsoft.com/office/officeart/2005/8/layout/hierarchy4"/>
    <dgm:cxn modelId="{F42300AB-F2AA-4836-8ADF-20F74B4F5FE4}" type="presParOf" srcId="{0341DCB6-135C-4FF0-B3DB-18D57AFE0FCC}" destId="{B1EBCDFD-242D-4663-BD73-6BC7F2FD034D}" srcOrd="0" destOrd="0" presId="urn:microsoft.com/office/officeart/2005/8/layout/hierarchy4"/>
    <dgm:cxn modelId="{F9579461-7744-49E5-B961-54FEEC88D5A5}" type="presParOf" srcId="{0341DCB6-135C-4FF0-B3DB-18D57AFE0FCC}" destId="{7C62EF7B-5AA4-4EE5-A982-FAEE84153AAC}" srcOrd="1" destOrd="0" presId="urn:microsoft.com/office/officeart/2005/8/layout/hierarchy4"/>
    <dgm:cxn modelId="{936DFA81-B8DA-4208-85C4-9C6EB6C5FBCE}" type="presParOf" srcId="{0341DCB6-135C-4FF0-B3DB-18D57AFE0FCC}" destId="{82D81939-5513-4342-A034-38AF1421567B}" srcOrd="2" destOrd="0" presId="urn:microsoft.com/office/officeart/2005/8/layout/hierarchy4"/>
    <dgm:cxn modelId="{5794D7D9-6809-4F70-8C0A-0A9ED7C5EF1D}" type="presParOf" srcId="{82D81939-5513-4342-A034-38AF1421567B}" destId="{5B8A750E-1517-4BA0-A957-A4FE34BB0C9D}" srcOrd="0" destOrd="0" presId="urn:microsoft.com/office/officeart/2005/8/layout/hierarchy4"/>
    <dgm:cxn modelId="{BCA761BE-E499-439D-A7F0-1E6B944EC63E}" type="presParOf" srcId="{5B8A750E-1517-4BA0-A957-A4FE34BB0C9D}" destId="{FBBA1D46-A5BB-4EEB-B738-D1BACD1CC2A4}" srcOrd="0" destOrd="0" presId="urn:microsoft.com/office/officeart/2005/8/layout/hierarchy4"/>
    <dgm:cxn modelId="{03E80DDC-6E12-4615-85B4-C39EB6662BF9}" type="presParOf" srcId="{5B8A750E-1517-4BA0-A957-A4FE34BB0C9D}" destId="{131C86B3-DBBD-4E4E-BC61-D35C8BCE3FEB}" srcOrd="1" destOrd="0" presId="urn:microsoft.com/office/officeart/2005/8/layout/hierarchy4"/>
    <dgm:cxn modelId="{06D840BC-7B03-4A15-ACF3-AF4756062A72}" type="presParOf" srcId="{82D81939-5513-4342-A034-38AF1421567B}" destId="{A0019981-6330-44DE-805D-7DFF7384CD22}" srcOrd="1" destOrd="0" presId="urn:microsoft.com/office/officeart/2005/8/layout/hierarchy4"/>
    <dgm:cxn modelId="{0F07BC9D-6BF3-432A-8C64-13BD5DDA8E80}" type="presParOf" srcId="{82D81939-5513-4342-A034-38AF1421567B}" destId="{C64D48C7-1D58-4CBE-9503-51FE3ACAA8AB}" srcOrd="2" destOrd="0" presId="urn:microsoft.com/office/officeart/2005/8/layout/hierarchy4"/>
    <dgm:cxn modelId="{B6CE687A-C238-438B-95FA-37B1E12AB969}" type="presParOf" srcId="{C64D48C7-1D58-4CBE-9503-51FE3ACAA8AB}" destId="{10593CFC-D552-4796-B43D-C8D41B50711C}" srcOrd="0" destOrd="0" presId="urn:microsoft.com/office/officeart/2005/8/layout/hierarchy4"/>
    <dgm:cxn modelId="{E23D4589-8490-41DA-888F-08B1F84B6E66}" type="presParOf" srcId="{C64D48C7-1D58-4CBE-9503-51FE3ACAA8AB}" destId="{BCF14D32-CAA2-4D2E-A254-DA112DDF94B0}" srcOrd="1" destOrd="0" presId="urn:microsoft.com/office/officeart/2005/8/layout/hierarchy4"/>
    <dgm:cxn modelId="{F7671E87-AC13-47FB-BCCC-F301B5FFE69D}" type="presParOf" srcId="{82D81939-5513-4342-A034-38AF1421567B}" destId="{F717E5F2-B9C8-477F-B6FD-BF34D93AD156}" srcOrd="3" destOrd="0" presId="urn:microsoft.com/office/officeart/2005/8/layout/hierarchy4"/>
    <dgm:cxn modelId="{30531944-8ADF-426B-9298-BD3D5E8FCC23}" type="presParOf" srcId="{82D81939-5513-4342-A034-38AF1421567B}" destId="{12AB5463-A82A-4C12-873B-F40DAEA73BE7}" srcOrd="4" destOrd="0" presId="urn:microsoft.com/office/officeart/2005/8/layout/hierarchy4"/>
    <dgm:cxn modelId="{C07390AB-B73F-43E5-A683-8FC5E7920C8C}" type="presParOf" srcId="{12AB5463-A82A-4C12-873B-F40DAEA73BE7}" destId="{287BE238-D636-47E4-992F-955A994BD85A}" srcOrd="0" destOrd="0" presId="urn:microsoft.com/office/officeart/2005/8/layout/hierarchy4"/>
    <dgm:cxn modelId="{77420C8B-8846-4068-9ECA-9B503738E504}" type="presParOf" srcId="{12AB5463-A82A-4C12-873B-F40DAEA73BE7}" destId="{BE2C8131-F36C-4420-9071-46B986933DD0}" srcOrd="1" destOrd="0" presId="urn:microsoft.com/office/officeart/2005/8/layout/hierarchy4"/>
    <dgm:cxn modelId="{C95C0058-D2F7-4FDE-9F49-142C057E7FCE}" type="presParOf" srcId="{82D81939-5513-4342-A034-38AF1421567B}" destId="{3C6CA3A0-C48C-462F-B006-8329DE3E1787}" srcOrd="5" destOrd="0" presId="urn:microsoft.com/office/officeart/2005/8/layout/hierarchy4"/>
    <dgm:cxn modelId="{E160909E-825B-4EF7-AE87-DA5BF1AAEC37}" type="presParOf" srcId="{82D81939-5513-4342-A034-38AF1421567B}" destId="{0C39B522-4D21-447D-9A92-9A1CD1CFFCBA}" srcOrd="6" destOrd="0" presId="urn:microsoft.com/office/officeart/2005/8/layout/hierarchy4"/>
    <dgm:cxn modelId="{E9EB3FC9-36D7-4C8E-9C4C-2941D7E93CAE}" type="presParOf" srcId="{0C39B522-4D21-447D-9A92-9A1CD1CFFCBA}" destId="{4EB5C0C7-0821-4136-A8D2-8ECC78C22482}" srcOrd="0" destOrd="0" presId="urn:microsoft.com/office/officeart/2005/8/layout/hierarchy4"/>
    <dgm:cxn modelId="{696C00DD-84E6-467E-8A3A-CA9C7CF515C2}" type="presParOf" srcId="{0C39B522-4D21-447D-9A92-9A1CD1CFFCBA}" destId="{71A4964D-A7C9-4671-90F6-0A95190441DD}" srcOrd="1" destOrd="0" presId="urn:microsoft.com/office/officeart/2005/8/layout/hierarchy4"/>
    <dgm:cxn modelId="{5C32DF5B-BDAE-4896-B0EC-73A3F8355518}" type="presParOf" srcId="{82D81939-5513-4342-A034-38AF1421567B}" destId="{08164DFA-F972-437C-9F28-5DA789CF75B0}" srcOrd="7" destOrd="0" presId="urn:microsoft.com/office/officeart/2005/8/layout/hierarchy4"/>
    <dgm:cxn modelId="{956F7C28-AC2A-4AC2-BFE0-0C6A58272469}" type="presParOf" srcId="{82D81939-5513-4342-A034-38AF1421567B}" destId="{4D20CF13-8591-4E4C-95B8-672A5C8E6369}" srcOrd="8" destOrd="0" presId="urn:microsoft.com/office/officeart/2005/8/layout/hierarchy4"/>
    <dgm:cxn modelId="{DBC5CA98-B02F-4069-93FF-1BEB44BBB278}" type="presParOf" srcId="{4D20CF13-8591-4E4C-95B8-672A5C8E6369}" destId="{9DC0C338-5919-4E61-B5B7-FD2CAF31B4BD}" srcOrd="0" destOrd="0" presId="urn:microsoft.com/office/officeart/2005/8/layout/hierarchy4"/>
    <dgm:cxn modelId="{D1273EB2-6583-4C98-87D7-F05A00B917DF}" type="presParOf" srcId="{4D20CF13-8591-4E4C-95B8-672A5C8E6369}" destId="{18021FBD-F8D4-4F3F-A740-9E9F6B723D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674E7-E40A-4949-BF58-47F327684B1C}">
      <dsp:nvSpPr>
        <dsp:cNvPr id="0" name=""/>
        <dsp:cNvSpPr/>
      </dsp:nvSpPr>
      <dsp:spPr>
        <a:xfrm>
          <a:off x="6142156" y="2721574"/>
          <a:ext cx="1756047" cy="392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28"/>
              </a:lnTo>
              <a:lnTo>
                <a:pt x="1756047" y="326428"/>
              </a:lnTo>
              <a:lnTo>
                <a:pt x="1756047" y="39214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997D5-72D7-4EA5-A312-962CB265C30E}">
      <dsp:nvSpPr>
        <dsp:cNvPr id="0" name=""/>
        <dsp:cNvSpPr/>
      </dsp:nvSpPr>
      <dsp:spPr>
        <a:xfrm>
          <a:off x="6096436" y="2721574"/>
          <a:ext cx="91440" cy="1033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7967"/>
              </a:lnTo>
              <a:lnTo>
                <a:pt x="117684" y="967967"/>
              </a:lnTo>
              <a:lnTo>
                <a:pt x="117684" y="103368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3E0B8-8F8B-49F3-A790-BC4B917B1123}">
      <dsp:nvSpPr>
        <dsp:cNvPr id="0" name=""/>
        <dsp:cNvSpPr/>
      </dsp:nvSpPr>
      <dsp:spPr>
        <a:xfrm>
          <a:off x="4451994" y="2721574"/>
          <a:ext cx="1690162" cy="184850"/>
        </a:xfrm>
        <a:custGeom>
          <a:avLst/>
          <a:gdLst/>
          <a:ahLst/>
          <a:cxnLst/>
          <a:rect l="0" t="0" r="0" b="0"/>
          <a:pathLst>
            <a:path>
              <a:moveTo>
                <a:pt x="1690162" y="0"/>
              </a:moveTo>
              <a:lnTo>
                <a:pt x="1690162" y="119133"/>
              </a:lnTo>
              <a:lnTo>
                <a:pt x="0" y="119133"/>
              </a:lnTo>
              <a:lnTo>
                <a:pt x="0" y="18485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6A6CA-3561-4897-8ACF-13A7F1C0EC56}">
      <dsp:nvSpPr>
        <dsp:cNvPr id="0" name=""/>
        <dsp:cNvSpPr/>
      </dsp:nvSpPr>
      <dsp:spPr>
        <a:xfrm>
          <a:off x="3871012" y="1974335"/>
          <a:ext cx="2271144" cy="296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056"/>
              </a:lnTo>
              <a:lnTo>
                <a:pt x="2271144" y="231056"/>
              </a:lnTo>
              <a:lnTo>
                <a:pt x="2271144" y="29677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4F3AB-90B1-4237-B939-18580EE34ACD}">
      <dsp:nvSpPr>
        <dsp:cNvPr id="0" name=""/>
        <dsp:cNvSpPr/>
      </dsp:nvSpPr>
      <dsp:spPr>
        <a:xfrm>
          <a:off x="1749305" y="2721574"/>
          <a:ext cx="1093777" cy="834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889"/>
              </a:lnTo>
              <a:lnTo>
                <a:pt x="1093777" y="768889"/>
              </a:lnTo>
              <a:lnTo>
                <a:pt x="1093777" y="83460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12BAE-04ED-4152-BFA6-5B1FBD76529C}">
      <dsp:nvSpPr>
        <dsp:cNvPr id="0" name=""/>
        <dsp:cNvSpPr/>
      </dsp:nvSpPr>
      <dsp:spPr>
        <a:xfrm>
          <a:off x="733161" y="2721574"/>
          <a:ext cx="1016144" cy="259416"/>
        </a:xfrm>
        <a:custGeom>
          <a:avLst/>
          <a:gdLst/>
          <a:ahLst/>
          <a:cxnLst/>
          <a:rect l="0" t="0" r="0" b="0"/>
          <a:pathLst>
            <a:path>
              <a:moveTo>
                <a:pt x="1016144" y="0"/>
              </a:moveTo>
              <a:lnTo>
                <a:pt x="1016144" y="193698"/>
              </a:lnTo>
              <a:lnTo>
                <a:pt x="0" y="193698"/>
              </a:lnTo>
              <a:lnTo>
                <a:pt x="0" y="25941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9E875-BBD2-4844-8838-5239EE03A9D4}">
      <dsp:nvSpPr>
        <dsp:cNvPr id="0" name=""/>
        <dsp:cNvSpPr/>
      </dsp:nvSpPr>
      <dsp:spPr>
        <a:xfrm>
          <a:off x="1749305" y="1974335"/>
          <a:ext cx="2121706" cy="296773"/>
        </a:xfrm>
        <a:custGeom>
          <a:avLst/>
          <a:gdLst/>
          <a:ahLst/>
          <a:cxnLst/>
          <a:rect l="0" t="0" r="0" b="0"/>
          <a:pathLst>
            <a:path>
              <a:moveTo>
                <a:pt x="2121706" y="0"/>
              </a:moveTo>
              <a:lnTo>
                <a:pt x="2121706" y="231056"/>
              </a:lnTo>
              <a:lnTo>
                <a:pt x="0" y="231056"/>
              </a:lnTo>
              <a:lnTo>
                <a:pt x="0" y="29677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64723-A147-41E9-9457-C2F7939765EF}">
      <dsp:nvSpPr>
        <dsp:cNvPr id="0" name=""/>
        <dsp:cNvSpPr/>
      </dsp:nvSpPr>
      <dsp:spPr>
        <a:xfrm>
          <a:off x="2109596" y="835807"/>
          <a:ext cx="3522831" cy="1138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79DD4-3DA9-4FC6-B0A8-89B2B5419179}">
      <dsp:nvSpPr>
        <dsp:cNvPr id="0" name=""/>
        <dsp:cNvSpPr/>
      </dsp:nvSpPr>
      <dsp:spPr>
        <a:xfrm>
          <a:off x="2188418" y="910687"/>
          <a:ext cx="3522831" cy="1138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/>
              <a:latin typeface="Calibri" pitchFamily="34" charset="0"/>
            </a:rPr>
            <a:t>Генерал-губернаторства</a:t>
          </a:r>
          <a:endParaRPr lang="ru-RU" sz="2400" b="1" i="1" kern="1200" dirty="0">
            <a:effectLst/>
            <a:latin typeface="Calibri" pitchFamily="34" charset="0"/>
          </a:endParaRPr>
        </a:p>
      </dsp:txBody>
      <dsp:txXfrm>
        <a:off x="2221764" y="944033"/>
        <a:ext cx="3456139" cy="1071836"/>
      </dsp:txXfrm>
    </dsp:sp>
    <dsp:sp modelId="{16AE7353-2C55-4AA9-BAD7-264BEC2512ED}">
      <dsp:nvSpPr>
        <dsp:cNvPr id="0" name=""/>
        <dsp:cNvSpPr/>
      </dsp:nvSpPr>
      <dsp:spPr>
        <a:xfrm>
          <a:off x="251859" y="2271109"/>
          <a:ext cx="2994893" cy="450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1054A5-3965-42F2-ADA9-56F54B0783E5}">
      <dsp:nvSpPr>
        <dsp:cNvPr id="0" name=""/>
        <dsp:cNvSpPr/>
      </dsp:nvSpPr>
      <dsp:spPr>
        <a:xfrm>
          <a:off x="330680" y="2345990"/>
          <a:ext cx="2994893" cy="450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Белорусское</a:t>
          </a:r>
          <a:endParaRPr lang="ru-RU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43874" y="2359184"/>
        <a:ext cx="2968505" cy="424077"/>
      </dsp:txXfrm>
    </dsp:sp>
    <dsp:sp modelId="{66753499-14AE-4CA6-8B5F-6002DEE65E1D}">
      <dsp:nvSpPr>
        <dsp:cNvPr id="0" name=""/>
        <dsp:cNvSpPr/>
      </dsp:nvSpPr>
      <dsp:spPr>
        <a:xfrm>
          <a:off x="-37592" y="2980991"/>
          <a:ext cx="1541507" cy="842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A75B0F-B082-4A9B-B75A-2CB1B06D2426}">
      <dsp:nvSpPr>
        <dsp:cNvPr id="0" name=""/>
        <dsp:cNvSpPr/>
      </dsp:nvSpPr>
      <dsp:spPr>
        <a:xfrm>
          <a:off x="41229" y="3055871"/>
          <a:ext cx="1541507" cy="842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99"/>
              </a:solidFill>
              <a:effectLst/>
              <a:latin typeface="Calibri" pitchFamily="34" charset="0"/>
            </a:rPr>
            <a:t>Витебская</a:t>
          </a:r>
          <a:endParaRPr lang="ru-RU" sz="2000" b="1" i="1" kern="1200" dirty="0">
            <a:solidFill>
              <a:srgbClr val="000099"/>
            </a:solidFill>
            <a:effectLst/>
            <a:latin typeface="Calibri" pitchFamily="34" charset="0"/>
          </a:endParaRPr>
        </a:p>
      </dsp:txBody>
      <dsp:txXfrm>
        <a:off x="65915" y="3080557"/>
        <a:ext cx="1492135" cy="793466"/>
      </dsp:txXfrm>
    </dsp:sp>
    <dsp:sp modelId="{2D888675-DB49-4514-94E9-462D16366096}">
      <dsp:nvSpPr>
        <dsp:cNvPr id="0" name=""/>
        <dsp:cNvSpPr/>
      </dsp:nvSpPr>
      <dsp:spPr>
        <a:xfrm>
          <a:off x="1957950" y="3556181"/>
          <a:ext cx="1770265" cy="584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8D8E1F-8991-464D-A189-B0499F1C8746}">
      <dsp:nvSpPr>
        <dsp:cNvPr id="0" name=""/>
        <dsp:cNvSpPr/>
      </dsp:nvSpPr>
      <dsp:spPr>
        <a:xfrm>
          <a:off x="2036771" y="3631062"/>
          <a:ext cx="1770265" cy="584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99"/>
              </a:solidFill>
              <a:latin typeface="Calibri" pitchFamily="34" charset="0"/>
            </a:rPr>
            <a:t>Могилёвская</a:t>
          </a:r>
          <a:endParaRPr lang="ru-RU" sz="2000" b="1" i="1" kern="1200" dirty="0">
            <a:solidFill>
              <a:srgbClr val="000099"/>
            </a:solidFill>
            <a:latin typeface="Calibri" pitchFamily="34" charset="0"/>
          </a:endParaRPr>
        </a:p>
      </dsp:txBody>
      <dsp:txXfrm>
        <a:off x="2053888" y="3648179"/>
        <a:ext cx="1736031" cy="550195"/>
      </dsp:txXfrm>
    </dsp:sp>
    <dsp:sp modelId="{0F60DE9D-1203-446C-BB32-0B515881363F}">
      <dsp:nvSpPr>
        <dsp:cNvPr id="0" name=""/>
        <dsp:cNvSpPr/>
      </dsp:nvSpPr>
      <dsp:spPr>
        <a:xfrm>
          <a:off x="4831511" y="2271109"/>
          <a:ext cx="2621290" cy="450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A16A6-BCCF-40A3-B0EC-B20AB28C9BAD}">
      <dsp:nvSpPr>
        <dsp:cNvPr id="0" name=""/>
        <dsp:cNvSpPr/>
      </dsp:nvSpPr>
      <dsp:spPr>
        <a:xfrm>
          <a:off x="4910333" y="2345990"/>
          <a:ext cx="2621290" cy="450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Литовское </a:t>
          </a:r>
          <a:endParaRPr lang="ru-RU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923527" y="2359184"/>
        <a:ext cx="2594902" cy="424077"/>
      </dsp:txXfrm>
    </dsp:sp>
    <dsp:sp modelId="{A41E7BC6-6709-42BB-90C6-2DEC97377613}">
      <dsp:nvSpPr>
        <dsp:cNvPr id="0" name=""/>
        <dsp:cNvSpPr/>
      </dsp:nvSpPr>
      <dsp:spPr>
        <a:xfrm>
          <a:off x="3503424" y="2906425"/>
          <a:ext cx="1897140" cy="450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9F6870-18B6-485F-A9CC-5A08D245633F}">
      <dsp:nvSpPr>
        <dsp:cNvPr id="0" name=""/>
        <dsp:cNvSpPr/>
      </dsp:nvSpPr>
      <dsp:spPr>
        <a:xfrm>
          <a:off x="3582245" y="2981306"/>
          <a:ext cx="1897140" cy="450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99"/>
              </a:solidFill>
              <a:latin typeface="Calibri" pitchFamily="34" charset="0"/>
            </a:rPr>
            <a:t>Гродненская</a:t>
          </a:r>
          <a:endParaRPr lang="ru-RU" sz="2000" b="1" i="1" kern="1200" dirty="0">
            <a:solidFill>
              <a:srgbClr val="000099"/>
            </a:solidFill>
            <a:latin typeface="Calibri" pitchFamily="34" charset="0"/>
          </a:endParaRPr>
        </a:p>
      </dsp:txBody>
      <dsp:txXfrm>
        <a:off x="3595439" y="2994500"/>
        <a:ext cx="1870752" cy="424077"/>
      </dsp:txXfrm>
    </dsp:sp>
    <dsp:sp modelId="{0CA20121-3C18-4C1F-992F-E6FAF9D9D0EE}">
      <dsp:nvSpPr>
        <dsp:cNvPr id="0" name=""/>
        <dsp:cNvSpPr/>
      </dsp:nvSpPr>
      <dsp:spPr>
        <a:xfrm>
          <a:off x="5518247" y="3755260"/>
          <a:ext cx="1391746" cy="450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076F9-8037-4E0F-AB8F-3652692317BA}">
      <dsp:nvSpPr>
        <dsp:cNvPr id="0" name=""/>
        <dsp:cNvSpPr/>
      </dsp:nvSpPr>
      <dsp:spPr>
        <a:xfrm>
          <a:off x="5597069" y="3830140"/>
          <a:ext cx="1391746" cy="450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rgbClr val="000099"/>
              </a:solidFill>
              <a:latin typeface="Calibri" pitchFamily="34" charset="0"/>
            </a:rPr>
            <a:t>Виленская</a:t>
          </a:r>
          <a:endParaRPr lang="ru-RU" sz="2000" b="1" i="1" kern="1200" dirty="0">
            <a:solidFill>
              <a:srgbClr val="000099"/>
            </a:solidFill>
            <a:latin typeface="Calibri" pitchFamily="34" charset="0"/>
          </a:endParaRPr>
        </a:p>
      </dsp:txBody>
      <dsp:txXfrm>
        <a:off x="5610263" y="3843334"/>
        <a:ext cx="1365358" cy="424077"/>
      </dsp:txXfrm>
    </dsp:sp>
    <dsp:sp modelId="{EEABF7BD-E7B0-4473-97B1-6754522602CC}">
      <dsp:nvSpPr>
        <dsp:cNvPr id="0" name=""/>
        <dsp:cNvSpPr/>
      </dsp:nvSpPr>
      <dsp:spPr>
        <a:xfrm>
          <a:off x="7236558" y="3113721"/>
          <a:ext cx="1323290" cy="450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D65EB6-185D-46CE-84A5-7D921C6F6139}">
      <dsp:nvSpPr>
        <dsp:cNvPr id="0" name=""/>
        <dsp:cNvSpPr/>
      </dsp:nvSpPr>
      <dsp:spPr>
        <a:xfrm>
          <a:off x="7315380" y="3188601"/>
          <a:ext cx="1323290" cy="450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99"/>
              </a:solidFill>
              <a:latin typeface="Calibri" pitchFamily="34" charset="0"/>
            </a:rPr>
            <a:t>Минская</a:t>
          </a:r>
          <a:endParaRPr lang="ru-RU" sz="2000" b="1" i="1" kern="1200" dirty="0">
            <a:solidFill>
              <a:srgbClr val="000099"/>
            </a:solidFill>
            <a:latin typeface="Calibri" pitchFamily="34" charset="0"/>
          </a:endParaRPr>
        </a:p>
      </dsp:txBody>
      <dsp:txXfrm>
        <a:off x="7328574" y="3201795"/>
        <a:ext cx="1296902" cy="424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4F25E-F264-4FBC-B649-94F8FF96ED01}">
      <dsp:nvSpPr>
        <dsp:cNvPr id="0" name=""/>
        <dsp:cNvSpPr/>
      </dsp:nvSpPr>
      <dsp:spPr>
        <a:xfrm>
          <a:off x="3360" y="1355"/>
          <a:ext cx="8137211" cy="973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i="1" kern="1200" smtClean="0">
              <a:latin typeface="Calibri" pitchFamily="34" charset="0"/>
            </a:rPr>
            <a:t>Генерал-губернаторы</a:t>
          </a:r>
          <a:endParaRPr lang="ru-RU" sz="4200" b="1" i="1" kern="1200" dirty="0">
            <a:latin typeface="Calibri" pitchFamily="34" charset="0"/>
          </a:endParaRPr>
        </a:p>
      </dsp:txBody>
      <dsp:txXfrm>
        <a:off x="31860" y="29855"/>
        <a:ext cx="8080211" cy="916064"/>
      </dsp:txXfrm>
    </dsp:sp>
    <dsp:sp modelId="{B7FB5EAA-7728-4163-9944-F30E8000A3B8}">
      <dsp:nvSpPr>
        <dsp:cNvPr id="0" name=""/>
        <dsp:cNvSpPr/>
      </dsp:nvSpPr>
      <dsp:spPr>
        <a:xfrm>
          <a:off x="11302" y="1122505"/>
          <a:ext cx="8121326" cy="982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i="1" kern="1200" smtClean="0">
              <a:latin typeface="Calibri" pitchFamily="34" charset="0"/>
            </a:rPr>
            <a:t>Губернаторы</a:t>
          </a:r>
          <a:endParaRPr lang="ru-RU" sz="4200" b="1" i="1" kern="1200" dirty="0" smtClean="0">
            <a:latin typeface="Calibri" pitchFamily="34" charset="0"/>
          </a:endParaRPr>
        </a:p>
      </dsp:txBody>
      <dsp:txXfrm>
        <a:off x="40091" y="1151294"/>
        <a:ext cx="8063748" cy="925358"/>
      </dsp:txXfrm>
    </dsp:sp>
    <dsp:sp modelId="{B1EBCDFD-242D-4663-BD73-6BC7F2FD034D}">
      <dsp:nvSpPr>
        <dsp:cNvPr id="0" name=""/>
        <dsp:cNvSpPr/>
      </dsp:nvSpPr>
      <dsp:spPr>
        <a:xfrm>
          <a:off x="27141" y="2253528"/>
          <a:ext cx="8089648" cy="9739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i="1" kern="1200" smtClean="0">
              <a:latin typeface="Calibri" pitchFamily="34" charset="0"/>
            </a:rPr>
            <a:t>канцелярия</a:t>
          </a:r>
          <a:endParaRPr lang="ru-RU" sz="4200" b="1" i="1" kern="1200" dirty="0">
            <a:latin typeface="Calibri" pitchFamily="34" charset="0"/>
          </a:endParaRPr>
        </a:p>
      </dsp:txBody>
      <dsp:txXfrm>
        <a:off x="55667" y="2282054"/>
        <a:ext cx="8032596" cy="916889"/>
      </dsp:txXfrm>
    </dsp:sp>
    <dsp:sp modelId="{FBBA1D46-A5BB-4EEB-B738-D1BACD1CC2A4}">
      <dsp:nvSpPr>
        <dsp:cNvPr id="0" name=""/>
        <dsp:cNvSpPr/>
      </dsp:nvSpPr>
      <dsp:spPr>
        <a:xfrm>
          <a:off x="27141" y="3375555"/>
          <a:ext cx="1591197" cy="16237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Calibri" pitchFamily="34" charset="0"/>
            </a:rPr>
            <a:t>Вице-губернатор</a:t>
          </a:r>
          <a:endParaRPr lang="ru-RU" sz="1800" b="1" i="1" kern="1200" dirty="0">
            <a:latin typeface="Calibri" pitchFamily="34" charset="0"/>
          </a:endParaRPr>
        </a:p>
      </dsp:txBody>
      <dsp:txXfrm>
        <a:off x="73746" y="3422160"/>
        <a:ext cx="1497987" cy="1530539"/>
      </dsp:txXfrm>
    </dsp:sp>
    <dsp:sp modelId="{10593CFC-D552-4796-B43D-C8D41B50711C}">
      <dsp:nvSpPr>
        <dsp:cNvPr id="0" name=""/>
        <dsp:cNvSpPr/>
      </dsp:nvSpPr>
      <dsp:spPr>
        <a:xfrm>
          <a:off x="1651754" y="3375555"/>
          <a:ext cx="1591197" cy="16237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Calibri" pitchFamily="34" charset="0"/>
            </a:rPr>
            <a:t>советники</a:t>
          </a:r>
          <a:endParaRPr lang="ru-RU" sz="2000" b="1" i="1" kern="1200" dirty="0">
            <a:latin typeface="Calibri" pitchFamily="34" charset="0"/>
          </a:endParaRPr>
        </a:p>
      </dsp:txBody>
      <dsp:txXfrm>
        <a:off x="1698359" y="3422160"/>
        <a:ext cx="1497987" cy="1530539"/>
      </dsp:txXfrm>
    </dsp:sp>
    <dsp:sp modelId="{287BE238-D636-47E4-992F-955A994BD85A}">
      <dsp:nvSpPr>
        <dsp:cNvPr id="0" name=""/>
        <dsp:cNvSpPr/>
      </dsp:nvSpPr>
      <dsp:spPr>
        <a:xfrm>
          <a:off x="3276367" y="3375555"/>
          <a:ext cx="1591197" cy="16237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Calibri" pitchFamily="34" charset="0"/>
            </a:rPr>
            <a:t>прокурор</a:t>
          </a:r>
          <a:endParaRPr lang="ru-RU" sz="2400" b="1" i="1" kern="1200" dirty="0">
            <a:latin typeface="Calibri" pitchFamily="34" charset="0"/>
          </a:endParaRPr>
        </a:p>
      </dsp:txBody>
      <dsp:txXfrm>
        <a:off x="3322972" y="3422160"/>
        <a:ext cx="1497987" cy="1530539"/>
      </dsp:txXfrm>
    </dsp:sp>
    <dsp:sp modelId="{4EB5C0C7-0821-4136-A8D2-8ECC78C22482}">
      <dsp:nvSpPr>
        <dsp:cNvPr id="0" name=""/>
        <dsp:cNvSpPr/>
      </dsp:nvSpPr>
      <dsp:spPr>
        <a:xfrm>
          <a:off x="4900979" y="3375555"/>
          <a:ext cx="1591197" cy="16237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Calibri" pitchFamily="34" charset="0"/>
            </a:rPr>
            <a:t>секретари</a:t>
          </a:r>
          <a:endParaRPr lang="ru-RU" sz="2000" b="1" i="1" kern="1200" dirty="0">
            <a:latin typeface="Calibri" pitchFamily="34" charset="0"/>
          </a:endParaRPr>
        </a:p>
      </dsp:txBody>
      <dsp:txXfrm>
        <a:off x="4947584" y="3422160"/>
        <a:ext cx="1497987" cy="1530539"/>
      </dsp:txXfrm>
    </dsp:sp>
    <dsp:sp modelId="{9DC0C338-5919-4E61-B5B7-FD2CAF31B4BD}">
      <dsp:nvSpPr>
        <dsp:cNvPr id="0" name=""/>
        <dsp:cNvSpPr/>
      </dsp:nvSpPr>
      <dsp:spPr>
        <a:xfrm>
          <a:off x="6525592" y="3375555"/>
          <a:ext cx="1591197" cy="16237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Calibri" pitchFamily="34" charset="0"/>
            </a:rPr>
            <a:t>Аппарат чиновников</a:t>
          </a:r>
          <a:endParaRPr lang="ru-RU" sz="1800" b="1" i="1" kern="1200" dirty="0">
            <a:latin typeface="Calibri" pitchFamily="34" charset="0"/>
          </a:endParaRPr>
        </a:p>
      </dsp:txBody>
      <dsp:txXfrm>
        <a:off x="6572197" y="3422160"/>
        <a:ext cx="1497987" cy="1530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6D1CD-7109-4C46-93A9-DE277A99F02B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E861D-DF69-492F-AB07-B0CB96BB16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59001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5FE979A-B5D4-4194-96AB-6680152D088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6F8A6D-2627-49C4-AFC2-AF3BA2ABABC5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FBBF91-E40F-4BD4-8099-5B7CDA2B553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3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/>
              <a:t>06.09.23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gif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gif"/><Relationship Id="rId7" Type="http://schemas.openxmlformats.org/officeDocument/2006/relationships/image" Target="../media/image21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4.gif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46711"/>
              </p:ext>
            </p:extLst>
          </p:nvPr>
        </p:nvGraphicFramePr>
        <p:xfrm>
          <a:off x="0" y="0"/>
          <a:ext cx="9144000" cy="681337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1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1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44" y="1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66267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entury Gothic" pitchFamily="34" charset="0"/>
              </a:rPr>
              <a:t>Принципы российского управления </a:t>
            </a:r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белорусскими землями</a:t>
            </a:r>
            <a:endParaRPr lang="ru-RU" sz="3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534870"/>
              </p:ext>
            </p:extLst>
          </p:nvPr>
        </p:nvGraphicFramePr>
        <p:xfrm>
          <a:off x="785786" y="1643050"/>
          <a:ext cx="814393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31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501008"/>
            <a:ext cx="7754713" cy="19107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Сословная политика</a:t>
            </a:r>
            <a:br>
              <a:rPr lang="ru-RU" sz="4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4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 другие социально-экономические изменения</a:t>
            </a:r>
            <a:endParaRPr lang="be-BY" sz="4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6480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49080"/>
            <a:ext cx="8712968" cy="191071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4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1 группа: </a:t>
            </a:r>
            <a:br>
              <a:rPr lang="ru-RU" sz="4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изменения в положении шляхты</a:t>
            </a:r>
            <a:br>
              <a:rPr lang="ru-RU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4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2 группа: </a:t>
            </a:r>
            <a:br>
              <a:rPr lang="ru-RU" sz="4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изменения в положении крестьян</a:t>
            </a:r>
            <a:br>
              <a:rPr lang="ru-RU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4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3 группа: </a:t>
            </a:r>
            <a:br>
              <a:rPr lang="ru-RU" sz="4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изменения в положении мещан </a:t>
            </a:r>
            <a:br>
              <a:rPr lang="ru-RU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ru-RU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33246"/>
            <a:ext cx="2563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Стр. 8- 9 </a:t>
            </a:r>
            <a:endParaRPr lang="ru-RU" sz="4000" dirty="0"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284" y="290322"/>
            <a:ext cx="2589220" cy="1122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34" y="168738"/>
            <a:ext cx="1512531" cy="11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38211"/>
              </p:ext>
            </p:extLst>
          </p:nvPr>
        </p:nvGraphicFramePr>
        <p:xfrm>
          <a:off x="107504" y="332656"/>
          <a:ext cx="8928992" cy="6192688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0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77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Сословия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Изменения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66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Шляхта</a:t>
                      </a:r>
                      <a:endParaRPr lang="ru-RU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28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Крестьяне </a:t>
                      </a:r>
                      <a:endParaRPr lang="ru-RU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394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Мещане</a:t>
                      </a:r>
                      <a:endParaRPr lang="ru-RU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16" y="-99391"/>
            <a:ext cx="101839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24872"/>
              </p:ext>
            </p:extLst>
          </p:nvPr>
        </p:nvGraphicFramePr>
        <p:xfrm>
          <a:off x="107504" y="332656"/>
          <a:ext cx="8928992" cy="623201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0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77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Сословия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Изменения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66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Шляхта</a:t>
                      </a:r>
                      <a:endParaRPr lang="ru-RU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 течение 1 месяца приводилось к присяге. Сохранялись все имения и привилегии. Кто не желал, должны были за три месяца продать недвижимое имущество и выехать за границу. Когда им это не удавалось, то она провозглашалась собственностью казны, на неё накладывался секвестр. (Секвестр –это  запрет или ограничение на пользование имуществом.)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28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Крестьяне </a:t>
                      </a:r>
                      <a:endParaRPr lang="ru-RU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Земли с крестьянами стали собственностью русских помещиков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Вводился подушный налог 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Вводилась рекрутская повинность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394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Мещане</a:t>
                      </a:r>
                      <a:endParaRPr lang="ru-RU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Отменялось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магдебургское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право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города- центры уездов распространялась система российского управления.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Жители местечек приравнивались к крестьянам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5241"/>
            <a:ext cx="8595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5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772816"/>
            <a:ext cx="676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entury Gothic" panose="020B0502020202020204" pitchFamily="34" charset="0"/>
              </a:rPr>
              <a:t>Определите положительные и отрицательные последствия включения белорусских земель в состав Российской империи.</a:t>
            </a:r>
          </a:p>
          <a:p>
            <a:pPr algn="just"/>
            <a:r>
              <a:rPr lang="ru-RU" sz="2800" b="1" dirty="0" smtClean="0">
                <a:latin typeface="Century Gothic" panose="020B0502020202020204" pitchFamily="34" charset="0"/>
              </a:rPr>
              <a:t>Используйте текст параграфа и  культурно- историческую справку на стр.11   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1878551" cy="1368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025375"/>
            <a:ext cx="1247403" cy="12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16632"/>
            <a:ext cx="528926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53673"/>
            <a:ext cx="3062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Черта еврейской оседлости</a:t>
            </a:r>
            <a:endParaRPr lang="ru-RU" sz="28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23528" y="2060848"/>
            <a:ext cx="3240360" cy="324036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068960"/>
            <a:ext cx="2448272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1794 году в российской империи вводилась черта еврейской оседлости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51" y="5272632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0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652120" y="5229200"/>
            <a:ext cx="64807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узел 4"/>
          <p:cNvSpPr/>
          <p:nvPr/>
        </p:nvSpPr>
        <p:spPr>
          <a:xfrm>
            <a:off x="6228184" y="508518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93981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457" y="-28529"/>
            <a:ext cx="1153274" cy="11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1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453422" cy="14534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38167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1. Какие </a:t>
            </a:r>
            <a:r>
              <a:rPr lang="ru-RU" sz="2400" b="1" dirty="0">
                <a:latin typeface="Century Gothic" panose="020B0502020202020204" pitchFamily="34" charset="0"/>
              </a:rPr>
              <a:t>привилегии сохранила шляхта, принявшая присягу на верность русскому царю? 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07504" y="1700808"/>
            <a:ext cx="8928991" cy="4608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Выбирать царя;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Права русского дворянства;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Сохраняла имения;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Права преимущественного голоса в Сенате;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Право созывать конфедерации. 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</a:rPr>
              <a:t>2. Когда </a:t>
            </a:r>
            <a:r>
              <a:rPr lang="ru-RU" sz="2800" b="1" dirty="0">
                <a:latin typeface="Century Gothic" panose="020B0502020202020204" pitchFamily="34" charset="0"/>
              </a:rPr>
              <a:t>была введена черта еврейской оседлости?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-22800" y="1556792"/>
            <a:ext cx="8784975" cy="449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1793 г.;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1794 г.;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1795 г.;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1801 г.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861048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Положение белорусских земель в составе Российской империи в конце</a:t>
            </a: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 XVIII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- начале </a:t>
            </a: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XIX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 века</a:t>
            </a:r>
            <a:endParaRPr lang="be-BY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448400"/>
            <a:ext cx="6400800" cy="409600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FFFF00"/>
                </a:solidFill>
                <a:latin typeface="Century Gothic" pitchFamily="34" charset="0"/>
              </a:rPr>
              <a:t>История Беларуси, 8 класс</a:t>
            </a:r>
            <a:endParaRPr lang="be-BY" sz="2400" b="1" i="1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8126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</a:rPr>
              <a:t>3. Принудительный </a:t>
            </a:r>
            <a:r>
              <a:rPr lang="ru-RU" sz="2400" b="1" dirty="0">
                <a:latin typeface="Century Gothic" pitchFamily="34" charset="0"/>
              </a:rPr>
              <a:t>призыв лиц мужского пола – крестьян и мещан – на военную службу на 25-лет</a:t>
            </a:r>
            <a:endParaRPr lang="ru-RU" sz="24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51519" y="1628800"/>
            <a:ext cx="8784975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Подушная повинность;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Земский налог;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Рекрутская повинность;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Секвестр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"/>
          <p:cNvSpPr txBox="1">
            <a:spLocks/>
          </p:cNvSpPr>
          <p:nvPr/>
        </p:nvSpPr>
        <p:spPr>
          <a:xfrm>
            <a:off x="251520" y="2060849"/>
            <a:ext cx="8784975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Подушная повинность;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Земский налог;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Рекрутская повинность;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Секвестр.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60648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entury Gothic" panose="020B0502020202020204" pitchFamily="34" charset="0"/>
              </a:rPr>
              <a:t>4. Крестьянская повинность- плата с каждой души мужского пола :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990656" cy="36724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Д/З: §1 </a:t>
            </a:r>
            <a:br>
              <a:rPr lang="ru-RU" sz="4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Проект </a:t>
            </a:r>
            <a:br>
              <a:rPr lang="ru-RU" sz="4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Достопримечательности Бобруйска</a:t>
            </a:r>
            <a:br>
              <a:rPr lang="ru-RU" sz="4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sz="4400" b="1" dirty="0" err="1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Бобруйская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азбука»</a:t>
            </a:r>
            <a:endParaRPr lang="be-BY" sz="4400" b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3" y="453405"/>
            <a:ext cx="1607443" cy="1607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48680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4" y="1916832"/>
            <a:ext cx="1263071" cy="1339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0" y="454556"/>
            <a:ext cx="1614586" cy="1174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5BA"/>
              </a:clrFrom>
              <a:clrTo>
                <a:srgbClr val="FFF5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4" y="5183662"/>
            <a:ext cx="1462276" cy="1462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4" y="3678704"/>
            <a:ext cx="1199351" cy="1199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29" y="283953"/>
            <a:ext cx="1206531" cy="1515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69269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Работаем  с учебником</a:t>
            </a:r>
            <a:endParaRPr 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221731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Записываем в тетрадь</a:t>
            </a:r>
            <a:endParaRPr 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3700" y="381123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Думаем и отвечаем</a:t>
            </a:r>
            <a:endParaRPr 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1732" y="5496137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Работаем в группах</a:t>
            </a:r>
            <a:endParaRPr 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6603" y="806617"/>
            <a:ext cx="1961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Важно запомнить</a:t>
            </a:r>
            <a:endParaRPr 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4" b="28399"/>
          <a:stretch/>
        </p:blipFill>
        <p:spPr>
          <a:xfrm>
            <a:off x="4590866" y="2126066"/>
            <a:ext cx="2289856" cy="996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4451" y="213113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Работаем в паре</a:t>
            </a:r>
            <a:endParaRPr 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25" y="3122109"/>
            <a:ext cx="1453422" cy="14534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79421" y="3324761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Тестовое задание</a:t>
            </a:r>
            <a:endParaRPr 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18" y="5053088"/>
            <a:ext cx="1263629" cy="14983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04451" y="5496137"/>
            <a:ext cx="182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Проверяем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4713" cy="1910716"/>
          </a:xfrm>
        </p:spPr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  <a:latin typeface="Century Gothic" pitchFamily="34" charset="0"/>
              </a:rPr>
              <a:t>Вспомните</a:t>
            </a:r>
            <a:endParaRPr lang="be-BY" b="1" dirty="0">
              <a:solidFill>
                <a:schemeClr val="accent6"/>
              </a:solidFill>
              <a:latin typeface="Century Gothic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2636912"/>
            <a:ext cx="8424936" cy="1500187"/>
          </a:xfrm>
        </p:spPr>
        <p:txBody>
          <a:bodyPr>
            <a:noAutofit/>
          </a:bodyPr>
          <a:lstStyle/>
          <a:p>
            <a:pPr marL="514350" indent="-514350" algn="l">
              <a:buClr>
                <a:srgbClr val="002060"/>
              </a:buClr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 результате каких событий территория Беларуси оказалась в составе Российской империи?</a:t>
            </a:r>
          </a:p>
          <a:p>
            <a:pPr marL="514350" indent="-514350" algn="l">
              <a:buClr>
                <a:srgbClr val="002060"/>
              </a:buClr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Когда это произошло?</a:t>
            </a:r>
            <a:endParaRPr lang="be-BY" sz="32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199351" cy="11993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22923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7756263" cy="105425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Century Gothic" pitchFamily="34" charset="0"/>
              </a:rPr>
              <a:t>Определить направления и содержание политики царских властей на территории Беларуси в конце 18-нач. 19 в.</a:t>
            </a:r>
            <a:endParaRPr lang="be-BY" sz="4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62998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Цель урока</a:t>
            </a:r>
            <a:endParaRPr lang="ru-RU" sz="54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5995"/>
            <a:ext cx="12065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8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60" y="260648"/>
            <a:ext cx="7756263" cy="105425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Буду знать:</a:t>
            </a:r>
            <a:endParaRPr lang="ru-RU" sz="48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Что такое 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latin typeface="Century Gothic" panose="020B0502020202020204" pitchFamily="34" charset="0"/>
              </a:rPr>
              <a:t>сословия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latin typeface="Century Gothic" panose="020B0502020202020204" pitchFamily="34" charset="0"/>
              </a:rPr>
              <a:t>рекрутская повинность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latin typeface="Century Gothic" panose="020B0502020202020204" pitchFamily="34" charset="0"/>
              </a:rPr>
              <a:t>черта еврейской оседлости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latin typeface="Century Gothic" panose="020B0502020202020204" pitchFamily="34" charset="0"/>
              </a:rPr>
              <a:t>Причины разделов Речи </a:t>
            </a:r>
            <a:r>
              <a:rPr lang="ru-RU" sz="2800" b="1" dirty="0" err="1" smtClean="0">
                <a:latin typeface="Century Gothic" panose="020B0502020202020204" pitchFamily="34" charset="0"/>
              </a:rPr>
              <a:t>Посполитой</a:t>
            </a:r>
            <a:endParaRPr lang="ru-RU" sz="2800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latin typeface="Century Gothic" panose="020B0502020202020204" pitchFamily="34" charset="0"/>
              </a:rPr>
              <a:t>Даты трех разделов Речи </a:t>
            </a:r>
            <a:r>
              <a:rPr lang="ru-RU" sz="2800" b="1" dirty="0" err="1" smtClean="0">
                <a:latin typeface="Century Gothic" panose="020B0502020202020204" pitchFamily="34" charset="0"/>
              </a:rPr>
              <a:t>Посполитой</a:t>
            </a:r>
            <a:endParaRPr lang="ru-RU" sz="2800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latin typeface="Century Gothic" panose="020B0502020202020204" pitchFamily="34" charset="0"/>
              </a:rPr>
              <a:t>Назову изменения в положении сословий в составе Российской империи : шляхты, крестьян, горожан</a:t>
            </a:r>
          </a:p>
          <a:p>
            <a:pPr marL="457200" indent="-457200">
              <a:buFont typeface="+mj-lt"/>
              <a:buAutoNum type="arabicPeriod"/>
            </a:pP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58" y="476672"/>
            <a:ext cx="12065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9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221088"/>
            <a:ext cx="7772400" cy="164592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Административно-территориальное деление и управление белорусскими землями 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1796, 1801-1802 гг. – административные реформы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141741"/>
              </p:ext>
            </p:extLst>
          </p:nvPr>
        </p:nvGraphicFramePr>
        <p:xfrm>
          <a:off x="395536" y="1268760"/>
          <a:ext cx="8643997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3"/>
            <a:ext cx="1008112" cy="1069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6296" y="5949280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Карта на первом форзаце</a:t>
            </a:r>
            <a:endParaRPr lang="ru-RU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402</Words>
  <Application>Microsoft Office PowerPoint</Application>
  <PresentationFormat>Экран (4:3)</PresentationFormat>
  <Paragraphs>92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Book Antiqua</vt:lpstr>
      <vt:lpstr>Bookman Old Style</vt:lpstr>
      <vt:lpstr>Calibri</vt:lpstr>
      <vt:lpstr>Century Gothic</vt:lpstr>
      <vt:lpstr>Times New Roman</vt:lpstr>
      <vt:lpstr>Wingdings</vt:lpstr>
      <vt:lpstr>Твердый переплет</vt:lpstr>
      <vt:lpstr>Презентация PowerPoint</vt:lpstr>
      <vt:lpstr>Положение белорусских земель в составе Российской империи в конце XVIII- начале XIX  века</vt:lpstr>
      <vt:lpstr>Д/З: §1  Проект  Достопримечательности Бобруйска «Бобруйская азбука»</vt:lpstr>
      <vt:lpstr>Презентация PowerPoint</vt:lpstr>
      <vt:lpstr>Вспомните</vt:lpstr>
      <vt:lpstr>Определить направления и содержание политики царских властей на территории Беларуси в конце 18-нач. 19 в.</vt:lpstr>
      <vt:lpstr>Буду знать:</vt:lpstr>
      <vt:lpstr>Административно-территориальное деление и управление белорусскими землями </vt:lpstr>
      <vt:lpstr>1796, 1801-1802 гг. – административные реформы</vt:lpstr>
      <vt:lpstr>Принципы российского управления белорусскими землями</vt:lpstr>
      <vt:lpstr>Сословная политика и другие социально-экономические изменения</vt:lpstr>
      <vt:lpstr> 1 группа:  изменения в положении шляхты 2 группа:  изменения в положении крестьян 3 группа:  изменения в положении мещан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Политика царского правительства в Беларуси  в конце XVIII- нач. XIX в.</dc:title>
  <dc:creator>АллаНик</dc:creator>
  <cp:lastModifiedBy>Пользователь</cp:lastModifiedBy>
  <cp:revision>49</cp:revision>
  <dcterms:created xsi:type="dcterms:W3CDTF">2012-01-24T17:45:04Z</dcterms:created>
  <dcterms:modified xsi:type="dcterms:W3CDTF">2023-09-06T10:14:57Z</dcterms:modified>
</cp:coreProperties>
</file>