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84" r:id="rId4"/>
    <p:sldId id="283" r:id="rId5"/>
    <p:sldId id="257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1" r:id="rId28"/>
    <p:sldId id="286" r:id="rId29"/>
    <p:sldId id="280" r:id="rId30"/>
    <p:sldId id="28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33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38B6-59E2-436F-B416-0145D7B11A9B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A305-EC04-4813-8A97-AC6896EDA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47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38B6-59E2-436F-B416-0145D7B11A9B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A305-EC04-4813-8A97-AC6896EDA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123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38B6-59E2-436F-B416-0145D7B11A9B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A305-EC04-4813-8A97-AC6896EDA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363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38B6-59E2-436F-B416-0145D7B11A9B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A305-EC04-4813-8A97-AC6896EDA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274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38B6-59E2-436F-B416-0145D7B11A9B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A305-EC04-4813-8A97-AC6896EDA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938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38B6-59E2-436F-B416-0145D7B11A9B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A305-EC04-4813-8A97-AC6896EDA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694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38B6-59E2-436F-B416-0145D7B11A9B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A305-EC04-4813-8A97-AC6896EDA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780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38B6-59E2-436F-B416-0145D7B11A9B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A305-EC04-4813-8A97-AC6896EDA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385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38B6-59E2-436F-B416-0145D7B11A9B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A305-EC04-4813-8A97-AC6896EDA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54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38B6-59E2-436F-B416-0145D7B11A9B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A305-EC04-4813-8A97-AC6896EDA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358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38B6-59E2-436F-B416-0145D7B11A9B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A305-EC04-4813-8A97-AC6896EDA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538B6-59E2-436F-B416-0145D7B11A9B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4A305-EC04-4813-8A97-AC6896EDA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28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764704"/>
            <a:ext cx="8496944" cy="532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00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64096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44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908720"/>
            <a:ext cx="864096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8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052736"/>
            <a:ext cx="8712968" cy="500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59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56895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78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84" y="548680"/>
            <a:ext cx="8496943" cy="554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57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28" y="620688"/>
            <a:ext cx="8640960" cy="52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96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568952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57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28" y="908720"/>
            <a:ext cx="8496944" cy="511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41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568951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56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71296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11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496943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29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78497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60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64096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78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56895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51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640960" cy="50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10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496943" cy="554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64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496944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87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568952" cy="554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34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809625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51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83568"/>
            <a:ext cx="3041576" cy="3041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1268760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ЭПОХА ЗАСТОЯ»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66248" y="4725144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ЭПОХА РАЗВИТОГО СОЦИАЛИЗМА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04275" y="332656"/>
            <a:ext cx="505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1964-1988 </a:t>
            </a:r>
            <a:r>
              <a:rPr lang="ru-RU" sz="3600" b="1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гг</a:t>
            </a:r>
            <a:endParaRPr lang="ru-RU" sz="3600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59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836712"/>
            <a:ext cx="8010525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61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1885798"/>
            <a:ext cx="3073901" cy="387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473882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Леонид Ильич Брежнев</a:t>
            </a: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43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7"/>
          <a:stretch/>
        </p:blipFill>
        <p:spPr bwMode="auto">
          <a:xfrm>
            <a:off x="378933" y="980728"/>
            <a:ext cx="8496944" cy="517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6948264" y="2852936"/>
            <a:ext cx="1656184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11560" y="3212976"/>
            <a:ext cx="6912768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04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83568"/>
            <a:ext cx="3041576" cy="3041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1268760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ЭПОХА ЗАСТОЯ»</a:t>
            </a:r>
            <a:endParaRPr lang="ru-RU" sz="36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6248" y="4725144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ЭПОХА РАЗВИТОГО СОЦИАЛИЗМА</a:t>
            </a:r>
            <a:endParaRPr lang="ru-RU" sz="36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04275" y="332656"/>
            <a:ext cx="505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Bookman Old Style" panose="02050604050505020204" pitchFamily="18" charset="0"/>
              </a:rPr>
              <a:t>1964-1988 </a:t>
            </a:r>
            <a:r>
              <a:rPr lang="ru-RU" sz="3600" b="1" dirty="0" err="1" smtClean="0">
                <a:latin typeface="Bookman Old Style" panose="02050604050505020204" pitchFamily="18" charset="0"/>
              </a:rPr>
              <a:t>гг</a:t>
            </a:r>
            <a:endParaRPr lang="ru-RU" sz="36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21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9" y="692696"/>
            <a:ext cx="8424935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35" y="5121003"/>
            <a:ext cx="851925" cy="6389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9636" y="5877272"/>
            <a:ext cx="1384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Стр.183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5820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84" y="692696"/>
            <a:ext cx="8496943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98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30" y="764704"/>
            <a:ext cx="8424936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63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71" y="692696"/>
            <a:ext cx="8568951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03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78" y="816186"/>
            <a:ext cx="856895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31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22</Words>
  <Application>Microsoft Office PowerPoint</Application>
  <PresentationFormat>Экран (4:3)</PresentationFormat>
  <Paragraphs>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Ала</dc:creator>
  <cp:lastModifiedBy>Ала</cp:lastModifiedBy>
  <cp:revision>4</cp:revision>
  <dcterms:created xsi:type="dcterms:W3CDTF">2023-04-06T07:42:43Z</dcterms:created>
  <dcterms:modified xsi:type="dcterms:W3CDTF">2023-04-06T08:15:23Z</dcterms:modified>
</cp:coreProperties>
</file>