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1181943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Прием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«Картографический шпион»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ea typeface="MS Gothic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647684"/>
            <a:ext cx="8496944" cy="4949668"/>
          </a:xfrm>
          <a:prstGeom prst="rect">
            <a:avLst/>
          </a:prstGeom>
          <a:solidFill>
            <a:schemeClr val="accent5">
              <a:lumMod val="60000"/>
              <a:lumOff val="40000"/>
              <a:alpha val="93000"/>
            </a:schemeClr>
          </a:solidFill>
          <a:ln>
            <a:solidFill>
              <a:srgbClr val="00B0F0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t" anchorCtr="0"/>
          <a:lstStyle/>
          <a:p>
            <a:pPr lvl="0" indent="450000" algn="jus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Этот приём развивает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работать с географической картой, внимание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позволяет легко запомнить карту материка и многочисленную географическую номенклатуру. В его основу положены правила игры в города.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найти и назвать географический объект на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 букву, на которую оканчивалось название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предыдущего.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38"/>
          <a:stretch/>
        </p:blipFill>
        <p:spPr bwMode="auto">
          <a:xfrm>
            <a:off x="1227770" y="2996952"/>
            <a:ext cx="7048500" cy="32750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7863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1201757"/>
            <a:ext cx="426903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Учащиеся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учатся работать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несплошным текстом;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усваивают географические название;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развивают внимание и память;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развивают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картографическую грамотность.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b="1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9"/>
          <a:stretch/>
        </p:blipFill>
        <p:spPr bwMode="auto">
          <a:xfrm>
            <a:off x="4766254" y="1340768"/>
            <a:ext cx="4026869" cy="519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184" y="3789040"/>
            <a:ext cx="3975308" cy="2110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82061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</TotalTime>
  <Words>71</Words>
  <Application>Microsoft Office PowerPoint</Application>
  <PresentationFormat>Экран (4:3)</PresentationFormat>
  <Paragraphs>7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Надежда Кундина</dc:creator>
  <cp:lastModifiedBy>User</cp:lastModifiedBy>
  <cp:revision>72</cp:revision>
  <dcterms:created xsi:type="dcterms:W3CDTF">2025-03-24T18:33:58Z</dcterms:created>
  <dcterms:modified xsi:type="dcterms:W3CDTF">2025-04-11T13:32:16Z</dcterms:modified>
</cp:coreProperties>
</file>