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459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1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7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4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2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5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4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4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F945-379D-4081-ACE9-169DE02A074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893F-FC78-4088-9B3D-9D61E104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5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542"/>
            <a:ext cx="4269366" cy="316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9B2C1"/>
              </a:clrFrom>
              <a:clrTo>
                <a:srgbClr val="A9B2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6607"/>
          <a:stretch/>
        </p:blipFill>
        <p:spPr bwMode="auto">
          <a:xfrm>
            <a:off x="4807489" y="3582954"/>
            <a:ext cx="4033877" cy="298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7" y="3582954"/>
            <a:ext cx="4132245" cy="29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t="32054" r="38517" b="22684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349" r="38324" b="21701"/>
          <a:stretch/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33051" r="38245" b="22127"/>
          <a:stretch/>
        </p:blipFill>
        <p:spPr bwMode="auto">
          <a:xfrm>
            <a:off x="323528" y="116632"/>
            <a:ext cx="8640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17232"/>
            <a:ext cx="732807" cy="10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48880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Создаем летопись войны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 smtClean="0"/>
          </a:p>
          <a:p>
            <a:r>
              <a:rPr lang="ru-RU" sz="2800" b="1" dirty="0" smtClean="0"/>
              <a:t> 1 Рассказать о судьбе </a:t>
            </a:r>
            <a:r>
              <a:rPr lang="ru-RU" sz="2800" b="1" dirty="0" err="1" smtClean="0"/>
              <a:t>остарбайтеров</a:t>
            </a:r>
            <a:endParaRPr lang="ru-RU" sz="2800" b="1" dirty="0" smtClean="0"/>
          </a:p>
          <a:p>
            <a:r>
              <a:rPr lang="ru-RU" sz="2800" b="1" dirty="0" smtClean="0"/>
              <a:t>2. Гетто в Бобруйске.</a:t>
            </a:r>
          </a:p>
          <a:p>
            <a:r>
              <a:rPr lang="ru-RU" sz="2800" b="1" dirty="0" smtClean="0"/>
              <a:t>3.Концлагеря в Бобруйске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97560"/>
            <a:ext cx="5998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Посмотреть фильм «Список </a:t>
            </a:r>
            <a:r>
              <a:rPr lang="ru-RU" sz="2400" b="1" dirty="0" err="1">
                <a:solidFill>
                  <a:srgbClr val="FF0000"/>
                </a:solidFill>
              </a:rPr>
              <a:t>Шиндлера</a:t>
            </a:r>
            <a:r>
              <a:rPr lang="ru-RU" sz="24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15719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Оформляем на листах А . Аккуратно и эстетично.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7639" r="25001" b="8472"/>
          <a:stretch/>
        </p:blipFill>
        <p:spPr bwMode="auto">
          <a:xfrm>
            <a:off x="107504" y="0"/>
            <a:ext cx="89154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31111" r="38046" b="21250"/>
          <a:stretch/>
        </p:blipFill>
        <p:spPr bwMode="auto">
          <a:xfrm>
            <a:off x="0" y="6474"/>
            <a:ext cx="9144000" cy="68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31631" r="37925" b="21702"/>
          <a:stretch/>
        </p:blipFill>
        <p:spPr bwMode="auto">
          <a:xfrm>
            <a:off x="107504" y="467544"/>
            <a:ext cx="896448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5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31064" r="38564" b="20851"/>
          <a:stretch/>
        </p:blipFill>
        <p:spPr bwMode="auto">
          <a:xfrm>
            <a:off x="395536" y="188640"/>
            <a:ext cx="84969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31205" r="37766" b="21135"/>
          <a:stretch/>
        </p:blipFill>
        <p:spPr bwMode="auto">
          <a:xfrm>
            <a:off x="251520" y="188640"/>
            <a:ext cx="882047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31205" r="38324" b="21702"/>
          <a:stretch/>
        </p:blipFill>
        <p:spPr bwMode="auto">
          <a:xfrm>
            <a:off x="179512" y="116632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30922" r="38484" b="20993"/>
          <a:stretch/>
        </p:blipFill>
        <p:spPr bwMode="auto">
          <a:xfrm>
            <a:off x="539552" y="404664"/>
            <a:ext cx="80648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0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31064" r="37925" b="21986"/>
          <a:stretch/>
        </p:blipFill>
        <p:spPr bwMode="auto">
          <a:xfrm>
            <a:off x="179512" y="260648"/>
            <a:ext cx="87849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3</cp:revision>
  <dcterms:created xsi:type="dcterms:W3CDTF">2022-11-27T08:51:48Z</dcterms:created>
  <dcterms:modified xsi:type="dcterms:W3CDTF">2022-11-27T09:12:08Z</dcterms:modified>
</cp:coreProperties>
</file>