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theme/theme14.xml" ContentType="application/vnd.openxmlformats-officedocument.theme+xml"/>
  <Override PartName="/ppt/slideLayouts/slideLayout130.xml" ContentType="application/vnd.openxmlformats-officedocument.presentationml.slideLayout+xml"/>
  <Override PartName="/ppt/theme/theme15.xml" ContentType="application/vnd.openxmlformats-officedocument.theme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  <p:sldMasterId id="2147483699" r:id="rId4"/>
    <p:sldMasterId id="2147483712" r:id="rId5"/>
    <p:sldMasterId id="2147483714" r:id="rId6"/>
    <p:sldMasterId id="2147483726" r:id="rId7"/>
    <p:sldMasterId id="2147483738" r:id="rId8"/>
    <p:sldMasterId id="2147483750" r:id="rId9"/>
    <p:sldMasterId id="2147483762" r:id="rId10"/>
    <p:sldMasterId id="2147483774" r:id="rId11"/>
    <p:sldMasterId id="2147483786" r:id="rId12"/>
    <p:sldMasterId id="2147483788" r:id="rId13"/>
    <p:sldMasterId id="2147483801" r:id="rId14"/>
    <p:sldMasterId id="2147483803" r:id="rId15"/>
  </p:sldMasterIdLst>
  <p:sldIdLst>
    <p:sldId id="256" r:id="rId16"/>
    <p:sldId id="265" r:id="rId17"/>
    <p:sldId id="264" r:id="rId18"/>
    <p:sldId id="263" r:id="rId19"/>
    <p:sldId id="262" r:id="rId20"/>
    <p:sldId id="266" r:id="rId21"/>
    <p:sldId id="259" r:id="rId22"/>
    <p:sldId id="267" r:id="rId23"/>
    <p:sldId id="271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6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5164"/>
      </p:ext>
    </p:extLst>
  </p:cSld>
  <p:clrMapOvr>
    <a:masterClrMapping/>
  </p:clrMapOvr>
  <p:transition spd="slow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708"/>
      </p:ext>
    </p:extLst>
  </p:cSld>
  <p:clrMapOvr>
    <a:masterClrMapping/>
  </p:clrMapOvr>
  <p:transition spd="slow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36810"/>
      </p:ext>
    </p:extLst>
  </p:cSld>
  <p:clrMapOvr>
    <a:masterClrMapping/>
  </p:clrMapOvr>
  <p:transition spd="slow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516240"/>
      </p:ext>
    </p:extLst>
  </p:cSld>
  <p:clrMapOvr>
    <a:masterClrMapping/>
  </p:clrMapOvr>
  <p:transition spd="slow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048307"/>
      </p:ext>
    </p:extLst>
  </p:cSld>
  <p:clrMapOvr>
    <a:masterClrMapping/>
  </p:clrMapOvr>
  <p:transition spd="slow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09.11.2022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35496" y="0"/>
            <a:ext cx="9108504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3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7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3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2F465-9F15-4C97-87A9-3925F82856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078-6FCD-47B6-B39A-C7F581ADE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AD1C-374B-486D-862D-EB3A71CA2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2AA4-CF05-4A90-9D05-1EBE39E2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D31A-FFB3-4896-A304-3022EB3951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5C0-6996-4001-93C2-905A173933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BF2-CA53-4F68-BFF3-B9B1F001E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FD8-A80C-4B5A-9096-2F973E5E5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686-BAD3-415D-9AA7-35B3D742C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331-DBAC-4B97-9ADE-1EFA8C7737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4D40-E156-4F80-992D-66C87DF7F4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09.11.2022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09.11.2022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F465-9F15-4C97-87A9-3925F828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6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078-6FCD-47B6-B39A-C7F581ADE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9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AD1C-374B-486D-862D-EB3A71CA29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24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2AA4-CF05-4A90-9D05-1EBE39E2B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86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D31A-FFB3-4896-A304-3022EB395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4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5C0-6996-4001-93C2-905A17393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0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BF2-CA53-4F68-BFF3-B9B1F001E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09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FD8-A80C-4B5A-9096-2F973E5E5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3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686-BAD3-415D-9AA7-35B3D742C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0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331-DBAC-4B97-9ADE-1EFA8C773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68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4D40-E156-4F80-992D-66C87DF7F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9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09.11.2022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33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7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7737"/>
      </p:ext>
    </p:extLst>
  </p:cSld>
  <p:clrMapOvr>
    <a:masterClrMapping/>
  </p:clrMapOvr>
  <p:transition spd="slow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0883014"/>
      </p:ext>
    </p:extLst>
  </p:cSld>
  <p:clrMapOvr>
    <a:masterClrMapping/>
  </p:clrMapOvr>
  <p:transition spd="slow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28494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CEE524BC-9D61-4137-887D-74CA3CB1CD9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E00C6FD1-1B57-4777-9803-EB00F5DA5A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7267"/>
          </a:xfrm>
          <a:prstGeom prst="frame">
            <a:avLst>
              <a:gd name="adj1" fmla="val 70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0EE693-2EE9-4E76-8E88-064158092AA8}" type="datetimeFigureOut">
              <a:rPr lang="be-BY" smtClean="0"/>
              <a:t>09.11.2022</a:t>
            </a:fld>
            <a:endParaRPr lang="be-BY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e-BY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539A03-EB1F-41FE-9D74-4EC051C5797F}" type="slidenum">
              <a:rPr lang="be-BY" smtClean="0"/>
              <a:t>‹#›</a:t>
            </a:fld>
            <a:endParaRPr lang="be-B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/>
              <a:t>09.11.2022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09.11.2022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E693-2EE9-4E76-8E88-064158092AA8}" type="datetimeFigureOut">
              <a:rPr lang="be-BY" smtClean="0"/>
              <a:t>09.11.2022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9A03-EB1F-41FE-9D74-4EC051C5797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605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 государстве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«обоих народов»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д/з </a:t>
            </a:r>
            <a:r>
              <a:rPr lang="ru-RU" b="1" dirty="0" smtClean="0">
                <a:solidFill>
                  <a:schemeClr val="tx1"/>
                </a:solidFill>
                <a:latin typeface="Sylfaen"/>
              </a:rPr>
              <a:t>§ 9, отвечать на вопросы 2-4, № 5 ( письменно)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53136"/>
            <a:ext cx="929268" cy="11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1051301" cy="78847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82839"/>
            <a:ext cx="28575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8002" y="206084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Как называется документ?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Когда был принят?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Какие вопросы решал?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27687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С. 63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53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0" y="226450"/>
            <a:ext cx="1051301" cy="788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6096" y="2060848"/>
            <a:ext cx="3230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Как называется документ?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Когда был принят?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Какие вопросы решал?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5948" y="148478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С. 63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1" y="600810"/>
            <a:ext cx="4176464" cy="53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919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82883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Три самых важных момента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Два самых интересных момента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Один вопрос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087004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3-2-1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3" y="556974"/>
            <a:ext cx="1897659" cy="10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1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1714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Знать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124744"/>
            <a:ext cx="5616624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1573-1574 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гг</a:t>
            </a:r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1581г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1588 г</a:t>
            </a:r>
          </a:p>
          <a:p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Генрих Валуа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Лев 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Сапега</a:t>
            </a:r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Остафий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Волович</a:t>
            </a:r>
          </a:p>
          <a:p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Примас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«золотые шляхетские вольности»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Конфедерация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Рокош</a:t>
            </a:r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Главный Трибунал</a:t>
            </a:r>
          </a:p>
          <a:p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04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88640"/>
            <a:ext cx="799288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7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2" descr="Шаблон горизонтали горизонтальный инфографики баннер | PosterMyW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/>
          <a:stretch/>
        </p:blipFill>
        <p:spPr bwMode="auto">
          <a:xfrm>
            <a:off x="190058" y="1556792"/>
            <a:ext cx="8520881" cy="270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Timeline</a:t>
            </a:r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37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2606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1573-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Генриховы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артикулы»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8" y="1484784"/>
            <a:ext cx="2376264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16952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С. 60-61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3792"/>
            <a:ext cx="152400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2852936"/>
            <a:ext cx="475252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Доказать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1. -что документ ограничил права короля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- что основой государственного строя стала шляхетская демократия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504" y="45811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Генрих Валуа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44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82302"/>
              </p:ext>
            </p:extLst>
          </p:nvPr>
        </p:nvGraphicFramePr>
        <p:xfrm>
          <a:off x="1524000" y="1397000"/>
          <a:ext cx="6096000" cy="426424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032000"/>
                <a:gridCol w="2032000"/>
                <a:gridCol w="2032000"/>
              </a:tblGrid>
              <a:tr h="2132124">
                <a:tc>
                  <a:txBody>
                    <a:bodyPr/>
                    <a:lstStyle/>
                    <a:p>
                      <a:endParaRPr lang="ru-RU" dirty="0">
                        <a:ln w="17780" cmpd="sng">
                          <a:solidFill>
                            <a:schemeClr val="bg1"/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2124"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3275856" y="3068960"/>
            <a:ext cx="3096344" cy="11521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Золотые шляхетские вольности</a:t>
            </a:r>
            <a:endPara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023" y="25193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«Золотые шляхетские вольности»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1051301" cy="788476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628800"/>
            <a:ext cx="60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С.63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71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4" y="264260"/>
            <a:ext cx="1051301" cy="78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317847"/>
            <a:ext cx="701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Государственный строй Речи 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Посполитой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05" y="1052736"/>
            <a:ext cx="7253064" cy="54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0604" y="112474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С. 62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2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6" y="317847"/>
            <a:ext cx="1051301" cy="78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317847"/>
            <a:ext cx="701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Государственный строй Речи 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Посполитой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281" y="130941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С. 62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0444"/>
            <a:ext cx="593370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94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6" y="188640"/>
            <a:ext cx="5256584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20" y="2492896"/>
            <a:ext cx="3299990" cy="410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7332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Остафий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Валович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10527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Лев 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Сапега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76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97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12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Тема9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3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4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10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100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13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Ливонская война</Template>
  <TotalTime>88</TotalTime>
  <Words>138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Тема97</vt:lpstr>
      <vt:lpstr>Тема101</vt:lpstr>
      <vt:lpstr>Белый текст и шрифт Courier для слайдов с кодом</vt:lpstr>
      <vt:lpstr>Тема100</vt:lpstr>
      <vt:lpstr>1_Белый текст и шрифт Courier для слайдов с кодом</vt:lpstr>
      <vt:lpstr>Тема13</vt:lpstr>
      <vt:lpstr>1_Твердый переплет</vt:lpstr>
      <vt:lpstr>2_Твердый переплет</vt:lpstr>
      <vt:lpstr>Тема18</vt:lpstr>
      <vt:lpstr>3_Твердый переплет</vt:lpstr>
      <vt:lpstr>Тема12</vt:lpstr>
      <vt:lpstr>2_Белый текст и шрифт Courier для слайдов с кодом</vt:lpstr>
      <vt:lpstr>Тема98</vt:lpstr>
      <vt:lpstr>3_Белый текст и шрифт Courier для слайдов с кодом</vt:lpstr>
      <vt:lpstr>4_Белый текст и шрифт Courier для слайдов с кодом</vt:lpstr>
      <vt:lpstr>В  государстве  «обоих народов»</vt:lpstr>
      <vt:lpstr>Знать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 государстве  «обоих народов»</dc:title>
  <dc:creator>Ала</dc:creator>
  <cp:lastModifiedBy>Ала</cp:lastModifiedBy>
  <cp:revision>7</cp:revision>
  <dcterms:created xsi:type="dcterms:W3CDTF">2022-11-09T15:20:55Z</dcterms:created>
  <dcterms:modified xsi:type="dcterms:W3CDTF">2022-11-09T16:48:58Z</dcterms:modified>
</cp:coreProperties>
</file>