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751862" y="1298382"/>
            <a:ext cx="9755187" cy="2766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Политическое развитие советского </a:t>
            </a:r>
            <a:r>
              <a:rPr lang="ru-RU" dirty="0" smtClean="0"/>
              <a:t>государства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4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61376"/>
              </p:ext>
            </p:extLst>
          </p:nvPr>
        </p:nvGraphicFramePr>
        <p:xfrm>
          <a:off x="322216" y="1367245"/>
          <a:ext cx="10467703" cy="3264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9681">
                  <a:extLst>
                    <a:ext uri="{9D8B030D-6E8A-4147-A177-3AD203B41FA5}">
                      <a16:colId xmlns:a16="http://schemas.microsoft.com/office/drawing/2014/main" val="1258197115"/>
                    </a:ext>
                  </a:extLst>
                </a:gridCol>
                <a:gridCol w="3439886">
                  <a:extLst>
                    <a:ext uri="{9D8B030D-6E8A-4147-A177-3AD203B41FA5}">
                      <a16:colId xmlns:a16="http://schemas.microsoft.com/office/drawing/2014/main" val="556765545"/>
                    </a:ext>
                  </a:extLst>
                </a:gridCol>
                <a:gridCol w="1968136">
                  <a:extLst>
                    <a:ext uri="{9D8B030D-6E8A-4147-A177-3AD203B41FA5}">
                      <a16:colId xmlns:a16="http://schemas.microsoft.com/office/drawing/2014/main" val="3872866981"/>
                    </a:ext>
                  </a:extLst>
                </a:gridCol>
              </a:tblGrid>
              <a:tr h="603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Даты 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Значение понятий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Личности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663486"/>
                  </a:ext>
                </a:extLst>
              </a:tr>
              <a:tr h="2451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Образование СССР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Первая Конституция СССР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Договор о Ненападении между СССР и Германией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Автономия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Федерация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СССР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Репрессия</a:t>
                      </a:r>
                      <a:endParaRPr lang="ru-RU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Культ личности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Сталин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С. Киров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В. Молотов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Г. Жуков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05552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50773" y="329749"/>
            <a:ext cx="41937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концу урока знать : 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216" y="0"/>
            <a:ext cx="1341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1.Прочитать п.§13. Составить текст из 5 предложений, отражающих тему «Образование СССР и его значение».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47573" y="1942268"/>
            <a:ext cx="5181848" cy="3311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099" y="4807760"/>
            <a:ext cx="5155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Подписание договора об образовании СССР. художник </a:t>
            </a:r>
            <a:r>
              <a:rPr lang="ru-RU" b="1" dirty="0" smtClean="0">
                <a:latin typeface="Century Gothic" panose="020B0502020202020204" pitchFamily="34" charset="0"/>
              </a:rPr>
              <a:t>С. Дудник</a:t>
            </a:r>
            <a:endParaRPr lang="ru-RU" b="1" i="0" dirty="0"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447" y="1016725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Century Gothic" panose="020B0502020202020204" pitchFamily="34" charset="0"/>
              </a:rPr>
              <a:t>Задание 2.  </a:t>
            </a:r>
            <a:r>
              <a:rPr lang="ru-RU" sz="27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Прочитать п 2. Составить таблицу </a:t>
            </a:r>
            <a:br>
              <a:rPr lang="ru-RU" sz="27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7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Факт 	Почему заинтересовал этот факт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6375231"/>
              </p:ext>
            </p:extLst>
          </p:nvPr>
        </p:nvGraphicFramePr>
        <p:xfrm>
          <a:off x="528275" y="1557320"/>
          <a:ext cx="4914582" cy="1188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64808">
                  <a:extLst>
                    <a:ext uri="{9D8B030D-6E8A-4147-A177-3AD203B41FA5}">
                      <a16:colId xmlns:a16="http://schemas.microsoft.com/office/drawing/2014/main" val="334692543"/>
                    </a:ext>
                  </a:extLst>
                </a:gridCol>
                <a:gridCol w="3749774">
                  <a:extLst>
                    <a:ext uri="{9D8B030D-6E8A-4147-A177-3AD203B41FA5}">
                      <a16:colId xmlns:a16="http://schemas.microsoft.com/office/drawing/2014/main" val="439979185"/>
                    </a:ext>
                  </a:extLst>
                </a:gridCol>
              </a:tblGrid>
              <a:tr h="36000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ФАКТ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Почему заинтересовал этот факт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4144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83" y="2385596"/>
            <a:ext cx="5094220" cy="2827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650" y="3004279"/>
            <a:ext cx="3337832" cy="24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105150" algn="ctr"/>
              </a:tabLst>
            </a:pPr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3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Рассмотреть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плакат </a:t>
            </a:r>
            <a:r>
              <a:rPr lang="ru-RU" sz="2400" b="1" dirty="0" err="1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68. Сделать 	 три вывода, о том,  как этот плакат характеризует советскую политическую систему.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05646" y="1584778"/>
            <a:ext cx="3015310" cy="393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105150" algn="ctr"/>
              </a:tabLst>
            </a:pPr>
            <a:r>
              <a:rPr lang="ru-RU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4. 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Прочитать п 3. Составить хронологическую таблицу «Международное признание СССР в </a:t>
            </a:r>
            <a:r>
              <a:rPr lang="ru-RU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межвоенный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период»</a:t>
            </a:r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937" y="1589313"/>
            <a:ext cx="5147855" cy="38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6480" y="709611"/>
            <a:ext cx="9239795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105150" algn="ctr"/>
              </a:tabLst>
            </a:pP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5. 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Прочитать п. 4. Записать в тетрадь  три главных момента : </a:t>
            </a: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3105150" algn="ctr"/>
              </a:tabLst>
            </a:pPr>
            <a:r>
              <a:rPr lang="ru-RU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самый важный</a:t>
            </a:r>
            <a:endParaRPr lang="ru-RU" sz="2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3105150" algn="ctr"/>
              </a:tabLst>
            </a:pPr>
            <a:r>
              <a:rPr lang="ru-RU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вероятно важный</a:t>
            </a:r>
            <a:endParaRPr lang="ru-RU" sz="2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3105150" algn="ctr"/>
              </a:tabLst>
            </a:pPr>
            <a:r>
              <a:rPr lang="ru-RU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менее важный</a:t>
            </a:r>
            <a:endParaRPr lang="ru-RU" sz="2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371"/>
            <a:ext cx="1756953" cy="17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8966" y="2256712"/>
            <a:ext cx="8125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§ 13. Отвечать на вопросы стр. 70-71 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2" y="731520"/>
            <a:ext cx="1171695" cy="117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26</TotalTime>
  <Words>149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Impact</vt:lpstr>
      <vt:lpstr>Times New Roman</vt:lpstr>
      <vt:lpstr>Главное мероприятие</vt:lpstr>
      <vt:lpstr>Политическое развитие советского государства </vt:lpstr>
      <vt:lpstr>Презентация PowerPoint</vt:lpstr>
      <vt:lpstr>Задание 1.Прочитать п.§13. Составить текст из 5 предложений, отражающих тему «Образование СССР и его значение». </vt:lpstr>
      <vt:lpstr>Задание 2.  Прочитать п 2. Составить таблицу  Факт  Почему заинтересовал этот факт  </vt:lpstr>
      <vt:lpstr>Задание 3.  Рассмотреть плакат стр 68. Сделать   три вывода, о том,  как этот плакат характеризует советскую политическую систему. </vt:lpstr>
      <vt:lpstr>Задание 4. Прочитать п 3. Составить хронологическую таблицу «Международное признание СССР в межвоенный период»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Политическое развитие советского государства</dc:title>
  <dc:creator>Пользователь</dc:creator>
  <cp:lastModifiedBy>Пользователь</cp:lastModifiedBy>
  <cp:revision>4</cp:revision>
  <dcterms:created xsi:type="dcterms:W3CDTF">2024-12-03T09:57:04Z</dcterms:created>
  <dcterms:modified xsi:type="dcterms:W3CDTF">2024-12-03T10:23:47Z</dcterms:modified>
</cp:coreProperties>
</file>