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4" r:id="rId5"/>
    <p:sldId id="265" r:id="rId6"/>
    <p:sldId id="266" r:id="rId7"/>
    <p:sldId id="267" r:id="rId8"/>
    <p:sldId id="268" r:id="rId9"/>
    <p:sldId id="27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4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62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23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05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3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94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4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61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3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90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859"/>
            <a:ext cx="9144000" cy="6858000"/>
          </a:xfrm>
          <a:prstGeom prst="rect">
            <a:avLst/>
          </a:prstGeom>
          <a:blipFill>
            <a:blip r:embed="rId14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49529D-E7D1-40C5-9B82-E72B121DED54}" type="datetimeFigureOut">
              <a:rPr lang="ru-RU" smtClean="0"/>
              <a:t>10.04.2016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fld id="{D0077F05-F8D2-40C4-BC83-7B93DF48F8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амка 2"/>
          <p:cNvSpPr/>
          <p:nvPr userDrawn="1"/>
        </p:nvSpPr>
        <p:spPr>
          <a:xfrm>
            <a:off x="0" y="0"/>
            <a:ext cx="9144000" cy="6984776"/>
          </a:xfrm>
          <a:prstGeom prst="frame">
            <a:avLst>
              <a:gd name="adj1" fmla="val 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hyperlink" Target="http://mediaurok.ucoz.net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csaba.3dn.ru/32451c80e368.jpg" TargetMode="External"/><Relationship Id="rId13" Type="http://schemas.openxmlformats.org/officeDocument/2006/relationships/hyperlink" Target="http://socialp.ru/wp-content/uploads/12/image050.jpg" TargetMode="External"/><Relationship Id="rId18" Type="http://schemas.openxmlformats.org/officeDocument/2006/relationships/hyperlink" Target="http://turotpysk.ru/wp-content/uploads/%D0%9A%D0%BE%D0%BB%D0%B8%D0%B7%D0%B5%D0%B9-%D0%B2-%D0%A0%D0%B8%D0%BC%D0%B5.jpg" TargetMode="External"/><Relationship Id="rId26" Type="http://schemas.openxmlformats.org/officeDocument/2006/relationships/hyperlink" Target="&#1063;&#1077;&#1088;&#1085;&#1099;&#1093;%20&#1054;.&#1040;.%20%20http:/it-n.ru/board.aspx?cat_no=13748&amp;tmpl=Thread&amp;BoardId=13751&amp;ThreadId=176989" TargetMode="External"/><Relationship Id="rId3" Type="http://schemas.openxmlformats.org/officeDocument/2006/relationships/hyperlink" Target="http://img02.rl0.ru/pgc/563x1000/51af155f-59dd-150e-59dd-15013e0d9457.photo.0.jpg" TargetMode="External"/><Relationship Id="rId21" Type="http://schemas.openxmlformats.org/officeDocument/2006/relationships/hyperlink" Target="http://snegdesign.ru/gallery/images/1.jpg" TargetMode="External"/><Relationship Id="rId7" Type="http://schemas.openxmlformats.org/officeDocument/2006/relationships/hyperlink" Target="http://s42.radikal.ru/i096/1005/36/443f70dc105e.jpg" TargetMode="External"/><Relationship Id="rId12" Type="http://schemas.openxmlformats.org/officeDocument/2006/relationships/hyperlink" Target="http://img.sport.slaq.am/201535111418812780.jpg" TargetMode="External"/><Relationship Id="rId17" Type="http://schemas.openxmlformats.org/officeDocument/2006/relationships/hyperlink" Target="http://900igr.net/datai/istorija/Teatr-v-Drevnej-Gretsii/0003-003-Teatr-v-Drevnej-Gretsii.jpg" TargetMode="External"/><Relationship Id="rId25" Type="http://schemas.openxmlformats.org/officeDocument/2006/relationships/hyperlink" Target="http://spiritual-life.com.ua/wp-content/uploads/2011/02/665_29_o.jpg" TargetMode="External"/><Relationship Id="rId2" Type="http://schemas.openxmlformats.org/officeDocument/2006/relationships/hyperlink" Target="http://ic.pics.livejournal.com/mercator/11941853/489538/489538_original.jpg" TargetMode="External"/><Relationship Id="rId16" Type="http://schemas.openxmlformats.org/officeDocument/2006/relationships/hyperlink" Target="http://almaz-travel.ru/wp-content/uploads/2013/06/%D0%92%D0%B5%D0%BB%D0%B8%D0%BA%D0%B0%D1%8F-%D0%BA%D0%B8%D1%82%D0%B0%D0%B9%D1%81%D0%BA%D0%B0%D1%8F-%D1%81%D1%82%D0%B5%D0%BD%D0%B0.jpg" TargetMode="External"/><Relationship Id="rId20" Type="http://schemas.openxmlformats.org/officeDocument/2006/relationships/hyperlink" Target="http://www.evpatori.ru/wp-content/uploads/2011/09/%D0%B0%D0%BC%D1%84%D0%BE%D1%80%D0%B0-%D0%9F%D0%B0%D0%BD%D0%B0%D1%84%D0%B8%D0%BD%D0%B5%D0%B9%D1%81%D0%BA%D0%B8%D0%B5-%D0%B8%D0%B3%D1%80%D1%8B-PANATHENAIC-GAMES.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arcelonaproject.es/images/Historia/jv_clip_image006.jpg" TargetMode="External"/><Relationship Id="rId11" Type="http://schemas.openxmlformats.org/officeDocument/2006/relationships/hyperlink" Target="http://evolutsia.com/images/stories/it/nositeli/tablet02.jpg" TargetMode="External"/><Relationship Id="rId24" Type="http://schemas.openxmlformats.org/officeDocument/2006/relationships/hyperlink" Target="http://1chudo.ru/images/materials/50arktit/1.jpg" TargetMode="External"/><Relationship Id="rId5" Type="http://schemas.openxmlformats.org/officeDocument/2006/relationships/hyperlink" Target="http://russian-knife.ru/netcat_files/140/175/DSC00424.JPG" TargetMode="External"/><Relationship Id="rId15" Type="http://schemas.openxmlformats.org/officeDocument/2006/relationships/hyperlink" Target="http://vseprokosmos.ru/ris/altar_olmekov.jpg" TargetMode="External"/><Relationship Id="rId23" Type="http://schemas.openxmlformats.org/officeDocument/2006/relationships/hyperlink" Target="http://img-fotki.yandex.ru/get/5907/pakharenko-m.50/0_71685_c18396dc_orig" TargetMode="External"/><Relationship Id="rId10" Type="http://schemas.openxmlformats.org/officeDocument/2006/relationships/hyperlink" Target="http://www.kultu-rolog.ru/assets/images/papirus1.jpg" TargetMode="External"/><Relationship Id="rId19" Type="http://schemas.openxmlformats.org/officeDocument/2006/relationships/hyperlink" Target="http://royalfabrics.ru/blog/wp-content/uploads/2011/11/%D1%88%D0%B5%D0%BB%D0%BA2.jpg" TargetMode="External"/><Relationship Id="rId4" Type="http://schemas.openxmlformats.org/officeDocument/2006/relationships/hyperlink" Target="http://zabantuy.com.ua/files/pics/143big.jpg" TargetMode="External"/><Relationship Id="rId9" Type="http://schemas.openxmlformats.org/officeDocument/2006/relationships/hyperlink" Target="http://www.irrigationmuseum.org/photos/Shaduf.jpg" TargetMode="External"/><Relationship Id="rId14" Type="http://schemas.openxmlformats.org/officeDocument/2006/relationships/hyperlink" Target="http://bashny.net/uploads/images/00/00/45/2014/09/15/64ea23897f.jpg" TargetMode="External"/><Relationship Id="rId22" Type="http://schemas.openxmlformats.org/officeDocument/2006/relationships/hyperlink" Target="http://historic.ru/books/item/f00/s00/z0000016/pic/st51_02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jpg"/><Relationship Id="rId7" Type="http://schemas.openxmlformats.org/officeDocument/2006/relationships/image" Target="../media/image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g"/><Relationship Id="rId7" Type="http://schemas.openxmlformats.org/officeDocument/2006/relationships/image" Target="../media/image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4.jpg"/><Relationship Id="rId4" Type="http://schemas.openxmlformats.org/officeDocument/2006/relationships/image" Target="../media/image19.jpg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7.jpg"/><Relationship Id="rId7" Type="http://schemas.openxmlformats.org/officeDocument/2006/relationships/image" Target="../media/image5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Где чья Родина?</a:t>
            </a:r>
            <a:endParaRPr lang="ru-RU" cap="all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Дидактическая игра с использование ТП « Копилка»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Всемирная история , 5 класс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957392"/>
          </a:xfrm>
          <a:prstGeom prst="frame">
            <a:avLst>
              <a:gd name="adj1" fmla="val 1286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sunset" dir="t"/>
          </a:scene3d>
          <a:sp3d contourW="12700">
            <a:bevelT w="152400" h="50800" prst="softRound"/>
            <a:contourClr>
              <a:schemeClr val="bg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18977"/>
            <a:ext cx="6663195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МК «Создание ЦОР с использованием технологических приемов в программе 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Microsoft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Power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Point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»</a:t>
            </a:r>
          </a:p>
          <a:p>
            <a:pPr algn="ct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 сайте </a:t>
            </a: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hlinkClick r:id="rId4"/>
              </a:rPr>
              <a:t>«</a:t>
            </a:r>
            <a:r>
              <a:rPr lang="ru-RU" sz="1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hlinkClick r:id="rId4"/>
              </a:rPr>
              <a:t>Медиаурок</a:t>
            </a: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hlinkClick r:id="rId4"/>
              </a:rPr>
              <a:t>»</a:t>
            </a:r>
            <a:endParaRPr lang="ru-RU" sz="1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539"/>
            <a:ext cx="1152128" cy="153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35774" y="4773995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Позднякова Алла Николаевна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,</a:t>
            </a:r>
          </a:p>
          <a:p>
            <a:pPr lvl="0" algn="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учитель истории СШ №10 </a:t>
            </a:r>
          </a:p>
          <a:p>
            <a:pPr lvl="0" algn="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г Бобруйска, Могилевская область, Республика Беларусь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395535" y="6093296"/>
            <a:ext cx="576065" cy="398471"/>
          </a:xfrm>
          <a:prstGeom prst="actionButtonInformation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251520" y="2420888"/>
            <a:ext cx="2215781" cy="225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8039880" y="5853026"/>
            <a:ext cx="862527" cy="87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52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58326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latin typeface="Comic Sans MS" panose="030F0702030302020204" pitchFamily="66" charset="0"/>
              </a:rPr>
              <a:t>Источники картинок</a:t>
            </a:r>
            <a:endParaRPr lang="ru-RU" sz="2800" b="1" dirty="0">
              <a:solidFill>
                <a:srgbClr val="C0504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9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4038600" cy="46085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Сундук  </a:t>
            </a: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Плотик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Коробка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Коробка </a:t>
            </a:r>
            <a:r>
              <a:rPr lang="ru-RU" sz="1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1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Носилки </a:t>
            </a:r>
            <a:r>
              <a:rPr lang="ru-RU" sz="1800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Тутенхомона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Древнегреческий </a:t>
            </a:r>
            <a:r>
              <a:rPr lang="ru-RU" sz="1800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килик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Земля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Шадуф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Папирус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Глиняные </a:t>
            </a:r>
            <a:r>
              <a:rPr lang="ru-RU" sz="1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таблички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Шахматы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3"/>
              </a:rPr>
              <a:t>Пирамида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4"/>
              </a:rPr>
              <a:t>Каменная голова </a:t>
            </a:r>
            <a:r>
              <a:rPr lang="ru-RU" sz="1800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4"/>
              </a:rPr>
              <a:t>ольмеков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5"/>
              </a:rPr>
              <a:t>Алтарь </a:t>
            </a:r>
            <a:r>
              <a:rPr lang="ru-RU" sz="2000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5"/>
              </a:rPr>
              <a:t>ольмеков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6"/>
              </a:rPr>
              <a:t>Великая китайская стена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7"/>
              </a:rPr>
              <a:t>Татр в Греции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8"/>
              </a:rPr>
              <a:t>Колизей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9"/>
              </a:rPr>
              <a:t>Шелк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0"/>
              </a:rPr>
              <a:t>Амфора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1"/>
              </a:rPr>
              <a:t>Греческие колонны</a:t>
            </a: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2"/>
              </a:rPr>
              <a:t>Алфавит Финикии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3"/>
              </a:rPr>
              <a:t>Терракотовая армия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4"/>
              </a:rPr>
              <a:t>Арка Тита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5"/>
              </a:rPr>
              <a:t>Храм Будды</a:t>
            </a: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87727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6"/>
              </a:rPr>
              <a:t>Автор создания ТП «Копилка» Черных О.А.</a:t>
            </a:r>
            <a:endParaRPr lang="ru-RU" b="1" dirty="0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8424" y="5949279"/>
            <a:ext cx="538360" cy="532913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244408" y="519936"/>
            <a:ext cx="601216" cy="583104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3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852008" y="260648"/>
            <a:ext cx="5832648" cy="58326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421532" cy="282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64053" y="620688"/>
            <a:ext cx="4608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Друзья!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Знаете ли вы где родились различные достопримечательности, предметы, изобретения?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Предлагаю вам проверить себя вот такой интересной игрой «Где чья Родина»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Кликайте мышкой на меня пять раз- появятся картинки. Нажимайте на них и увидите, правильно ли вы узнали где родились разные предметы.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Чтобы перейти на следующий слайд, кликайте на глобус.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Удачи вам !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8128471" y="5653791"/>
            <a:ext cx="862527" cy="87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18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3110"/>
            <a:ext cx="4247171" cy="240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24" y="1683218"/>
            <a:ext cx="2013647" cy="174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6CDC6"/>
              </a:clrFrom>
              <a:clrTo>
                <a:srgbClr val="C6CD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0" y="1570716"/>
            <a:ext cx="1790907" cy="152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7" y="3124794"/>
            <a:ext cx="1660066" cy="2213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45" y="1714905"/>
            <a:ext cx="1934266" cy="149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69333" y="5589239"/>
            <a:ext cx="1137295" cy="1039905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65" y="2756780"/>
            <a:ext cx="1985880" cy="17523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681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Подумайте, какие изобретения принадлежат древним египтянам. Сложите их на носилки Тутенхомона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7846641" y="5832780"/>
            <a:ext cx="862527" cy="87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12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6384 L 0.21893 -0.03909 C 0.25365 -0.06223 0.30539 -0.07495 0.35921 -0.07495 C 0.42066 -0.07495 0.4698 -0.06223 0.50452 -0.03909 L 0.66945 0.06384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6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6662 L -0.05885 0.3166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7121"/>
            <a:ext cx="4356402" cy="260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544407" cy="162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366"/>
            <a:ext cx="2240777" cy="1422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>
            <a:off x="2909527" y="3378634"/>
            <a:ext cx="2119886" cy="1562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92365"/>
            <a:ext cx="2232248" cy="142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69333" y="5589239"/>
            <a:ext cx="1137295" cy="1039905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9" y="3356992"/>
            <a:ext cx="2113329" cy="1656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025" y="0"/>
            <a:ext cx="6681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Собери на плот те достопримечательности, которые принадлежат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ольмекам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8128471" y="5722618"/>
            <a:ext cx="862527" cy="87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51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9 -0.01203 L 0.0658 -0.08212 C 0.09062 -0.09785 0.12778 -0.10641 0.16649 -0.10641 C 0.21041 -0.10641 0.24583 -0.09785 0.27048 -0.08212 L 0.38889 -0.01203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6662 L -0.05885 0.3166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0813" y="2883469"/>
            <a:ext cx="3831807" cy="347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53" y="1431643"/>
            <a:ext cx="2327960" cy="172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0530"/>
            <a:ext cx="2240777" cy="1548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7" y="3589193"/>
            <a:ext cx="2119886" cy="1722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82" y="1340768"/>
            <a:ext cx="2232248" cy="149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69333" y="5589239"/>
            <a:ext cx="1137295" cy="1039905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9" y="3536877"/>
            <a:ext cx="2316487" cy="1722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025" y="0"/>
            <a:ext cx="6681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Собери в сундук те достопримечательности, которые принадлежат жителям Древнего Китая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8128471" y="5653791"/>
            <a:ext cx="862527" cy="87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23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92 L 0.16355 -0.01897 C 0.19809 -0.02752 0.24983 -0.03146 0.30348 -0.03146 C 0.36476 -0.03146 0.41372 -0.02752 0.44827 -0.01897 L 0.61355 0.0192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0.05043 L 0.29323 0.322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3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605" flipH="1">
            <a:off x="5452045" y="3736211"/>
            <a:ext cx="3831807" cy="212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7"/>
            <a:ext cx="2327960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2" y="3719845"/>
            <a:ext cx="2240777" cy="1615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BCB7BD"/>
              </a:clrFrom>
              <a:clrTo>
                <a:srgbClr val="BCB7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6" y="1467290"/>
            <a:ext cx="1551119" cy="18176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9" y="1528104"/>
            <a:ext cx="2121005" cy="168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69333" y="5589239"/>
            <a:ext cx="1137295" cy="1039905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17" y="3775026"/>
            <a:ext cx="2316487" cy="1670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025" y="0"/>
            <a:ext cx="6681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Собери в древнегреческий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килик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те предметы , которые принадлежат жителям Древней Греции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8128471" y="5653791"/>
            <a:ext cx="862527" cy="87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6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2408 L 0.58889 0.3162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382 0.353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395">
            <a:off x="5778485" y="3425400"/>
            <a:ext cx="3154329" cy="282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0767"/>
            <a:ext cx="2260911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2" y="3851468"/>
            <a:ext cx="1990217" cy="159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6" y="1528104"/>
            <a:ext cx="2241506" cy="175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9" y="1484784"/>
            <a:ext cx="2337029" cy="179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69333" y="5589239"/>
            <a:ext cx="1137295" cy="1039905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17" y="3848838"/>
            <a:ext cx="2316487" cy="174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0025" y="188640"/>
            <a:ext cx="668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Собери в коробку архитектурные достопримечательности Древнего Рима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8223873" y="5744798"/>
            <a:ext cx="770133" cy="78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95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2408 L 0.58889 0.3162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382 0.353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/>
          <a:stretch/>
        </p:blipFill>
        <p:spPr>
          <a:xfrm rot="20539605" flipH="1">
            <a:off x="5828723" y="3677803"/>
            <a:ext cx="2483768" cy="257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04945"/>
            <a:ext cx="2260911" cy="168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2" y="3902015"/>
            <a:ext cx="1990217" cy="149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/>
          <a:stretch/>
        </p:blipFill>
        <p:spPr>
          <a:xfrm>
            <a:off x="467587" y="1629624"/>
            <a:ext cx="2222903" cy="165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88" y="1484784"/>
            <a:ext cx="2215571" cy="179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69333" y="5589239"/>
            <a:ext cx="1137295" cy="1039905"/>
          </a:xfrm>
          <a:prstGeom prst="flowChartAlternateProcess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17" y="3861938"/>
            <a:ext cx="2316487" cy="171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0025" y="188640"/>
            <a:ext cx="668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Собери в коробку изобретения древних финикийцев 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436927" y="203672"/>
            <a:ext cx="543387" cy="614973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845">
            <a:off x="8170166" y="5819726"/>
            <a:ext cx="770133" cy="78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64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2408 L 0.58889 0.3162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382 0.353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737402" y="692696"/>
            <a:ext cx="4681296" cy="2244834"/>
          </a:xfrm>
          <a:prstGeom prst="wedgeRoundRectCallout">
            <a:avLst>
              <a:gd name="adj1" fmla="val -38150"/>
              <a:gd name="adj2" fmla="val 66236"/>
              <a:gd name="adj3" fmla="val 16667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Вы просто молодцы!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 заданием справились отлично.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1" y="2780928"/>
            <a:ext cx="3420368" cy="28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213773" y="6070445"/>
            <a:ext cx="665692" cy="433305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436927" y="203672"/>
            <a:ext cx="543387" cy="614973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8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 древний восток</Template>
  <TotalTime>316</TotalTime>
  <Words>233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Тема5</vt:lpstr>
      <vt:lpstr>Где чья Родина?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32</cp:revision>
  <dcterms:created xsi:type="dcterms:W3CDTF">2016-04-08T18:10:11Z</dcterms:created>
  <dcterms:modified xsi:type="dcterms:W3CDTF">2016-04-10T09:19:53Z</dcterms:modified>
</cp:coreProperties>
</file>