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3AD3B57-9D8F-4C07-BB19-5AC13C19AA42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B78C69C-AD90-46B1-B703-9F225C4D22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1987"/>
              </p:ext>
            </p:extLst>
          </p:nvPr>
        </p:nvGraphicFramePr>
        <p:xfrm>
          <a:off x="251519" y="332656"/>
          <a:ext cx="8640960" cy="6192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80320"/>
              </a:tblGrid>
              <a:tr h="2064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4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4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1519" y="346929"/>
            <a:ext cx="2880320" cy="6164433"/>
            <a:chOff x="251519" y="360911"/>
            <a:chExt cx="2880320" cy="616443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0911"/>
              <a:ext cx="2880319" cy="2059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2437571"/>
              <a:ext cx="2880319" cy="207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478437"/>
              <a:ext cx="2880319" cy="2046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131839" y="333166"/>
            <a:ext cx="5760641" cy="6192178"/>
            <a:chOff x="3131839" y="333166"/>
            <a:chExt cx="5760641" cy="619217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037129" y="333166"/>
              <a:ext cx="2855351" cy="6192178"/>
              <a:chOff x="6037129" y="333166"/>
              <a:chExt cx="2855351" cy="6192178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129" y="333166"/>
                <a:ext cx="2855351" cy="208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3244" y="2420888"/>
                <a:ext cx="2849236" cy="2057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9" name="Picture 9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11"/>
              <a:stretch/>
            </p:blipFill>
            <p:spPr bwMode="auto">
              <a:xfrm>
                <a:off x="6064708" y="4478437"/>
                <a:ext cx="2827771" cy="2046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3131839" y="357188"/>
              <a:ext cx="2905291" cy="6168156"/>
              <a:chOff x="3131839" y="357188"/>
              <a:chExt cx="2905291" cy="616815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39" y="357188"/>
                <a:ext cx="2905290" cy="2063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64"/>
              <a:stretch/>
            </p:blipFill>
            <p:spPr bwMode="auto">
              <a:xfrm>
                <a:off x="3160859" y="4478437"/>
                <a:ext cx="2876270" cy="2046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0860" y="2421180"/>
                <a:ext cx="2876270" cy="2015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92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1683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Бинго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 уроку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«Формирование научной картины мира 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r"/>
            <a:r>
              <a:rPr lang="ru-RU" sz="2000" b="1" i="1" dirty="0" smtClean="0"/>
              <a:t>7 класс , всемирная история</a:t>
            </a:r>
            <a:endParaRPr lang="ru-RU" sz="2000" b="1" i="1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0851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ylfaen"/>
              </a:rPr>
              <a:t>§ 5. Знать ученых и их открытия. Отвечать на вопросы ( у)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80" y="5085184"/>
            <a:ext cx="857260" cy="10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85026"/>
              </p:ext>
            </p:extLst>
          </p:nvPr>
        </p:nvGraphicFramePr>
        <p:xfrm>
          <a:off x="251520" y="116632"/>
          <a:ext cx="8784976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3" imgW="10585786" imgH="6493411" progId="Word.Document.12">
                  <p:embed/>
                </p:oleObj>
              </mc:Choice>
              <mc:Fallback>
                <p:oleObj name="Документ" r:id="rId3" imgW="10585786" imgH="649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8784976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212662" y="116632"/>
            <a:ext cx="0" cy="612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273335"/>
              </p:ext>
            </p:extLst>
          </p:nvPr>
        </p:nvGraphicFramePr>
        <p:xfrm>
          <a:off x="323528" y="260648"/>
          <a:ext cx="8719708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3" imgW="10494349" imgH="6421082" progId="Word.Document.12">
                  <p:embed/>
                </p:oleObj>
              </mc:Choice>
              <mc:Fallback>
                <p:oleObj name="Документ" r:id="rId3" imgW="10494349" imgH="6421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719708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788024" y="260648"/>
            <a:ext cx="0" cy="5976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qrcoder.ru/code/?https%3A%2F%2Flearningapps.org%2F19944044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88637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Выполните задание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</TotalTime>
  <Words>30</Words>
  <Application>Microsoft Office PowerPoint</Application>
  <PresentationFormat>Экран (4:3)</PresentationFormat>
  <Paragraphs>8</Paragraphs>
  <Slides>5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NewsPrint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5</cp:revision>
  <dcterms:created xsi:type="dcterms:W3CDTF">2022-10-02T09:18:53Z</dcterms:created>
  <dcterms:modified xsi:type="dcterms:W3CDTF">2022-10-02T10:13:54Z</dcterms:modified>
</cp:coreProperties>
</file>