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57" r:id="rId4"/>
    <p:sldId id="258" r:id="rId5"/>
    <p:sldId id="261" r:id="rId6"/>
    <p:sldId id="285" r:id="rId7"/>
    <p:sldId id="277" r:id="rId8"/>
    <p:sldId id="276" r:id="rId9"/>
    <p:sldId id="260" r:id="rId10"/>
    <p:sldId id="284" r:id="rId11"/>
    <p:sldId id="278" r:id="rId12"/>
    <p:sldId id="280" r:id="rId13"/>
    <p:sldId id="282" r:id="rId14"/>
    <p:sldId id="28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6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1E73A4-3F96-40B1-A307-0211DE963F21}" type="doc">
      <dgm:prSet loTypeId="urn:microsoft.com/office/officeart/2005/8/layout/radial1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131060D-9750-4EFA-9810-B50C2949E1D4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Кто ближе всех к войне?</a:t>
          </a:r>
          <a:endParaRPr lang="ru-RU" dirty="0"/>
        </a:p>
      </dgm:t>
    </dgm:pt>
    <dgm:pt modelId="{EE835386-75EE-43DC-A642-6BC8D54CF1B6}" type="parTrans" cxnId="{157C1A31-C29C-499E-AABF-3738B92BD216}">
      <dgm:prSet/>
      <dgm:spPr/>
      <dgm:t>
        <a:bodyPr/>
        <a:lstStyle/>
        <a:p>
          <a:endParaRPr lang="ru-RU"/>
        </a:p>
      </dgm:t>
    </dgm:pt>
    <dgm:pt modelId="{97C75618-3C27-41D0-84E1-58E1E461A808}" type="sibTrans" cxnId="{157C1A31-C29C-499E-AABF-3738B92BD216}">
      <dgm:prSet/>
      <dgm:spPr/>
      <dgm:t>
        <a:bodyPr/>
        <a:lstStyle/>
        <a:p>
          <a:endParaRPr lang="ru-RU"/>
        </a:p>
      </dgm:t>
    </dgm:pt>
    <dgm:pt modelId="{03E47147-2549-428A-AFA4-BAFEFBDD6706}">
      <dgm:prSet phldrT="[Текст]"/>
      <dgm:spPr/>
      <dgm:t>
        <a:bodyPr/>
        <a:lstStyle/>
        <a:p>
          <a:r>
            <a:rPr lang="ru-RU" dirty="0" smtClean="0"/>
            <a:t> Германия</a:t>
          </a:r>
          <a:endParaRPr lang="ru-RU" dirty="0"/>
        </a:p>
      </dgm:t>
    </dgm:pt>
    <dgm:pt modelId="{234CFF88-1130-4BD7-ADC3-E1FCD2507F18}" type="parTrans" cxnId="{18C8BA49-E322-4A66-87D1-89F24537C98A}">
      <dgm:prSet/>
      <dgm:spPr/>
      <dgm:t>
        <a:bodyPr/>
        <a:lstStyle/>
        <a:p>
          <a:endParaRPr lang="ru-RU" dirty="0"/>
        </a:p>
      </dgm:t>
    </dgm:pt>
    <dgm:pt modelId="{D0F1ADF2-DE2D-462D-A2E3-543AA6EEC38D}" type="sibTrans" cxnId="{18C8BA49-E322-4A66-87D1-89F24537C98A}">
      <dgm:prSet/>
      <dgm:spPr/>
      <dgm:t>
        <a:bodyPr/>
        <a:lstStyle/>
        <a:p>
          <a:endParaRPr lang="ru-RU"/>
        </a:p>
      </dgm:t>
    </dgm:pt>
    <dgm:pt modelId="{8EEA2FC1-B6B3-45B2-8AF3-F8EA5C3CD425}">
      <dgm:prSet phldrT="[Текст]"/>
      <dgm:spPr/>
      <dgm:t>
        <a:bodyPr/>
        <a:lstStyle/>
        <a:p>
          <a:r>
            <a:rPr lang="ru-RU" dirty="0" smtClean="0"/>
            <a:t>Япония</a:t>
          </a:r>
          <a:endParaRPr lang="ru-RU" dirty="0"/>
        </a:p>
      </dgm:t>
    </dgm:pt>
    <dgm:pt modelId="{3A0545BE-A10C-4724-92FA-5FC7961A6DB9}" type="parTrans" cxnId="{C90EFD4F-84A2-4424-A603-E81FE2189E6F}">
      <dgm:prSet/>
      <dgm:spPr/>
      <dgm:t>
        <a:bodyPr/>
        <a:lstStyle/>
        <a:p>
          <a:endParaRPr lang="ru-RU" dirty="0"/>
        </a:p>
      </dgm:t>
    </dgm:pt>
    <dgm:pt modelId="{9B7E550B-C2C2-4F37-9D22-EF240D43D709}" type="sibTrans" cxnId="{C90EFD4F-84A2-4424-A603-E81FE2189E6F}">
      <dgm:prSet/>
      <dgm:spPr/>
      <dgm:t>
        <a:bodyPr/>
        <a:lstStyle/>
        <a:p>
          <a:endParaRPr lang="ru-RU"/>
        </a:p>
      </dgm:t>
    </dgm:pt>
    <dgm:pt modelId="{70376DA2-0D56-4669-ADCC-17CC473F1E7E}">
      <dgm:prSet phldrT="[Текст]"/>
      <dgm:spPr/>
      <dgm:t>
        <a:bodyPr/>
        <a:lstStyle/>
        <a:p>
          <a:r>
            <a:rPr lang="ru-RU" dirty="0" smtClean="0"/>
            <a:t> СССР</a:t>
          </a:r>
          <a:endParaRPr lang="ru-RU" dirty="0"/>
        </a:p>
      </dgm:t>
    </dgm:pt>
    <dgm:pt modelId="{B0C827A0-FC3F-42BB-8604-3D3CF93FCB45}" type="parTrans" cxnId="{77A89A01-4552-4CC1-99DA-44873828A479}">
      <dgm:prSet/>
      <dgm:spPr/>
      <dgm:t>
        <a:bodyPr/>
        <a:lstStyle/>
        <a:p>
          <a:endParaRPr lang="ru-RU" dirty="0"/>
        </a:p>
      </dgm:t>
    </dgm:pt>
    <dgm:pt modelId="{3484EBA5-9B21-4038-849F-1CE8B70E9897}" type="sibTrans" cxnId="{77A89A01-4552-4CC1-99DA-44873828A479}">
      <dgm:prSet/>
      <dgm:spPr/>
      <dgm:t>
        <a:bodyPr/>
        <a:lstStyle/>
        <a:p>
          <a:endParaRPr lang="ru-RU"/>
        </a:p>
      </dgm:t>
    </dgm:pt>
    <dgm:pt modelId="{17C57B29-BB5E-4BE6-99C9-2ED3FB2BBC58}">
      <dgm:prSet phldrT="[Текст]"/>
      <dgm:spPr/>
      <dgm:t>
        <a:bodyPr/>
        <a:lstStyle/>
        <a:p>
          <a:r>
            <a:rPr lang="ru-RU" dirty="0" smtClean="0"/>
            <a:t>США</a:t>
          </a:r>
          <a:endParaRPr lang="ru-RU" dirty="0"/>
        </a:p>
      </dgm:t>
    </dgm:pt>
    <dgm:pt modelId="{3B4601BB-5ECF-4FE5-A353-FCE2C2E85BF4}" type="parTrans" cxnId="{F9A35E47-2637-444F-BA62-E352F7A0529A}">
      <dgm:prSet/>
      <dgm:spPr/>
      <dgm:t>
        <a:bodyPr/>
        <a:lstStyle/>
        <a:p>
          <a:endParaRPr lang="ru-RU" dirty="0"/>
        </a:p>
      </dgm:t>
    </dgm:pt>
    <dgm:pt modelId="{A4A715A8-D3A6-4047-A95D-7857DA49BFE1}" type="sibTrans" cxnId="{F9A35E47-2637-444F-BA62-E352F7A0529A}">
      <dgm:prSet/>
      <dgm:spPr/>
      <dgm:t>
        <a:bodyPr/>
        <a:lstStyle/>
        <a:p>
          <a:endParaRPr lang="ru-RU"/>
        </a:p>
      </dgm:t>
    </dgm:pt>
    <dgm:pt modelId="{9A57B822-E24C-4A32-8286-1D6FD420685C}">
      <dgm:prSet custScaleX="210817" custScaleY="54283" custRadScaleRad="156477" custRadScaleInc="-102394"/>
      <dgm:spPr/>
      <dgm:t>
        <a:bodyPr/>
        <a:lstStyle/>
        <a:p>
          <a:endParaRPr lang="ru-RU" dirty="0"/>
        </a:p>
      </dgm:t>
    </dgm:pt>
    <dgm:pt modelId="{98BA7060-12C9-4856-B036-73E65C6791AD}" type="parTrans" cxnId="{D5F4AB35-4C38-4B6B-86AD-C51EF2EE24C7}">
      <dgm:prSet/>
      <dgm:spPr/>
      <dgm:t>
        <a:bodyPr/>
        <a:lstStyle/>
        <a:p>
          <a:endParaRPr lang="ru-RU"/>
        </a:p>
      </dgm:t>
    </dgm:pt>
    <dgm:pt modelId="{838E73CE-43E8-4808-9490-5819030CB59F}" type="sibTrans" cxnId="{D5F4AB35-4C38-4B6B-86AD-C51EF2EE24C7}">
      <dgm:prSet/>
      <dgm:spPr/>
      <dgm:t>
        <a:bodyPr/>
        <a:lstStyle/>
        <a:p>
          <a:endParaRPr lang="ru-RU"/>
        </a:p>
      </dgm:t>
    </dgm:pt>
    <dgm:pt modelId="{D4CE90F0-43F5-4FD9-91F7-1C0BA9CF99F5}">
      <dgm:prSet/>
      <dgm:spPr/>
      <dgm:t>
        <a:bodyPr/>
        <a:lstStyle/>
        <a:p>
          <a:r>
            <a:rPr lang="ru-RU" dirty="0" smtClean="0"/>
            <a:t>Великобритания</a:t>
          </a:r>
          <a:endParaRPr lang="ru-RU" dirty="0"/>
        </a:p>
      </dgm:t>
    </dgm:pt>
    <dgm:pt modelId="{CD20C940-AD5F-4ADE-B79B-E40C185A9475}" type="parTrans" cxnId="{9E175773-0BAF-4859-9935-9DE3196F25F6}">
      <dgm:prSet/>
      <dgm:spPr/>
      <dgm:t>
        <a:bodyPr/>
        <a:lstStyle/>
        <a:p>
          <a:endParaRPr lang="ru-RU" dirty="0"/>
        </a:p>
      </dgm:t>
    </dgm:pt>
    <dgm:pt modelId="{BEF19F77-AF85-4B3F-8308-2C6FB8B4A916}" type="sibTrans" cxnId="{9E175773-0BAF-4859-9935-9DE3196F25F6}">
      <dgm:prSet/>
      <dgm:spPr/>
      <dgm:t>
        <a:bodyPr/>
        <a:lstStyle/>
        <a:p>
          <a:endParaRPr lang="ru-RU"/>
        </a:p>
      </dgm:t>
    </dgm:pt>
    <dgm:pt modelId="{6DC2A48B-E7D5-41B3-8E47-1BBFDBBC4D3C}">
      <dgm:prSet/>
      <dgm:spPr/>
      <dgm:t>
        <a:bodyPr/>
        <a:lstStyle/>
        <a:p>
          <a:r>
            <a:rPr lang="ru-RU" dirty="0" smtClean="0"/>
            <a:t>Франция</a:t>
          </a:r>
          <a:endParaRPr lang="ru-RU" dirty="0"/>
        </a:p>
      </dgm:t>
    </dgm:pt>
    <dgm:pt modelId="{F1C028DA-85F3-4A79-8B99-AF130B8DB851}" type="parTrans" cxnId="{5A9BAC5F-5703-42F2-A8ED-614A811D0F85}">
      <dgm:prSet/>
      <dgm:spPr/>
      <dgm:t>
        <a:bodyPr/>
        <a:lstStyle/>
        <a:p>
          <a:endParaRPr lang="ru-RU" dirty="0"/>
        </a:p>
      </dgm:t>
    </dgm:pt>
    <dgm:pt modelId="{36F87D0B-3E3B-4A8A-8D64-6AF97EDC55DE}" type="sibTrans" cxnId="{5A9BAC5F-5703-42F2-A8ED-614A811D0F85}">
      <dgm:prSet/>
      <dgm:spPr/>
      <dgm:t>
        <a:bodyPr/>
        <a:lstStyle/>
        <a:p>
          <a:endParaRPr lang="ru-RU"/>
        </a:p>
      </dgm:t>
    </dgm:pt>
    <dgm:pt modelId="{3C8E0023-64DB-4BC8-96E0-78FBE0DE9B89}">
      <dgm:prSet/>
      <dgm:spPr/>
      <dgm:t>
        <a:bodyPr/>
        <a:lstStyle/>
        <a:p>
          <a:r>
            <a:rPr lang="ru-RU" dirty="0" smtClean="0"/>
            <a:t>Италия</a:t>
          </a:r>
          <a:endParaRPr lang="ru-RU" dirty="0"/>
        </a:p>
      </dgm:t>
    </dgm:pt>
    <dgm:pt modelId="{CDDA24DA-99EC-4CE6-AB4B-A9E4CBFF37F4}" type="parTrans" cxnId="{BC69E39C-2451-43E9-BE1B-6CD911456578}">
      <dgm:prSet/>
      <dgm:spPr/>
      <dgm:t>
        <a:bodyPr/>
        <a:lstStyle/>
        <a:p>
          <a:endParaRPr lang="ru-RU" dirty="0"/>
        </a:p>
      </dgm:t>
    </dgm:pt>
    <dgm:pt modelId="{3C03C554-BE9C-4857-B709-B7F59F8C81EB}" type="sibTrans" cxnId="{BC69E39C-2451-43E9-BE1B-6CD911456578}">
      <dgm:prSet/>
      <dgm:spPr/>
      <dgm:t>
        <a:bodyPr/>
        <a:lstStyle/>
        <a:p>
          <a:endParaRPr lang="ru-RU"/>
        </a:p>
      </dgm:t>
    </dgm:pt>
    <dgm:pt modelId="{2A30717A-C787-4BB0-96AB-A4B09C4D2187}" type="pres">
      <dgm:prSet presAssocID="{E41E73A4-3F96-40B1-A307-0211DE963F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5AB73C-E7E2-4A45-94B9-7B160C3FE09B}" type="pres">
      <dgm:prSet presAssocID="{9131060D-9750-4EFA-9810-B50C2949E1D4}" presName="centerShape" presStyleLbl="node0" presStyleIdx="0" presStyleCnt="1" custScaleX="196137" custScaleY="68844" custLinFactNeighborX="33303" custLinFactNeighborY="-1769"/>
      <dgm:spPr/>
      <dgm:t>
        <a:bodyPr/>
        <a:lstStyle/>
        <a:p>
          <a:endParaRPr lang="ru-RU"/>
        </a:p>
      </dgm:t>
    </dgm:pt>
    <dgm:pt modelId="{F2E5DF5F-301E-41FD-9232-C5A4A15073CD}" type="pres">
      <dgm:prSet presAssocID="{234CFF88-1130-4BD7-ADC3-E1FCD2507F18}" presName="Name9" presStyleLbl="parChTrans1D2" presStyleIdx="0" presStyleCnt="7"/>
      <dgm:spPr/>
      <dgm:t>
        <a:bodyPr/>
        <a:lstStyle/>
        <a:p>
          <a:endParaRPr lang="ru-RU"/>
        </a:p>
      </dgm:t>
    </dgm:pt>
    <dgm:pt modelId="{1A48E76D-5BE8-4DD6-A66F-C161A25570A3}" type="pres">
      <dgm:prSet presAssocID="{234CFF88-1130-4BD7-ADC3-E1FCD2507F18}" presName="connTx" presStyleLbl="parChTrans1D2" presStyleIdx="0" presStyleCnt="7"/>
      <dgm:spPr/>
      <dgm:t>
        <a:bodyPr/>
        <a:lstStyle/>
        <a:p>
          <a:endParaRPr lang="ru-RU"/>
        </a:p>
      </dgm:t>
    </dgm:pt>
    <dgm:pt modelId="{3EA320BF-8D6D-4623-B4D8-8052DE61F279}" type="pres">
      <dgm:prSet presAssocID="{03E47147-2549-428A-AFA4-BAFEFBDD6706}" presName="node" presStyleLbl="node1" presStyleIdx="0" presStyleCnt="7" custScaleX="191573" custScaleY="34643" custRadScaleRad="126530" custRadScaleInc="-69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75FE2-711D-4302-9C18-D159633A7BDD}" type="pres">
      <dgm:prSet presAssocID="{CDDA24DA-99EC-4CE6-AB4B-A9E4CBFF37F4}" presName="Name9" presStyleLbl="parChTrans1D2" presStyleIdx="1" presStyleCnt="7"/>
      <dgm:spPr/>
      <dgm:t>
        <a:bodyPr/>
        <a:lstStyle/>
        <a:p>
          <a:endParaRPr lang="ru-RU"/>
        </a:p>
      </dgm:t>
    </dgm:pt>
    <dgm:pt modelId="{7D578BC8-CF65-43F8-95FD-B596AABC2070}" type="pres">
      <dgm:prSet presAssocID="{CDDA24DA-99EC-4CE6-AB4B-A9E4CBFF37F4}" presName="connTx" presStyleLbl="parChTrans1D2" presStyleIdx="1" presStyleCnt="7"/>
      <dgm:spPr/>
      <dgm:t>
        <a:bodyPr/>
        <a:lstStyle/>
        <a:p>
          <a:endParaRPr lang="ru-RU"/>
        </a:p>
      </dgm:t>
    </dgm:pt>
    <dgm:pt modelId="{BF45A8F6-36D3-44DA-8966-86606A28C18F}" type="pres">
      <dgm:prSet presAssocID="{3C8E0023-64DB-4BC8-96E0-78FBE0DE9B89}" presName="node" presStyleLbl="node1" presStyleIdx="1" presStyleCnt="7" custScaleX="178048" custScaleY="34696" custRadScaleRad="147180" custRadScaleInc="-10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F6E7D-6B38-4C62-BB28-611E15A08A77}" type="pres">
      <dgm:prSet presAssocID="{3A0545BE-A10C-4724-92FA-5FC7961A6DB9}" presName="Name9" presStyleLbl="parChTrans1D2" presStyleIdx="2" presStyleCnt="7"/>
      <dgm:spPr/>
      <dgm:t>
        <a:bodyPr/>
        <a:lstStyle/>
        <a:p>
          <a:endParaRPr lang="ru-RU"/>
        </a:p>
      </dgm:t>
    </dgm:pt>
    <dgm:pt modelId="{EC905B75-13EC-47AE-A5D9-FCF681DAAD96}" type="pres">
      <dgm:prSet presAssocID="{3A0545BE-A10C-4724-92FA-5FC7961A6DB9}" presName="connTx" presStyleLbl="parChTrans1D2" presStyleIdx="2" presStyleCnt="7"/>
      <dgm:spPr/>
      <dgm:t>
        <a:bodyPr/>
        <a:lstStyle/>
        <a:p>
          <a:endParaRPr lang="ru-RU"/>
        </a:p>
      </dgm:t>
    </dgm:pt>
    <dgm:pt modelId="{C86A22E4-F15B-4550-A100-C3C93C86B099}" type="pres">
      <dgm:prSet presAssocID="{8EEA2FC1-B6B3-45B2-8AF3-F8EA5C3CD425}" presName="node" presStyleLbl="node1" presStyleIdx="2" presStyleCnt="7" custScaleX="126829" custScaleY="42925" custRadScaleRad="121927" custRadScaleInc="624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AF0E4-713C-4749-9B0A-2644FD07D77F}" type="pres">
      <dgm:prSet presAssocID="{B0C827A0-FC3F-42BB-8604-3D3CF93FCB45}" presName="Name9" presStyleLbl="parChTrans1D2" presStyleIdx="3" presStyleCnt="7"/>
      <dgm:spPr/>
      <dgm:t>
        <a:bodyPr/>
        <a:lstStyle/>
        <a:p>
          <a:endParaRPr lang="ru-RU"/>
        </a:p>
      </dgm:t>
    </dgm:pt>
    <dgm:pt modelId="{34E10910-BC3C-4C36-80F4-C6CEE3E7E299}" type="pres">
      <dgm:prSet presAssocID="{B0C827A0-FC3F-42BB-8604-3D3CF93FCB45}" presName="connTx" presStyleLbl="parChTrans1D2" presStyleIdx="3" presStyleCnt="7"/>
      <dgm:spPr/>
      <dgm:t>
        <a:bodyPr/>
        <a:lstStyle/>
        <a:p>
          <a:endParaRPr lang="ru-RU"/>
        </a:p>
      </dgm:t>
    </dgm:pt>
    <dgm:pt modelId="{CFCED8E7-152C-48BA-AF19-ECF7AE5A2AB7}" type="pres">
      <dgm:prSet presAssocID="{70376DA2-0D56-4669-ADCC-17CC473F1E7E}" presName="node" presStyleLbl="node1" presStyleIdx="3" presStyleCnt="7" custScaleX="193493" custScaleY="36958" custRadScaleRad="131804" custRadScaleInc="-120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AC9E1-CDD6-4A3C-B00D-DFEC035733F4}" type="pres">
      <dgm:prSet presAssocID="{3B4601BB-5ECF-4FE5-A353-FCE2C2E85BF4}" presName="Name9" presStyleLbl="parChTrans1D2" presStyleIdx="4" presStyleCnt="7"/>
      <dgm:spPr/>
      <dgm:t>
        <a:bodyPr/>
        <a:lstStyle/>
        <a:p>
          <a:endParaRPr lang="ru-RU"/>
        </a:p>
      </dgm:t>
    </dgm:pt>
    <dgm:pt modelId="{C96E2C9F-EBC7-41E4-AAE9-7C621EC06F86}" type="pres">
      <dgm:prSet presAssocID="{3B4601BB-5ECF-4FE5-A353-FCE2C2E85BF4}" presName="connTx" presStyleLbl="parChTrans1D2" presStyleIdx="4" presStyleCnt="7"/>
      <dgm:spPr/>
      <dgm:t>
        <a:bodyPr/>
        <a:lstStyle/>
        <a:p>
          <a:endParaRPr lang="ru-RU"/>
        </a:p>
      </dgm:t>
    </dgm:pt>
    <dgm:pt modelId="{DF4F37B6-E543-4F84-A874-EA4D19C837A1}" type="pres">
      <dgm:prSet presAssocID="{17C57B29-BB5E-4BE6-99C9-2ED3FB2BBC58}" presName="node" presStyleLbl="node1" presStyleIdx="4" presStyleCnt="7" custScaleX="136784" custScaleY="52700" custRadScaleRad="158090" custRadScaleInc="-92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5002A-7D71-4B10-8109-D42E64F20C19}" type="pres">
      <dgm:prSet presAssocID="{CD20C940-AD5F-4ADE-B79B-E40C185A9475}" presName="Name9" presStyleLbl="parChTrans1D2" presStyleIdx="5" presStyleCnt="7"/>
      <dgm:spPr/>
      <dgm:t>
        <a:bodyPr/>
        <a:lstStyle/>
        <a:p>
          <a:endParaRPr lang="ru-RU"/>
        </a:p>
      </dgm:t>
    </dgm:pt>
    <dgm:pt modelId="{0A9F86BF-08EE-437E-A63E-9A0411BB1CD6}" type="pres">
      <dgm:prSet presAssocID="{CD20C940-AD5F-4ADE-B79B-E40C185A9475}" presName="connTx" presStyleLbl="parChTrans1D2" presStyleIdx="5" presStyleCnt="7"/>
      <dgm:spPr/>
      <dgm:t>
        <a:bodyPr/>
        <a:lstStyle/>
        <a:p>
          <a:endParaRPr lang="ru-RU"/>
        </a:p>
      </dgm:t>
    </dgm:pt>
    <dgm:pt modelId="{DE333C64-03AA-4502-9BA0-662225777A29}" type="pres">
      <dgm:prSet presAssocID="{D4CE90F0-43F5-4FD9-91F7-1C0BA9CF99F5}" presName="node" presStyleLbl="node1" presStyleIdx="5" presStyleCnt="7" custScaleX="145587" custScaleY="34475" custRadScaleRad="121353" custRadScaleInc="176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BFF77-CBA4-4C95-9024-AF94D545DEA0}" type="pres">
      <dgm:prSet presAssocID="{F1C028DA-85F3-4A79-8B99-AF130B8DB851}" presName="Name9" presStyleLbl="parChTrans1D2" presStyleIdx="6" presStyleCnt="7"/>
      <dgm:spPr/>
      <dgm:t>
        <a:bodyPr/>
        <a:lstStyle/>
        <a:p>
          <a:endParaRPr lang="ru-RU"/>
        </a:p>
      </dgm:t>
    </dgm:pt>
    <dgm:pt modelId="{BC2DC407-35DC-47FA-B328-42011A38F27F}" type="pres">
      <dgm:prSet presAssocID="{F1C028DA-85F3-4A79-8B99-AF130B8DB851}" presName="connTx" presStyleLbl="parChTrans1D2" presStyleIdx="6" presStyleCnt="7"/>
      <dgm:spPr/>
      <dgm:t>
        <a:bodyPr/>
        <a:lstStyle/>
        <a:p>
          <a:endParaRPr lang="ru-RU"/>
        </a:p>
      </dgm:t>
    </dgm:pt>
    <dgm:pt modelId="{4C5D7189-BB5B-4DD8-AE41-E0C615A0CF33}" type="pres">
      <dgm:prSet presAssocID="{6DC2A48B-E7D5-41B3-8E47-1BBFDBBC4D3C}" presName="node" presStyleLbl="node1" presStyleIdx="6" presStyleCnt="7" custScaleX="174992" custScaleY="44803" custRadScaleRad="122271" custRadScaleInc="-295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6F825B-7339-427F-A8FC-9857FF99D53A}" type="presOf" srcId="{F1C028DA-85F3-4A79-8B99-AF130B8DB851}" destId="{BC2DC407-35DC-47FA-B328-42011A38F27F}" srcOrd="1" destOrd="0" presId="urn:microsoft.com/office/officeart/2005/8/layout/radial1"/>
    <dgm:cxn modelId="{33AE36EB-D7F4-4E61-85F3-2051ACAA707A}" type="presOf" srcId="{234CFF88-1130-4BD7-ADC3-E1FCD2507F18}" destId="{1A48E76D-5BE8-4DD6-A66F-C161A25570A3}" srcOrd="1" destOrd="0" presId="urn:microsoft.com/office/officeart/2005/8/layout/radial1"/>
    <dgm:cxn modelId="{8E6052A8-2EE1-4FD0-A67F-35591C041025}" type="presOf" srcId="{3A0545BE-A10C-4724-92FA-5FC7961A6DB9}" destId="{741F6E7D-6B38-4C62-BB28-611E15A08A77}" srcOrd="0" destOrd="0" presId="urn:microsoft.com/office/officeart/2005/8/layout/radial1"/>
    <dgm:cxn modelId="{C90EFD4F-84A2-4424-A603-E81FE2189E6F}" srcId="{9131060D-9750-4EFA-9810-B50C2949E1D4}" destId="{8EEA2FC1-B6B3-45B2-8AF3-F8EA5C3CD425}" srcOrd="2" destOrd="0" parTransId="{3A0545BE-A10C-4724-92FA-5FC7961A6DB9}" sibTransId="{9B7E550B-C2C2-4F37-9D22-EF240D43D709}"/>
    <dgm:cxn modelId="{DAA3A206-F0C2-4119-B258-310D27D0529F}" type="presOf" srcId="{3A0545BE-A10C-4724-92FA-5FC7961A6DB9}" destId="{EC905B75-13EC-47AE-A5D9-FCF681DAAD96}" srcOrd="1" destOrd="0" presId="urn:microsoft.com/office/officeart/2005/8/layout/radial1"/>
    <dgm:cxn modelId="{F02F21DF-4C1B-43FA-B2A3-AE95B7ADAE7B}" type="presOf" srcId="{8EEA2FC1-B6B3-45B2-8AF3-F8EA5C3CD425}" destId="{C86A22E4-F15B-4550-A100-C3C93C86B099}" srcOrd="0" destOrd="0" presId="urn:microsoft.com/office/officeart/2005/8/layout/radial1"/>
    <dgm:cxn modelId="{6F4A90E1-08D7-4538-90D9-4370B239F3BA}" type="presOf" srcId="{3B4601BB-5ECF-4FE5-A353-FCE2C2E85BF4}" destId="{C96E2C9F-EBC7-41E4-AAE9-7C621EC06F86}" srcOrd="1" destOrd="0" presId="urn:microsoft.com/office/officeart/2005/8/layout/radial1"/>
    <dgm:cxn modelId="{EC250274-0320-4EAD-95B1-D7DCFE54FED0}" type="presOf" srcId="{234CFF88-1130-4BD7-ADC3-E1FCD2507F18}" destId="{F2E5DF5F-301E-41FD-9232-C5A4A15073CD}" srcOrd="0" destOrd="0" presId="urn:microsoft.com/office/officeart/2005/8/layout/radial1"/>
    <dgm:cxn modelId="{F9A35E47-2637-444F-BA62-E352F7A0529A}" srcId="{9131060D-9750-4EFA-9810-B50C2949E1D4}" destId="{17C57B29-BB5E-4BE6-99C9-2ED3FB2BBC58}" srcOrd="4" destOrd="0" parTransId="{3B4601BB-5ECF-4FE5-A353-FCE2C2E85BF4}" sibTransId="{A4A715A8-D3A6-4047-A95D-7857DA49BFE1}"/>
    <dgm:cxn modelId="{E95A724A-23DF-466E-A438-63D77184D6E4}" type="presOf" srcId="{CD20C940-AD5F-4ADE-B79B-E40C185A9475}" destId="{0A9F86BF-08EE-437E-A63E-9A0411BB1CD6}" srcOrd="1" destOrd="0" presId="urn:microsoft.com/office/officeart/2005/8/layout/radial1"/>
    <dgm:cxn modelId="{A5558DB3-71B1-4CC3-8DC9-0F2B64A7BADB}" type="presOf" srcId="{3B4601BB-5ECF-4FE5-A353-FCE2C2E85BF4}" destId="{B86AC9E1-CDD6-4A3C-B00D-DFEC035733F4}" srcOrd="0" destOrd="0" presId="urn:microsoft.com/office/officeart/2005/8/layout/radial1"/>
    <dgm:cxn modelId="{F81932A9-409C-40BA-AF00-17F6408BBA56}" type="presOf" srcId="{B0C827A0-FC3F-42BB-8604-3D3CF93FCB45}" destId="{34E10910-BC3C-4C36-80F4-C6CEE3E7E299}" srcOrd="1" destOrd="0" presId="urn:microsoft.com/office/officeart/2005/8/layout/radial1"/>
    <dgm:cxn modelId="{9E175773-0BAF-4859-9935-9DE3196F25F6}" srcId="{9131060D-9750-4EFA-9810-B50C2949E1D4}" destId="{D4CE90F0-43F5-4FD9-91F7-1C0BA9CF99F5}" srcOrd="5" destOrd="0" parTransId="{CD20C940-AD5F-4ADE-B79B-E40C185A9475}" sibTransId="{BEF19F77-AF85-4B3F-8308-2C6FB8B4A916}"/>
    <dgm:cxn modelId="{94EC4F2F-3BD8-4950-AD13-AF1605F78219}" type="presOf" srcId="{B0C827A0-FC3F-42BB-8604-3D3CF93FCB45}" destId="{21DAF0E4-713C-4749-9B0A-2644FD07D77F}" srcOrd="0" destOrd="0" presId="urn:microsoft.com/office/officeart/2005/8/layout/radial1"/>
    <dgm:cxn modelId="{143813E2-42B4-401D-A2C9-302D81ACEB09}" type="presOf" srcId="{CDDA24DA-99EC-4CE6-AB4B-A9E4CBFF37F4}" destId="{7D578BC8-CF65-43F8-95FD-B596AABC2070}" srcOrd="1" destOrd="0" presId="urn:microsoft.com/office/officeart/2005/8/layout/radial1"/>
    <dgm:cxn modelId="{C38194E0-161B-4624-B1C2-A6736A6891A5}" type="presOf" srcId="{70376DA2-0D56-4669-ADCC-17CC473F1E7E}" destId="{CFCED8E7-152C-48BA-AF19-ECF7AE5A2AB7}" srcOrd="0" destOrd="0" presId="urn:microsoft.com/office/officeart/2005/8/layout/radial1"/>
    <dgm:cxn modelId="{5A9BAC5F-5703-42F2-A8ED-614A811D0F85}" srcId="{9131060D-9750-4EFA-9810-B50C2949E1D4}" destId="{6DC2A48B-E7D5-41B3-8E47-1BBFDBBC4D3C}" srcOrd="6" destOrd="0" parTransId="{F1C028DA-85F3-4A79-8B99-AF130B8DB851}" sibTransId="{36F87D0B-3E3B-4A8A-8D64-6AF97EDC55DE}"/>
    <dgm:cxn modelId="{4547E688-70D1-4652-BD8A-14EED7A1B595}" type="presOf" srcId="{D4CE90F0-43F5-4FD9-91F7-1C0BA9CF99F5}" destId="{DE333C64-03AA-4502-9BA0-662225777A29}" srcOrd="0" destOrd="0" presId="urn:microsoft.com/office/officeart/2005/8/layout/radial1"/>
    <dgm:cxn modelId="{77A89A01-4552-4CC1-99DA-44873828A479}" srcId="{9131060D-9750-4EFA-9810-B50C2949E1D4}" destId="{70376DA2-0D56-4669-ADCC-17CC473F1E7E}" srcOrd="3" destOrd="0" parTransId="{B0C827A0-FC3F-42BB-8604-3D3CF93FCB45}" sibTransId="{3484EBA5-9B21-4038-849F-1CE8B70E9897}"/>
    <dgm:cxn modelId="{52319AE8-8523-4307-8EDE-0406DF5AF634}" type="presOf" srcId="{F1C028DA-85F3-4A79-8B99-AF130B8DB851}" destId="{312BFF77-CBA4-4C95-9024-AF94D545DEA0}" srcOrd="0" destOrd="0" presId="urn:microsoft.com/office/officeart/2005/8/layout/radial1"/>
    <dgm:cxn modelId="{D5F4AB35-4C38-4B6B-86AD-C51EF2EE24C7}" srcId="{E41E73A4-3F96-40B1-A307-0211DE963F21}" destId="{9A57B822-E24C-4A32-8286-1D6FD420685C}" srcOrd="1" destOrd="0" parTransId="{98BA7060-12C9-4856-B036-73E65C6791AD}" sibTransId="{838E73CE-43E8-4808-9490-5819030CB59F}"/>
    <dgm:cxn modelId="{2CC7FF3D-F29B-4603-961A-7E85422AEF61}" type="presOf" srcId="{E41E73A4-3F96-40B1-A307-0211DE963F21}" destId="{2A30717A-C787-4BB0-96AB-A4B09C4D2187}" srcOrd="0" destOrd="0" presId="urn:microsoft.com/office/officeart/2005/8/layout/radial1"/>
    <dgm:cxn modelId="{BC69E39C-2451-43E9-BE1B-6CD911456578}" srcId="{9131060D-9750-4EFA-9810-B50C2949E1D4}" destId="{3C8E0023-64DB-4BC8-96E0-78FBE0DE9B89}" srcOrd="1" destOrd="0" parTransId="{CDDA24DA-99EC-4CE6-AB4B-A9E4CBFF37F4}" sibTransId="{3C03C554-BE9C-4857-B709-B7F59F8C81EB}"/>
    <dgm:cxn modelId="{18C8BA49-E322-4A66-87D1-89F24537C98A}" srcId="{9131060D-9750-4EFA-9810-B50C2949E1D4}" destId="{03E47147-2549-428A-AFA4-BAFEFBDD6706}" srcOrd="0" destOrd="0" parTransId="{234CFF88-1130-4BD7-ADC3-E1FCD2507F18}" sibTransId="{D0F1ADF2-DE2D-462D-A2E3-543AA6EEC38D}"/>
    <dgm:cxn modelId="{A8316F9C-395C-4DFF-9E25-2FB290E462C1}" type="presOf" srcId="{CDDA24DA-99EC-4CE6-AB4B-A9E4CBFF37F4}" destId="{15C75FE2-711D-4302-9C18-D159633A7BDD}" srcOrd="0" destOrd="0" presId="urn:microsoft.com/office/officeart/2005/8/layout/radial1"/>
    <dgm:cxn modelId="{FE1B630F-A66E-451F-8B87-2A9F8564F8CB}" type="presOf" srcId="{17C57B29-BB5E-4BE6-99C9-2ED3FB2BBC58}" destId="{DF4F37B6-E543-4F84-A874-EA4D19C837A1}" srcOrd="0" destOrd="0" presId="urn:microsoft.com/office/officeart/2005/8/layout/radial1"/>
    <dgm:cxn modelId="{0BAAAF75-FB20-4004-8B6B-60410C1CB286}" type="presOf" srcId="{CD20C940-AD5F-4ADE-B79B-E40C185A9475}" destId="{2425002A-7D71-4B10-8109-D42E64F20C19}" srcOrd="0" destOrd="0" presId="urn:microsoft.com/office/officeart/2005/8/layout/radial1"/>
    <dgm:cxn modelId="{157C1A31-C29C-499E-AABF-3738B92BD216}" srcId="{E41E73A4-3F96-40B1-A307-0211DE963F21}" destId="{9131060D-9750-4EFA-9810-B50C2949E1D4}" srcOrd="0" destOrd="0" parTransId="{EE835386-75EE-43DC-A642-6BC8D54CF1B6}" sibTransId="{97C75618-3C27-41D0-84E1-58E1E461A808}"/>
    <dgm:cxn modelId="{949729C2-B520-4263-B2BE-A0B27AD080F0}" type="presOf" srcId="{03E47147-2549-428A-AFA4-BAFEFBDD6706}" destId="{3EA320BF-8D6D-4623-B4D8-8052DE61F279}" srcOrd="0" destOrd="0" presId="urn:microsoft.com/office/officeart/2005/8/layout/radial1"/>
    <dgm:cxn modelId="{3333C610-ADE4-44A9-BE3C-D19E0B8B0A8C}" type="presOf" srcId="{6DC2A48B-E7D5-41B3-8E47-1BBFDBBC4D3C}" destId="{4C5D7189-BB5B-4DD8-AE41-E0C615A0CF33}" srcOrd="0" destOrd="0" presId="urn:microsoft.com/office/officeart/2005/8/layout/radial1"/>
    <dgm:cxn modelId="{DE1E1D7F-4300-4C3E-B6CF-9FA1A245FEB3}" type="presOf" srcId="{3C8E0023-64DB-4BC8-96E0-78FBE0DE9B89}" destId="{BF45A8F6-36D3-44DA-8966-86606A28C18F}" srcOrd="0" destOrd="0" presId="urn:microsoft.com/office/officeart/2005/8/layout/radial1"/>
    <dgm:cxn modelId="{4CA7307E-78D8-4501-9804-CD5A187A4431}" type="presOf" srcId="{9131060D-9750-4EFA-9810-B50C2949E1D4}" destId="{9D5AB73C-E7E2-4A45-94B9-7B160C3FE09B}" srcOrd="0" destOrd="0" presId="urn:microsoft.com/office/officeart/2005/8/layout/radial1"/>
    <dgm:cxn modelId="{C46264B0-D30D-4E2D-A2DF-54D2290DB3B0}" type="presParOf" srcId="{2A30717A-C787-4BB0-96AB-A4B09C4D2187}" destId="{9D5AB73C-E7E2-4A45-94B9-7B160C3FE09B}" srcOrd="0" destOrd="0" presId="urn:microsoft.com/office/officeart/2005/8/layout/radial1"/>
    <dgm:cxn modelId="{F3435993-7033-4B4C-A9E0-8BB0E0762699}" type="presParOf" srcId="{2A30717A-C787-4BB0-96AB-A4B09C4D2187}" destId="{F2E5DF5F-301E-41FD-9232-C5A4A15073CD}" srcOrd="1" destOrd="0" presId="urn:microsoft.com/office/officeart/2005/8/layout/radial1"/>
    <dgm:cxn modelId="{9917088C-F7D8-4073-BDA8-20F5CF9589CB}" type="presParOf" srcId="{F2E5DF5F-301E-41FD-9232-C5A4A15073CD}" destId="{1A48E76D-5BE8-4DD6-A66F-C161A25570A3}" srcOrd="0" destOrd="0" presId="urn:microsoft.com/office/officeart/2005/8/layout/radial1"/>
    <dgm:cxn modelId="{6C6532ED-F0A4-4843-AB04-325AAC4F927A}" type="presParOf" srcId="{2A30717A-C787-4BB0-96AB-A4B09C4D2187}" destId="{3EA320BF-8D6D-4623-B4D8-8052DE61F279}" srcOrd="2" destOrd="0" presId="urn:microsoft.com/office/officeart/2005/8/layout/radial1"/>
    <dgm:cxn modelId="{07795485-ECF8-4483-B886-648AF799C950}" type="presParOf" srcId="{2A30717A-C787-4BB0-96AB-A4B09C4D2187}" destId="{15C75FE2-711D-4302-9C18-D159633A7BDD}" srcOrd="3" destOrd="0" presId="urn:microsoft.com/office/officeart/2005/8/layout/radial1"/>
    <dgm:cxn modelId="{4E016083-0095-4F6A-B83C-43C1DE2463FD}" type="presParOf" srcId="{15C75FE2-711D-4302-9C18-D159633A7BDD}" destId="{7D578BC8-CF65-43F8-95FD-B596AABC2070}" srcOrd="0" destOrd="0" presId="urn:microsoft.com/office/officeart/2005/8/layout/radial1"/>
    <dgm:cxn modelId="{34FE8455-72C8-4AE0-B21A-2C06B3F70DC4}" type="presParOf" srcId="{2A30717A-C787-4BB0-96AB-A4B09C4D2187}" destId="{BF45A8F6-36D3-44DA-8966-86606A28C18F}" srcOrd="4" destOrd="0" presId="urn:microsoft.com/office/officeart/2005/8/layout/radial1"/>
    <dgm:cxn modelId="{A15B4E82-CFAD-45FF-B759-D423D54C0266}" type="presParOf" srcId="{2A30717A-C787-4BB0-96AB-A4B09C4D2187}" destId="{741F6E7D-6B38-4C62-BB28-611E15A08A77}" srcOrd="5" destOrd="0" presId="urn:microsoft.com/office/officeart/2005/8/layout/radial1"/>
    <dgm:cxn modelId="{80BE4823-51AE-47A4-814F-2098CBFE1C2E}" type="presParOf" srcId="{741F6E7D-6B38-4C62-BB28-611E15A08A77}" destId="{EC905B75-13EC-47AE-A5D9-FCF681DAAD96}" srcOrd="0" destOrd="0" presId="urn:microsoft.com/office/officeart/2005/8/layout/radial1"/>
    <dgm:cxn modelId="{24E8A684-4D68-42DA-AEFB-4355196A607B}" type="presParOf" srcId="{2A30717A-C787-4BB0-96AB-A4B09C4D2187}" destId="{C86A22E4-F15B-4550-A100-C3C93C86B099}" srcOrd="6" destOrd="0" presId="urn:microsoft.com/office/officeart/2005/8/layout/radial1"/>
    <dgm:cxn modelId="{9C02A9AD-1693-4250-94D4-087B60EA513A}" type="presParOf" srcId="{2A30717A-C787-4BB0-96AB-A4B09C4D2187}" destId="{21DAF0E4-713C-4749-9B0A-2644FD07D77F}" srcOrd="7" destOrd="0" presId="urn:microsoft.com/office/officeart/2005/8/layout/radial1"/>
    <dgm:cxn modelId="{F19FCB95-5EBA-462D-8FF3-5EB520D453E6}" type="presParOf" srcId="{21DAF0E4-713C-4749-9B0A-2644FD07D77F}" destId="{34E10910-BC3C-4C36-80F4-C6CEE3E7E299}" srcOrd="0" destOrd="0" presId="urn:microsoft.com/office/officeart/2005/8/layout/radial1"/>
    <dgm:cxn modelId="{8623345D-12A9-4D4E-BA85-5D684C00FCF9}" type="presParOf" srcId="{2A30717A-C787-4BB0-96AB-A4B09C4D2187}" destId="{CFCED8E7-152C-48BA-AF19-ECF7AE5A2AB7}" srcOrd="8" destOrd="0" presId="urn:microsoft.com/office/officeart/2005/8/layout/radial1"/>
    <dgm:cxn modelId="{41CE7110-9EF3-4ADA-B688-1F7EB4D8197E}" type="presParOf" srcId="{2A30717A-C787-4BB0-96AB-A4B09C4D2187}" destId="{B86AC9E1-CDD6-4A3C-B00D-DFEC035733F4}" srcOrd="9" destOrd="0" presId="urn:microsoft.com/office/officeart/2005/8/layout/radial1"/>
    <dgm:cxn modelId="{1A4C6D95-091C-458F-95CC-FAFE24A8E59C}" type="presParOf" srcId="{B86AC9E1-CDD6-4A3C-B00D-DFEC035733F4}" destId="{C96E2C9F-EBC7-41E4-AAE9-7C621EC06F86}" srcOrd="0" destOrd="0" presId="urn:microsoft.com/office/officeart/2005/8/layout/radial1"/>
    <dgm:cxn modelId="{D6FD6E66-2241-487F-81B1-025A39DA4131}" type="presParOf" srcId="{2A30717A-C787-4BB0-96AB-A4B09C4D2187}" destId="{DF4F37B6-E543-4F84-A874-EA4D19C837A1}" srcOrd="10" destOrd="0" presId="urn:microsoft.com/office/officeart/2005/8/layout/radial1"/>
    <dgm:cxn modelId="{DB0B38A6-9091-4BA8-83D3-8D3DAB29CB17}" type="presParOf" srcId="{2A30717A-C787-4BB0-96AB-A4B09C4D2187}" destId="{2425002A-7D71-4B10-8109-D42E64F20C19}" srcOrd="11" destOrd="0" presId="urn:microsoft.com/office/officeart/2005/8/layout/radial1"/>
    <dgm:cxn modelId="{A41F3994-EAD1-434A-952F-98196388569E}" type="presParOf" srcId="{2425002A-7D71-4B10-8109-D42E64F20C19}" destId="{0A9F86BF-08EE-437E-A63E-9A0411BB1CD6}" srcOrd="0" destOrd="0" presId="urn:microsoft.com/office/officeart/2005/8/layout/radial1"/>
    <dgm:cxn modelId="{10817BD2-3401-4F7E-87AE-5C8E079BF322}" type="presParOf" srcId="{2A30717A-C787-4BB0-96AB-A4B09C4D2187}" destId="{DE333C64-03AA-4502-9BA0-662225777A29}" srcOrd="12" destOrd="0" presId="urn:microsoft.com/office/officeart/2005/8/layout/radial1"/>
    <dgm:cxn modelId="{7D924229-EBD8-40C0-83CF-B9699714DF78}" type="presParOf" srcId="{2A30717A-C787-4BB0-96AB-A4B09C4D2187}" destId="{312BFF77-CBA4-4C95-9024-AF94D545DEA0}" srcOrd="13" destOrd="0" presId="urn:microsoft.com/office/officeart/2005/8/layout/radial1"/>
    <dgm:cxn modelId="{AAFC2FCA-20D0-49BE-99D8-4727502EBD9A}" type="presParOf" srcId="{312BFF77-CBA4-4C95-9024-AF94D545DEA0}" destId="{BC2DC407-35DC-47FA-B328-42011A38F27F}" srcOrd="0" destOrd="0" presId="urn:microsoft.com/office/officeart/2005/8/layout/radial1"/>
    <dgm:cxn modelId="{23632966-9380-4D24-8838-8C6E8CE06997}" type="presParOf" srcId="{2A30717A-C787-4BB0-96AB-A4B09C4D2187}" destId="{4C5D7189-BB5B-4DD8-AE41-E0C615A0CF33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AB73C-E7E2-4A45-94B9-7B160C3FE09B}">
      <dsp:nvSpPr>
        <dsp:cNvPr id="0" name=""/>
        <dsp:cNvSpPr/>
      </dsp:nvSpPr>
      <dsp:spPr>
        <a:xfrm>
          <a:off x="4320649" y="2596530"/>
          <a:ext cx="3238235" cy="11366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Кто ближе всех к войне?</a:t>
          </a:r>
          <a:endParaRPr lang="ru-RU" sz="2600" kern="1200" dirty="0"/>
        </a:p>
      </dsp:txBody>
      <dsp:txXfrm>
        <a:off x="4794878" y="2762984"/>
        <a:ext cx="2289777" cy="803711"/>
      </dsp:txXfrm>
    </dsp:sp>
    <dsp:sp modelId="{F2E5DF5F-301E-41FD-9232-C5A4A15073CD}">
      <dsp:nvSpPr>
        <dsp:cNvPr id="0" name=""/>
        <dsp:cNvSpPr/>
      </dsp:nvSpPr>
      <dsp:spPr>
        <a:xfrm rot="13663735">
          <a:off x="3124756" y="1578159"/>
          <a:ext cx="2777474" cy="35274"/>
        </a:xfrm>
        <a:custGeom>
          <a:avLst/>
          <a:gdLst/>
          <a:ahLst/>
          <a:cxnLst/>
          <a:rect l="0" t="0" r="0" b="0"/>
          <a:pathLst>
            <a:path>
              <a:moveTo>
                <a:pt x="0" y="17637"/>
              </a:moveTo>
              <a:lnTo>
                <a:pt x="2777474" y="1763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10800000">
        <a:off x="4444056" y="1526359"/>
        <a:ext cx="138873" cy="138873"/>
      </dsp:txXfrm>
    </dsp:sp>
    <dsp:sp modelId="{3EA320BF-8D6D-4623-B4D8-8052DE61F279}">
      <dsp:nvSpPr>
        <dsp:cNvPr id="0" name=""/>
        <dsp:cNvSpPr/>
      </dsp:nvSpPr>
      <dsp:spPr>
        <a:xfrm>
          <a:off x="1741417" y="0"/>
          <a:ext cx="3162883" cy="57195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Германия</a:t>
          </a:r>
          <a:endParaRPr lang="ru-RU" sz="1700" kern="1200" dirty="0"/>
        </a:p>
      </dsp:txBody>
      <dsp:txXfrm>
        <a:off x="2204610" y="83761"/>
        <a:ext cx="2236497" cy="404436"/>
      </dsp:txXfrm>
    </dsp:sp>
    <dsp:sp modelId="{15C75FE2-711D-4302-9C18-D159633A7BDD}">
      <dsp:nvSpPr>
        <dsp:cNvPr id="0" name=""/>
        <dsp:cNvSpPr/>
      </dsp:nvSpPr>
      <dsp:spPr>
        <a:xfrm rot="17621190">
          <a:off x="5706809" y="1851759"/>
          <a:ext cx="1602507" cy="35274"/>
        </a:xfrm>
        <a:custGeom>
          <a:avLst/>
          <a:gdLst/>
          <a:ahLst/>
          <a:cxnLst/>
          <a:rect l="0" t="0" r="0" b="0"/>
          <a:pathLst>
            <a:path>
              <a:moveTo>
                <a:pt x="0" y="17637"/>
              </a:moveTo>
              <a:lnTo>
                <a:pt x="1602507" y="1763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468000" y="1829333"/>
        <a:ext cx="80125" cy="80125"/>
      </dsp:txXfrm>
    </dsp:sp>
    <dsp:sp modelId="{BF45A8F6-36D3-44DA-8966-86606A28C18F}">
      <dsp:nvSpPr>
        <dsp:cNvPr id="0" name=""/>
        <dsp:cNvSpPr/>
      </dsp:nvSpPr>
      <dsp:spPr>
        <a:xfrm>
          <a:off x="5485350" y="563849"/>
          <a:ext cx="2939585" cy="57283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Италия</a:t>
          </a:r>
          <a:endParaRPr lang="ru-RU" sz="1700" kern="1200" dirty="0"/>
        </a:p>
      </dsp:txBody>
      <dsp:txXfrm>
        <a:off x="5915842" y="647738"/>
        <a:ext cx="2078601" cy="405055"/>
      </dsp:txXfrm>
    </dsp:sp>
    <dsp:sp modelId="{741F6E7D-6B38-4C62-BB28-611E15A08A77}">
      <dsp:nvSpPr>
        <dsp:cNvPr id="0" name=""/>
        <dsp:cNvSpPr/>
      </dsp:nvSpPr>
      <dsp:spPr>
        <a:xfrm rot="10483166">
          <a:off x="2294700" y="3387803"/>
          <a:ext cx="2083742" cy="35274"/>
        </a:xfrm>
        <a:custGeom>
          <a:avLst/>
          <a:gdLst/>
          <a:ahLst/>
          <a:cxnLst/>
          <a:rect l="0" t="0" r="0" b="0"/>
          <a:pathLst>
            <a:path>
              <a:moveTo>
                <a:pt x="0" y="17637"/>
              </a:moveTo>
              <a:lnTo>
                <a:pt x="2083742" y="1763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10800000">
        <a:off x="3284478" y="3353347"/>
        <a:ext cx="104187" cy="104187"/>
      </dsp:txXfrm>
    </dsp:sp>
    <dsp:sp modelId="{C86A22E4-F15B-4550-A100-C3C93C86B099}">
      <dsp:nvSpPr>
        <dsp:cNvPr id="0" name=""/>
        <dsp:cNvSpPr/>
      </dsp:nvSpPr>
      <dsp:spPr>
        <a:xfrm>
          <a:off x="242149" y="3240328"/>
          <a:ext cx="2093955" cy="70869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Япония</a:t>
          </a:r>
          <a:endParaRPr lang="ru-RU" sz="1700" kern="1200" dirty="0"/>
        </a:p>
      </dsp:txBody>
      <dsp:txXfrm>
        <a:off x="548802" y="3344114"/>
        <a:ext cx="1480649" cy="501122"/>
      </dsp:txXfrm>
    </dsp:sp>
    <dsp:sp modelId="{21DAF0E4-713C-4749-9B0A-2644FD07D77F}">
      <dsp:nvSpPr>
        <dsp:cNvPr id="0" name=""/>
        <dsp:cNvSpPr/>
      </dsp:nvSpPr>
      <dsp:spPr>
        <a:xfrm rot="3885333">
          <a:off x="5881233" y="4217135"/>
          <a:ext cx="1126040" cy="35274"/>
        </a:xfrm>
        <a:custGeom>
          <a:avLst/>
          <a:gdLst/>
          <a:ahLst/>
          <a:cxnLst/>
          <a:rect l="0" t="0" r="0" b="0"/>
          <a:pathLst>
            <a:path>
              <a:moveTo>
                <a:pt x="0" y="17637"/>
              </a:moveTo>
              <a:lnTo>
                <a:pt x="1126040" y="1763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416102" y="4206621"/>
        <a:ext cx="56302" cy="56302"/>
      </dsp:txXfrm>
    </dsp:sp>
    <dsp:sp modelId="{CFCED8E7-152C-48BA-AF19-ECF7AE5A2AB7}">
      <dsp:nvSpPr>
        <dsp:cNvPr id="0" name=""/>
        <dsp:cNvSpPr/>
      </dsp:nvSpPr>
      <dsp:spPr>
        <a:xfrm>
          <a:off x="5230352" y="4742792"/>
          <a:ext cx="3194583" cy="61017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СССР</a:t>
          </a:r>
          <a:endParaRPr lang="ru-RU" sz="1700" kern="1200" dirty="0"/>
        </a:p>
      </dsp:txBody>
      <dsp:txXfrm>
        <a:off x="5698188" y="4832151"/>
        <a:ext cx="2258911" cy="431461"/>
      </dsp:txXfrm>
    </dsp:sp>
    <dsp:sp modelId="{B86AC9E1-CDD6-4A3C-B00D-DFEC035733F4}">
      <dsp:nvSpPr>
        <dsp:cNvPr id="0" name=""/>
        <dsp:cNvSpPr/>
      </dsp:nvSpPr>
      <dsp:spPr>
        <a:xfrm rot="7336282">
          <a:off x="3928276" y="4617686"/>
          <a:ext cx="2165837" cy="35274"/>
        </a:xfrm>
        <a:custGeom>
          <a:avLst/>
          <a:gdLst/>
          <a:ahLst/>
          <a:cxnLst/>
          <a:rect l="0" t="0" r="0" b="0"/>
          <a:pathLst>
            <a:path>
              <a:moveTo>
                <a:pt x="0" y="17637"/>
              </a:moveTo>
              <a:lnTo>
                <a:pt x="2165837" y="1763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10800000">
        <a:off x="4957048" y="4581177"/>
        <a:ext cx="108291" cy="108291"/>
      </dsp:txXfrm>
    </dsp:sp>
    <dsp:sp modelId="{DF4F37B6-E543-4F84-A874-EA4D19C837A1}">
      <dsp:nvSpPr>
        <dsp:cNvPr id="0" name=""/>
        <dsp:cNvSpPr/>
      </dsp:nvSpPr>
      <dsp:spPr>
        <a:xfrm>
          <a:off x="3036905" y="5538631"/>
          <a:ext cx="2258313" cy="87008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США</a:t>
          </a:r>
          <a:endParaRPr lang="ru-RU" sz="1700" kern="1200" dirty="0"/>
        </a:p>
      </dsp:txBody>
      <dsp:txXfrm>
        <a:off x="3367627" y="5666051"/>
        <a:ext cx="1596869" cy="615240"/>
      </dsp:txXfrm>
    </dsp:sp>
    <dsp:sp modelId="{2425002A-7D71-4B10-8109-D42E64F20C19}">
      <dsp:nvSpPr>
        <dsp:cNvPr id="0" name=""/>
        <dsp:cNvSpPr/>
      </dsp:nvSpPr>
      <dsp:spPr>
        <a:xfrm rot="12004764">
          <a:off x="2331348" y="2296975"/>
          <a:ext cx="2564945" cy="35274"/>
        </a:xfrm>
        <a:custGeom>
          <a:avLst/>
          <a:gdLst/>
          <a:ahLst/>
          <a:cxnLst/>
          <a:rect l="0" t="0" r="0" b="0"/>
          <a:pathLst>
            <a:path>
              <a:moveTo>
                <a:pt x="0" y="17637"/>
              </a:moveTo>
              <a:lnTo>
                <a:pt x="2564945" y="1763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10800000">
        <a:off x="3549697" y="2250489"/>
        <a:ext cx="128247" cy="128247"/>
      </dsp:txXfrm>
    </dsp:sp>
    <dsp:sp modelId="{DE333C64-03AA-4502-9BA0-662225777A29}">
      <dsp:nvSpPr>
        <dsp:cNvPr id="0" name=""/>
        <dsp:cNvSpPr/>
      </dsp:nvSpPr>
      <dsp:spPr>
        <a:xfrm>
          <a:off x="554048" y="1350865"/>
          <a:ext cx="2403651" cy="56918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Великобритания</a:t>
          </a:r>
          <a:endParaRPr lang="ru-RU" sz="1700" kern="1200" dirty="0"/>
        </a:p>
      </dsp:txBody>
      <dsp:txXfrm>
        <a:off x="906055" y="1434220"/>
        <a:ext cx="1699637" cy="402474"/>
      </dsp:txXfrm>
    </dsp:sp>
    <dsp:sp modelId="{312BFF77-CBA4-4C95-9024-AF94D545DEA0}">
      <dsp:nvSpPr>
        <dsp:cNvPr id="0" name=""/>
        <dsp:cNvSpPr/>
      </dsp:nvSpPr>
      <dsp:spPr>
        <a:xfrm rot="9272724">
          <a:off x="2440542" y="4177906"/>
          <a:ext cx="2667789" cy="35274"/>
        </a:xfrm>
        <a:custGeom>
          <a:avLst/>
          <a:gdLst/>
          <a:ahLst/>
          <a:cxnLst/>
          <a:rect l="0" t="0" r="0" b="0"/>
          <a:pathLst>
            <a:path>
              <a:moveTo>
                <a:pt x="0" y="17637"/>
              </a:moveTo>
              <a:lnTo>
                <a:pt x="2667789" y="1763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10800000">
        <a:off x="3707742" y="4128849"/>
        <a:ext cx="133389" cy="133389"/>
      </dsp:txXfrm>
    </dsp:sp>
    <dsp:sp modelId="{4C5D7189-BB5B-4DD8-AE41-E0C615A0CF33}">
      <dsp:nvSpPr>
        <dsp:cNvPr id="0" name=""/>
        <dsp:cNvSpPr/>
      </dsp:nvSpPr>
      <dsp:spPr>
        <a:xfrm>
          <a:off x="441177" y="4724718"/>
          <a:ext cx="2889130" cy="73970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Франция</a:t>
          </a:r>
          <a:endParaRPr lang="ru-RU" sz="1700" kern="1200" dirty="0"/>
        </a:p>
      </dsp:txBody>
      <dsp:txXfrm>
        <a:off x="864280" y="4833045"/>
        <a:ext cx="2042924" cy="523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be-BY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FF31C1-B003-47F1-936C-C4CCE392BC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31C1-B003-47F1-936C-C4CCE392BC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31C1-B003-47F1-936C-C4CCE392BC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31C1-B003-47F1-936C-C4CCE392BC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31C1-B003-47F1-936C-C4CCE392BC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31C1-B003-47F1-936C-C4CCE392BC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31C1-B003-47F1-936C-C4CCE392BC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31C1-B003-47F1-936C-C4CCE392BC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31C1-B003-47F1-936C-C4CCE392BC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31C1-B003-47F1-936C-C4CCE392BC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be-BY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31C1-B003-47F1-936C-C4CCE392BC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duotone>
              <a:prstClr val="black"/>
              <a:schemeClr val="accent2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malves\AppData\Local\Microsoft\Windows\Temporary Internet Files\Content.IE5\54I5HWCN\MPj04372130000[1].jpg"/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e-BY" smtClean="0"/>
              <a:t>Образец заголовка</a:t>
            </a:r>
            <a:endParaRPr lang="be-BY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e-BY" smtClean="0"/>
              <a:t>Образец текста</a:t>
            </a:r>
          </a:p>
          <a:p>
            <a:pPr lvl="1"/>
            <a:r>
              <a:rPr lang="be-BY" smtClean="0"/>
              <a:t>Второй уровень</a:t>
            </a:r>
          </a:p>
          <a:p>
            <a:pPr lvl="2"/>
            <a:r>
              <a:rPr lang="be-BY" smtClean="0"/>
              <a:t>Третий уровень</a:t>
            </a:r>
          </a:p>
          <a:p>
            <a:pPr lvl="3"/>
            <a:r>
              <a:rPr lang="be-BY" smtClean="0"/>
              <a:t>Четвертый уровень</a:t>
            </a:r>
          </a:p>
          <a:p>
            <a:pPr lvl="4"/>
            <a:r>
              <a:rPr lang="be-BY" smtClean="0"/>
              <a:t>Пятый уровень</a:t>
            </a:r>
            <a:endParaRPr lang="be-BY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526878CE-0BCC-42DD-9052-EA3114FEF34E}" type="datetimeFigureOut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5FF31C1-B003-47F1-936C-C4CCE392BC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53;&#1072;&#1095;&#1072;&#1083;&#1086;%20&#1042;&#1090;&#1086;&#1088;&#1086;&#1081;%20&#1084;&#1080;&#1088;&#1086;&#1074;&#1086;&#1081;%20&#1074;&#1086;&#1081;&#1085;&#1099;.%20&#1056;&#1072;&#1079;&#1075;&#1088;&#1086;&#1084;%20&#1055;&#1086;&#1083;&#1100;&#1096;&#1080;.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7543800" cy="259397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НАЧАЛО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ВТОРОЙ МИРОВОЙ ВОЙНЫ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4870331955c2dc665b23eac6e28f2a2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0312" y="5733256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790860"/>
            <a:ext cx="6912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«</a:t>
            </a:r>
            <a:r>
              <a:rPr lang="ru-RU" sz="4000" b="1" dirty="0" err="1" smtClean="0"/>
              <a:t>Глейвицкий</a:t>
            </a:r>
            <a:r>
              <a:rPr lang="ru-RU" sz="4000" b="1" dirty="0" smtClean="0"/>
              <a:t> инцидент»- </a:t>
            </a:r>
          </a:p>
          <a:p>
            <a:r>
              <a:rPr lang="ru-RU" sz="4000" b="1" dirty="0" smtClean="0"/>
              <a:t>«Битва за Англию»-</a:t>
            </a:r>
          </a:p>
          <a:p>
            <a:r>
              <a:rPr lang="ru-RU" sz="4000" b="1" dirty="0" smtClean="0"/>
              <a:t>«Зимняя война»-</a:t>
            </a:r>
          </a:p>
          <a:p>
            <a:r>
              <a:rPr lang="ru-RU" sz="4000" b="1" dirty="0" smtClean="0"/>
              <a:t>«Странная война» -</a:t>
            </a:r>
            <a:endParaRPr lang="ru-RU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6672"/>
            <a:ext cx="782047" cy="829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4" y="476672"/>
            <a:ext cx="53361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Дайте загаловок фотогаллерее</a:t>
            </a:r>
            <a:endParaRPr lang="ru-RU" b="1" dirty="0"/>
          </a:p>
        </p:txBody>
      </p:sp>
      <p:pic>
        <p:nvPicPr>
          <p:cNvPr id="4" name="Содержимое 3" descr="лондон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5"/>
            <a:ext cx="438543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4289103" cy="2854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57330"/>
            <a:ext cx="5208191" cy="3232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83" y="3704028"/>
            <a:ext cx="4815205" cy="2952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797425" cy="27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895057" cy="327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80932"/>
            <a:ext cx="5031559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66238"/>
            <a:ext cx="4896544" cy="3360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ИТОГИ: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25144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/>
              <a:t>Практически </a:t>
            </a:r>
            <a:r>
              <a:rPr lang="ru-RU" sz="4000" b="1" dirty="0"/>
              <a:t>вся континентальная Европа, за исключением нейтральных Швеции и Швейцарии, находилась под контролем Гитлера: часть стран оккупирована, часть – в союзе с ним.</a:t>
            </a:r>
            <a:r>
              <a:rPr lang="ru-RU" sz="4000" dirty="0"/>
              <a:t> 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34376338"/>
              </p:ext>
            </p:extLst>
          </p:nvPr>
        </p:nvGraphicFramePr>
        <p:xfrm>
          <a:off x="251520" y="116632"/>
          <a:ext cx="842493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33617" cy="792088"/>
          </a:xfrm>
          <a:prstGeom prst="rect">
            <a:avLst/>
          </a:prstGeom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5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</a:t>
            </a:r>
            <a:endParaRPr lang="ru-RU" b="1" dirty="0"/>
          </a:p>
          <a:p>
            <a:r>
              <a:rPr lang="ru-RU" sz="4400" b="1" dirty="0"/>
              <a:t>Предположите, какие причины привели ко </a:t>
            </a:r>
            <a:r>
              <a:rPr lang="ru-RU" sz="4400" b="1" dirty="0" smtClean="0"/>
              <a:t>Второй  </a:t>
            </a:r>
            <a:r>
              <a:rPr lang="ru-RU" sz="4400" b="1" dirty="0"/>
              <a:t>Мировой войне?</a:t>
            </a:r>
          </a:p>
          <a:p>
            <a:r>
              <a:rPr lang="ru-RU" sz="4400" b="1" dirty="0"/>
              <a:t>Можно ли было её избежать и когда?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План урока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5400" b="1" dirty="0"/>
              <a:t>1. Периодизация.</a:t>
            </a:r>
          </a:p>
          <a:p>
            <a:pPr marL="114300" indent="0">
              <a:buNone/>
            </a:pPr>
            <a:r>
              <a:rPr lang="ru-RU" sz="5400" b="1" dirty="0"/>
              <a:t>2. Причины и цели.</a:t>
            </a:r>
          </a:p>
          <a:p>
            <a:pPr marL="114300" indent="0">
              <a:buNone/>
            </a:pPr>
            <a:r>
              <a:rPr lang="ru-RU" sz="5400" b="1" dirty="0"/>
              <a:t>3.Ход военных действий.</a:t>
            </a:r>
          </a:p>
          <a:p>
            <a:pPr marL="114300" indent="0">
              <a:buNone/>
            </a:pPr>
            <a:r>
              <a:rPr lang="ru-RU" sz="5400" b="1" dirty="0" smtClean="0"/>
              <a:t>4. Итоги к лету 1941 г.</a:t>
            </a:r>
            <a:endParaRPr lang="ru-RU" sz="5400" b="1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Марина Цветаева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3657600" cy="54726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114300" indent="0">
              <a:buNone/>
            </a:pPr>
            <a:r>
              <a:rPr lang="ru-RU" sz="5000" b="1" dirty="0"/>
              <a:t>О, дева всех румянее </a:t>
            </a:r>
          </a:p>
          <a:p>
            <a:pPr marL="114300" indent="0">
              <a:buNone/>
            </a:pPr>
            <a:r>
              <a:rPr lang="ru-RU" sz="5000" b="1" dirty="0"/>
              <a:t>Среди зелёных гор - </a:t>
            </a:r>
          </a:p>
          <a:p>
            <a:pPr marL="114300" indent="0">
              <a:buNone/>
            </a:pPr>
            <a:r>
              <a:rPr lang="ru-RU" sz="5000" b="1" dirty="0"/>
              <a:t>Германия! </a:t>
            </a:r>
          </a:p>
          <a:p>
            <a:pPr marL="114300" indent="0">
              <a:buNone/>
            </a:pPr>
            <a:r>
              <a:rPr lang="ru-RU" sz="5000" b="1" dirty="0"/>
              <a:t>Германия! </a:t>
            </a:r>
          </a:p>
          <a:p>
            <a:pPr marL="114300" indent="0">
              <a:buNone/>
            </a:pPr>
            <a:r>
              <a:rPr lang="ru-RU" sz="5000" b="1" dirty="0"/>
              <a:t>Германия! </a:t>
            </a:r>
          </a:p>
          <a:p>
            <a:pPr marL="114300" indent="0">
              <a:buNone/>
            </a:pPr>
            <a:r>
              <a:rPr lang="ru-RU" sz="5000" b="1" dirty="0"/>
              <a:t>Позор! </a:t>
            </a:r>
          </a:p>
          <a:p>
            <a:pPr marL="114300" indent="0">
              <a:buNone/>
            </a:pPr>
            <a:r>
              <a:rPr lang="ru-RU" sz="5000" b="1" dirty="0"/>
              <a:t>	</a:t>
            </a:r>
          </a:p>
          <a:p>
            <a:pPr marL="114300" indent="0">
              <a:buNone/>
            </a:pPr>
            <a:r>
              <a:rPr lang="ru-RU" sz="5000" b="1" dirty="0"/>
              <a:t>Полкарты прикарманила, </a:t>
            </a:r>
          </a:p>
          <a:p>
            <a:pPr marL="114300" indent="0">
              <a:buNone/>
            </a:pPr>
            <a:r>
              <a:rPr lang="ru-RU" sz="5000" b="1" dirty="0"/>
              <a:t>Астральная душа! </a:t>
            </a:r>
          </a:p>
          <a:p>
            <a:pPr marL="114300" indent="0">
              <a:buNone/>
            </a:pPr>
            <a:r>
              <a:rPr lang="ru-RU" sz="5000" b="1" dirty="0"/>
              <a:t>Встарь - сказками туманила, </a:t>
            </a:r>
          </a:p>
          <a:p>
            <a:pPr marL="114300" indent="0">
              <a:buNone/>
            </a:pPr>
            <a:r>
              <a:rPr lang="ru-RU" sz="5000" b="1" dirty="0"/>
              <a:t>Днесь - танками пошла. </a:t>
            </a:r>
          </a:p>
          <a:p>
            <a:pPr marL="114300" indent="0">
              <a:buNone/>
            </a:pPr>
            <a:r>
              <a:rPr lang="ru-RU" sz="5000" b="1" dirty="0"/>
              <a:t> 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779912" y="764704"/>
            <a:ext cx="3937248" cy="54726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000" b="1" dirty="0"/>
              <a:t>Пред чешскою </a:t>
            </a:r>
            <a:r>
              <a:rPr lang="ru-RU" sz="2000" b="1" dirty="0" err="1"/>
              <a:t>крестьянкою</a:t>
            </a:r>
            <a:r>
              <a:rPr lang="ru-RU" sz="2000" b="1" dirty="0"/>
              <a:t> - </a:t>
            </a:r>
          </a:p>
          <a:p>
            <a:pPr marL="114300" indent="0">
              <a:buNone/>
            </a:pPr>
            <a:r>
              <a:rPr lang="ru-RU" sz="2000" b="1" dirty="0"/>
              <a:t>Не опускаешь вежд, </a:t>
            </a:r>
          </a:p>
          <a:p>
            <a:pPr marL="114300" indent="0">
              <a:buNone/>
            </a:pPr>
            <a:r>
              <a:rPr lang="ru-RU" sz="2000" b="1" dirty="0"/>
              <a:t>Прокатываясь танками </a:t>
            </a:r>
          </a:p>
          <a:p>
            <a:pPr marL="114300" indent="0">
              <a:buNone/>
            </a:pPr>
            <a:r>
              <a:rPr lang="ru-RU" sz="2000" b="1" dirty="0"/>
              <a:t>По ржи её надежд? </a:t>
            </a:r>
          </a:p>
          <a:p>
            <a:pPr marL="114300" indent="0">
              <a:buNone/>
            </a:pPr>
            <a:r>
              <a:rPr lang="ru-RU" sz="2000" b="1" dirty="0"/>
              <a:t>Пред горестью безмерною </a:t>
            </a:r>
          </a:p>
          <a:p>
            <a:pPr marL="114300" indent="0">
              <a:buNone/>
            </a:pPr>
            <a:r>
              <a:rPr lang="ru-RU" sz="2000" b="1" dirty="0"/>
              <a:t>Сей маленькой страны, </a:t>
            </a:r>
          </a:p>
          <a:p>
            <a:pPr marL="114300" indent="0">
              <a:buNone/>
            </a:pPr>
            <a:r>
              <a:rPr lang="ru-RU" sz="2000" b="1" dirty="0"/>
              <a:t>Что чувствуете, Германы: </a:t>
            </a:r>
          </a:p>
          <a:p>
            <a:pPr marL="114300" indent="0">
              <a:buNone/>
            </a:pPr>
            <a:r>
              <a:rPr lang="ru-RU" sz="2000" b="1" dirty="0"/>
              <a:t>Германии сыны?? </a:t>
            </a:r>
          </a:p>
          <a:p>
            <a:pPr marL="114300" indent="0">
              <a:buNone/>
            </a:pPr>
            <a:r>
              <a:rPr lang="ru-RU" sz="2000" b="1" dirty="0"/>
              <a:t>О мания! О мумия </a:t>
            </a:r>
          </a:p>
          <a:p>
            <a:pPr marL="114300" indent="0">
              <a:buNone/>
            </a:pPr>
            <a:r>
              <a:rPr lang="ru-RU" sz="2000" b="1" dirty="0"/>
              <a:t>Величия! </a:t>
            </a:r>
          </a:p>
          <a:p>
            <a:pPr marL="114300" indent="0">
              <a:buNone/>
            </a:pPr>
            <a:r>
              <a:rPr lang="ru-RU" sz="2000" b="1" dirty="0"/>
              <a:t>Сгоришь, </a:t>
            </a:r>
          </a:p>
          <a:p>
            <a:pPr marL="114300" indent="0">
              <a:buNone/>
            </a:pPr>
            <a:r>
              <a:rPr lang="ru-RU" sz="2000" b="1" dirty="0"/>
              <a:t>Германия! </a:t>
            </a:r>
          </a:p>
          <a:p>
            <a:pPr marL="114300" indent="0">
              <a:buNone/>
            </a:pPr>
            <a:r>
              <a:rPr lang="ru-RU" sz="2000" b="1" dirty="0"/>
              <a:t>Безумие, </a:t>
            </a:r>
          </a:p>
          <a:p>
            <a:pPr marL="114300" indent="0">
              <a:buNone/>
            </a:pPr>
            <a:r>
              <a:rPr lang="ru-RU" sz="2000" b="1" dirty="0"/>
              <a:t>Безумие </a:t>
            </a:r>
          </a:p>
          <a:p>
            <a:pPr marL="114300" indent="0">
              <a:buNone/>
            </a:pPr>
            <a:r>
              <a:rPr lang="ru-RU" sz="2000" b="1" dirty="0"/>
              <a:t>Творишь! </a:t>
            </a:r>
          </a:p>
          <a:p>
            <a:endParaRPr lang="ru-RU" sz="2000" dirty="0"/>
          </a:p>
        </p:txBody>
      </p:sp>
      <p:pic>
        <p:nvPicPr>
          <p:cNvPr id="4" name="Рисунок 3" descr="Цветае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399359"/>
            <a:ext cx="1865488" cy="208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" y="332656"/>
            <a:ext cx="1632181" cy="1224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2558" y="1412776"/>
            <a:ext cx="63607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Работа с документом. </a:t>
            </a:r>
          </a:p>
          <a:p>
            <a:r>
              <a:rPr lang="ru-RU" sz="2800" b="1" dirty="0" smtClean="0"/>
              <a:t>Определить цели и задачи , которые были поставлены фашистскими руководителями перед народом Германии в предстоящей войне 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73216"/>
            <a:ext cx="1090734" cy="7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ПРИЧИНЫ: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064896" cy="51454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3400" b="1" dirty="0" smtClean="0"/>
              <a:t>Результат обострения противоречий, заложенных после  </a:t>
            </a:r>
          </a:p>
          <a:p>
            <a:pPr marL="114300" indent="0">
              <a:buNone/>
            </a:pPr>
            <a:r>
              <a:rPr lang="ru-RU" sz="3400" b="1" dirty="0" smtClean="0"/>
              <a:t>Первой  мировой войны. </a:t>
            </a:r>
          </a:p>
          <a:p>
            <a:r>
              <a:rPr lang="ru-RU" sz="3400" b="1" dirty="0" smtClean="0"/>
              <a:t>Положение Германии – жажда реванша. К середине 30-х годов она восстановила свой потенциал и заняла второе место в капиталистическом  мире по объему производства. Помощь США </a:t>
            </a:r>
          </a:p>
          <a:p>
            <a:r>
              <a:rPr lang="ru-RU" sz="3400" b="1" dirty="0" smtClean="0"/>
              <a:t>Ситуация, сложившаяся после </a:t>
            </a:r>
            <a:r>
              <a:rPr lang="ru-RU" sz="3400" b="1" dirty="0"/>
              <a:t> Первой  мировой войны </a:t>
            </a:r>
            <a:r>
              <a:rPr lang="ru-RU" sz="3400" b="1" dirty="0" smtClean="0"/>
              <a:t>не устраивала ни Германию, ни Италию, ни Японию. </a:t>
            </a:r>
          </a:p>
          <a:p>
            <a:r>
              <a:rPr lang="ru-RU" sz="3400" b="1" dirty="0" smtClean="0"/>
              <a:t>Борьба за источники сырья, рынки сбыта, сферы приложения капитала – за передел мира, обострившаяся после мирового кризиса. </a:t>
            </a:r>
          </a:p>
          <a:p>
            <a:r>
              <a:rPr lang="ru-RU" sz="3400" b="1" dirty="0" smtClean="0"/>
              <a:t>Неравномерность развития стран после </a:t>
            </a:r>
            <a:r>
              <a:rPr lang="ru-RU" sz="3400" b="1" dirty="0"/>
              <a:t>Первой  мировой войны  </a:t>
            </a:r>
            <a:r>
              <a:rPr lang="ru-RU" sz="3400" b="1" dirty="0" smtClean="0"/>
              <a:t>усилилась.</a:t>
            </a:r>
          </a:p>
          <a:p>
            <a:r>
              <a:rPr lang="ru-RU" sz="3400" b="1" dirty="0" smtClean="0"/>
              <a:t>Недальновидная политика великих держав.</a:t>
            </a:r>
          </a:p>
          <a:p>
            <a:r>
              <a:rPr lang="ru-RU" sz="3400" b="1" dirty="0" smtClean="0"/>
              <a:t>Социальная ситуация, благоприятная для развития экстремальной идеологии.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Цели Германии – захват Европы до Урала, установление мирового господства. </a:t>
            </a:r>
          </a:p>
          <a:p>
            <a:r>
              <a:rPr lang="ru-RU" sz="3200" b="1" dirty="0" smtClean="0"/>
              <a:t>Италия – воссоздание римской империи.</a:t>
            </a:r>
          </a:p>
          <a:p>
            <a:r>
              <a:rPr lang="ru-RU" sz="3200" b="1" dirty="0" smtClean="0"/>
              <a:t>Япония – господство на Тихом океане и в Азии вплоть до Урала.</a:t>
            </a:r>
          </a:p>
          <a:p>
            <a:r>
              <a:rPr lang="ru-RU" sz="3200" b="1" dirty="0" smtClean="0"/>
              <a:t>Англия, Франция, США – устранение конкурентов.</a:t>
            </a:r>
          </a:p>
          <a:p>
            <a:endParaRPr lang="ru-RU" sz="3200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3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Ход событий: работа с учебником и картой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208912" cy="53285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hlinkClick r:id="rId2" action="ppaction://hlinkfile"/>
              </a:rPr>
              <a:t>Разгром Польши</a:t>
            </a:r>
            <a:r>
              <a:rPr lang="ru-RU" sz="2800" b="1" dirty="0" smtClean="0">
                <a:hlinkClick r:id="rId2" action="ppaction://hlinkfile"/>
              </a:rPr>
              <a:t>.</a:t>
            </a:r>
            <a:endParaRPr lang="ru-RU" sz="2800" b="1" dirty="0" smtClean="0"/>
          </a:p>
          <a:p>
            <a:r>
              <a:rPr lang="ru-RU" sz="2800" b="1" dirty="0" smtClean="0"/>
              <a:t>Освободительный поход Красной Армии в Западную Белоруссию и Западную Украину</a:t>
            </a:r>
            <a:endParaRPr lang="ru-RU" sz="2800" b="1" dirty="0"/>
          </a:p>
          <a:p>
            <a:r>
              <a:rPr lang="ru-RU" sz="2800" b="1" dirty="0"/>
              <a:t>Странная война</a:t>
            </a:r>
            <a:r>
              <a:rPr lang="ru-RU" sz="2800" b="1" dirty="0" smtClean="0"/>
              <a:t>.</a:t>
            </a:r>
          </a:p>
          <a:p>
            <a:r>
              <a:rPr lang="ru-RU" sz="2800" b="1" dirty="0"/>
              <a:t>В конце ноября – война на севере Европы. </a:t>
            </a:r>
            <a:endParaRPr lang="ru-RU" sz="2800" b="1" dirty="0" smtClean="0"/>
          </a:p>
          <a:p>
            <a:r>
              <a:rPr lang="ru-RU" sz="2800" b="1" dirty="0" smtClean="0"/>
              <a:t>«Зимняя война» (30 </a:t>
            </a:r>
            <a:r>
              <a:rPr lang="ru-RU" sz="2800" b="1" dirty="0"/>
              <a:t>ноября – советские войска начали боевые действия против Финляндии</a:t>
            </a:r>
            <a:r>
              <a:rPr lang="ru-RU" sz="2800" b="1" dirty="0" smtClean="0"/>
              <a:t>)</a:t>
            </a:r>
          </a:p>
          <a:p>
            <a:r>
              <a:rPr lang="ru-RU" sz="2800" b="1" dirty="0" smtClean="0"/>
              <a:t> Планы </a:t>
            </a:r>
            <a:r>
              <a:rPr lang="ru-RU" sz="2800" b="1" dirty="0"/>
              <a:t>нападения </a:t>
            </a:r>
            <a:r>
              <a:rPr lang="ru-RU" sz="2800" b="1" dirty="0" smtClean="0"/>
              <a:t>Англии </a:t>
            </a:r>
            <a:r>
              <a:rPr lang="ru-RU" sz="2800" b="1" dirty="0"/>
              <a:t>и </a:t>
            </a:r>
            <a:r>
              <a:rPr lang="ru-RU" sz="2800" b="1" dirty="0" smtClean="0"/>
              <a:t>Франции </a:t>
            </a:r>
            <a:r>
              <a:rPr lang="ru-RU" sz="2800" b="1" dirty="0"/>
              <a:t>на СССР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r>
              <a:rPr lang="ru-RU" sz="2800" b="1" dirty="0"/>
              <a:t>9 апреля </a:t>
            </a:r>
            <a:r>
              <a:rPr lang="ru-RU" sz="2800" b="1" dirty="0" smtClean="0"/>
              <a:t>1940 г. немцы </a:t>
            </a:r>
            <a:r>
              <a:rPr lang="ru-RU" sz="2800" b="1" dirty="0"/>
              <a:t>в течение суток оккупировали Данию и высадились в Норвегии.</a:t>
            </a:r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40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борьба на оккуп территории</Template>
  <TotalTime>205</TotalTime>
  <Words>413</Words>
  <Application>Microsoft Office PowerPoint</Application>
  <PresentationFormat>Экран (4:3)</PresentationFormat>
  <Paragraphs>77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Тема40</vt:lpstr>
      <vt:lpstr>НАЧАЛО  ВТОРОЙ МИРОВОЙ ВОЙНЫ </vt:lpstr>
      <vt:lpstr>Презентация PowerPoint</vt:lpstr>
      <vt:lpstr> </vt:lpstr>
      <vt:lpstr>План урока </vt:lpstr>
      <vt:lpstr>Марина Цветаева </vt:lpstr>
      <vt:lpstr>Презентация PowerPoint</vt:lpstr>
      <vt:lpstr>ПРИЧИНЫ:</vt:lpstr>
      <vt:lpstr>Цели:</vt:lpstr>
      <vt:lpstr>Ход событий: работа с учебником и картой</vt:lpstr>
      <vt:lpstr>Презентация PowerPoint</vt:lpstr>
      <vt:lpstr>Дайте загаловок фотогаллерее</vt:lpstr>
      <vt:lpstr>Презентация PowerPoint</vt:lpstr>
      <vt:lpstr>Презентация PowerPoint</vt:lpstr>
      <vt:lpstr>Презентация PowerPoint</vt:lpstr>
      <vt:lpstr>ИТОГИ: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НАЧАЛО ВТОРОЙ МИРОВОЙ ВОЙНЫ.</dc:title>
  <dc:creator>Оксана</dc:creator>
  <cp:lastModifiedBy>Ала</cp:lastModifiedBy>
  <cp:revision>29</cp:revision>
  <dcterms:created xsi:type="dcterms:W3CDTF">2012-01-22T08:21:37Z</dcterms:created>
  <dcterms:modified xsi:type="dcterms:W3CDTF">2022-09-25T08:13:24Z</dcterms:modified>
</cp:coreProperties>
</file>