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2" r:id="rId18"/>
    <p:sldId id="265" r:id="rId19"/>
    <p:sldId id="26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1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-77" y="-211"/>
      </p:cViewPr>
      <p:guideLst>
        <p:guide orient="horz" pos="225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3CCDB-EC62-4B8B-961A-5C846AF99778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</dgm:pt>
    <dgm:pt modelId="{D477246E-0F00-46D3-81AA-82A90365BE89}">
      <dgm:prSet phldrT="[Текст]" custT="1"/>
      <dgm:spPr/>
      <dgm:t>
        <a:bodyPr/>
        <a:lstStyle/>
        <a:p>
          <a:r>
            <a:rPr lang="ru-RU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Капиталисти-ческий</a:t>
          </a:r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строй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89AC36-D168-4445-9004-7B3BE3B66CB7}" type="parTrans" cxnId="{C606C9CA-202A-4DC2-9C03-BAA128A12C00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D379E8-AF37-42D8-B49F-1EB75ACF677C}" type="sibTrans" cxnId="{C606C9CA-202A-4DC2-9C03-BAA128A12C00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7361F4-A56B-47FA-BDA7-BEFF49B8C433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Накопление капитала и свободные рабочие руки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806467-E980-4952-BA22-A3A0261B0ED7}" type="parTrans" cxnId="{1FC8E86A-3530-4491-BBF1-260FD751DB6A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7AF311-DCB6-412B-B670-623157A96FD7}" type="sibTrans" cxnId="{1FC8E86A-3530-4491-BBF1-260FD751DB6A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476E1D-0C84-417E-8BE5-7B8E3BFC249D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Промышленный переворот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A5ED13-07DB-4C3C-B50B-ED791B5A690D}" type="parTrans" cxnId="{B2C74E63-6988-42D0-836A-44B9BB460B4D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E21344-00B7-4330-8685-FD942E27328B}" type="sibTrans" cxnId="{B2C74E63-6988-42D0-836A-44B9BB460B4D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DE1BC6-0B13-46C0-9BD7-2AC13034354E}" type="pres">
      <dgm:prSet presAssocID="{4DC3CCDB-EC62-4B8B-961A-5C846AF99778}" presName="Name0" presStyleCnt="0">
        <dgm:presLayoutVars>
          <dgm:dir/>
          <dgm:resizeHandles val="exact"/>
        </dgm:presLayoutVars>
      </dgm:prSet>
      <dgm:spPr/>
    </dgm:pt>
    <dgm:pt modelId="{7AA9480A-CDCA-4E66-A899-29CDD53EB788}" type="pres">
      <dgm:prSet presAssocID="{4DC3CCDB-EC62-4B8B-961A-5C846AF99778}" presName="fgShape" presStyleLbl="fgShp" presStyleIdx="0" presStyleCnt="1"/>
      <dgm:spPr/>
    </dgm:pt>
    <dgm:pt modelId="{C2208A1A-BC78-4FBE-B5EB-034E15D012E4}" type="pres">
      <dgm:prSet presAssocID="{4DC3CCDB-EC62-4B8B-961A-5C846AF99778}" presName="linComp" presStyleCnt="0"/>
      <dgm:spPr/>
    </dgm:pt>
    <dgm:pt modelId="{D5B64C02-8BDF-42C3-9979-95AE6EFF9902}" type="pres">
      <dgm:prSet presAssocID="{D477246E-0F00-46D3-81AA-82A90365BE89}" presName="compNode" presStyleCnt="0"/>
      <dgm:spPr/>
    </dgm:pt>
    <dgm:pt modelId="{06A76855-22C8-442D-8B01-D027E332257C}" type="pres">
      <dgm:prSet presAssocID="{D477246E-0F00-46D3-81AA-82A90365BE89}" presName="bkgdShape" presStyleLbl="node1" presStyleIdx="0" presStyleCnt="3"/>
      <dgm:spPr/>
      <dgm:t>
        <a:bodyPr/>
        <a:lstStyle/>
        <a:p>
          <a:endParaRPr lang="ru-RU"/>
        </a:p>
      </dgm:t>
    </dgm:pt>
    <dgm:pt modelId="{90E454CB-A09A-4B8B-8DB3-DA7C7552C2DF}" type="pres">
      <dgm:prSet presAssocID="{D477246E-0F00-46D3-81AA-82A90365BE8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DEE8A-F3EE-499B-86E1-7FC3FC076622}" type="pres">
      <dgm:prSet presAssocID="{D477246E-0F00-46D3-81AA-82A90365BE89}" presName="invisiNode" presStyleLbl="node1" presStyleIdx="0" presStyleCnt="3"/>
      <dgm:spPr/>
    </dgm:pt>
    <dgm:pt modelId="{34ADC68F-BDF0-4657-A136-C7B50DC54C32}" type="pres">
      <dgm:prSet presAssocID="{D477246E-0F00-46D3-81AA-82A90365BE89}" presName="imagNode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77" t="1944" r="-677" b="-11125"/>
          </a:stretch>
        </a:blipFill>
      </dgm:spPr>
    </dgm:pt>
    <dgm:pt modelId="{03B1C97B-C83A-46C2-98C5-4FE141409136}" type="pres">
      <dgm:prSet presAssocID="{10D379E8-AF37-42D8-B49F-1EB75ACF67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6CF7F2-5E19-4710-917B-69CC29FD0582}" type="pres">
      <dgm:prSet presAssocID="{BF7361F4-A56B-47FA-BDA7-BEFF49B8C433}" presName="compNode" presStyleCnt="0"/>
      <dgm:spPr/>
    </dgm:pt>
    <dgm:pt modelId="{3118A629-B9F7-41C7-8685-D374DBDC21ED}" type="pres">
      <dgm:prSet presAssocID="{BF7361F4-A56B-47FA-BDA7-BEFF49B8C433}" presName="bkgdShape" presStyleLbl="node1" presStyleIdx="1" presStyleCnt="3"/>
      <dgm:spPr/>
      <dgm:t>
        <a:bodyPr/>
        <a:lstStyle/>
        <a:p>
          <a:endParaRPr lang="ru-RU"/>
        </a:p>
      </dgm:t>
    </dgm:pt>
    <dgm:pt modelId="{74BE456D-768A-4CC9-9BAB-FB01642FDA9D}" type="pres">
      <dgm:prSet presAssocID="{BF7361F4-A56B-47FA-BDA7-BEFF49B8C43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73F6C-8A11-4EF4-8361-35AC426917D2}" type="pres">
      <dgm:prSet presAssocID="{BF7361F4-A56B-47FA-BDA7-BEFF49B8C433}" presName="invisiNode" presStyleLbl="node1" presStyleIdx="1" presStyleCnt="3"/>
      <dgm:spPr/>
    </dgm:pt>
    <dgm:pt modelId="{8F4B8E98-B69C-4DFF-A67E-5ED4E99DF1C5}" type="pres">
      <dgm:prSet presAssocID="{BF7361F4-A56B-47FA-BDA7-BEFF49B8C43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B65E36C-AF98-4EE3-B2F6-4374BD7A78E7}" type="pres">
      <dgm:prSet presAssocID="{F77AF311-DCB6-412B-B670-623157A96FD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0384C04-35A3-4F16-8A2C-4D269AD36FA3}" type="pres">
      <dgm:prSet presAssocID="{F5476E1D-0C84-417E-8BE5-7B8E3BFC249D}" presName="compNode" presStyleCnt="0"/>
      <dgm:spPr/>
    </dgm:pt>
    <dgm:pt modelId="{49596971-0B1E-4740-A6BD-9D9EC16C2D46}" type="pres">
      <dgm:prSet presAssocID="{F5476E1D-0C84-417E-8BE5-7B8E3BFC249D}" presName="bkgdShape" presStyleLbl="node1" presStyleIdx="2" presStyleCnt="3"/>
      <dgm:spPr/>
      <dgm:t>
        <a:bodyPr/>
        <a:lstStyle/>
        <a:p>
          <a:endParaRPr lang="ru-RU"/>
        </a:p>
      </dgm:t>
    </dgm:pt>
    <dgm:pt modelId="{A2BEF911-3146-4D92-95EC-C5D33BAA5B34}" type="pres">
      <dgm:prSet presAssocID="{F5476E1D-0C84-417E-8BE5-7B8E3BFC249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43035-2C60-44F2-8158-58D969A0EF74}" type="pres">
      <dgm:prSet presAssocID="{F5476E1D-0C84-417E-8BE5-7B8E3BFC249D}" presName="invisiNode" presStyleLbl="node1" presStyleIdx="2" presStyleCnt="3"/>
      <dgm:spPr/>
    </dgm:pt>
    <dgm:pt modelId="{D77DA8C5-0C34-4B30-8691-DD6147B43A05}" type="pres">
      <dgm:prSet presAssocID="{F5476E1D-0C84-417E-8BE5-7B8E3BFC249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606C9CA-202A-4DC2-9C03-BAA128A12C00}" srcId="{4DC3CCDB-EC62-4B8B-961A-5C846AF99778}" destId="{D477246E-0F00-46D3-81AA-82A90365BE89}" srcOrd="0" destOrd="0" parTransId="{0389AC36-D168-4445-9004-7B3BE3B66CB7}" sibTransId="{10D379E8-AF37-42D8-B49F-1EB75ACF677C}"/>
    <dgm:cxn modelId="{B2C74E63-6988-42D0-836A-44B9BB460B4D}" srcId="{4DC3CCDB-EC62-4B8B-961A-5C846AF99778}" destId="{F5476E1D-0C84-417E-8BE5-7B8E3BFC249D}" srcOrd="2" destOrd="0" parTransId="{85A5ED13-07DB-4C3C-B50B-ED791B5A690D}" sibTransId="{21E21344-00B7-4330-8685-FD942E27328B}"/>
    <dgm:cxn modelId="{6EF33060-5343-4102-AC9F-EA473A1B1537}" type="presOf" srcId="{F5476E1D-0C84-417E-8BE5-7B8E3BFC249D}" destId="{A2BEF911-3146-4D92-95EC-C5D33BAA5B34}" srcOrd="1" destOrd="0" presId="urn:microsoft.com/office/officeart/2005/8/layout/hList7"/>
    <dgm:cxn modelId="{1D69E79C-AF2B-40BB-960E-8E7501174A2F}" type="presOf" srcId="{D477246E-0F00-46D3-81AA-82A90365BE89}" destId="{06A76855-22C8-442D-8B01-D027E332257C}" srcOrd="0" destOrd="0" presId="urn:microsoft.com/office/officeart/2005/8/layout/hList7"/>
    <dgm:cxn modelId="{021A367B-2748-43E9-8814-75715966286B}" type="presOf" srcId="{4DC3CCDB-EC62-4B8B-961A-5C846AF99778}" destId="{12DE1BC6-0B13-46C0-9BD7-2AC13034354E}" srcOrd="0" destOrd="0" presId="urn:microsoft.com/office/officeart/2005/8/layout/hList7"/>
    <dgm:cxn modelId="{4A7F24DB-A163-45AA-8909-350CE8B01DD3}" type="presOf" srcId="{BF7361F4-A56B-47FA-BDA7-BEFF49B8C433}" destId="{3118A629-B9F7-41C7-8685-D374DBDC21ED}" srcOrd="0" destOrd="0" presId="urn:microsoft.com/office/officeart/2005/8/layout/hList7"/>
    <dgm:cxn modelId="{C6446B80-5F16-4EAF-B13C-30D3F9CB5D18}" type="presOf" srcId="{BF7361F4-A56B-47FA-BDA7-BEFF49B8C433}" destId="{74BE456D-768A-4CC9-9BAB-FB01642FDA9D}" srcOrd="1" destOrd="0" presId="urn:microsoft.com/office/officeart/2005/8/layout/hList7"/>
    <dgm:cxn modelId="{A20ED408-0013-4048-9A43-D50CDB028BD2}" type="presOf" srcId="{F5476E1D-0C84-417E-8BE5-7B8E3BFC249D}" destId="{49596971-0B1E-4740-A6BD-9D9EC16C2D46}" srcOrd="0" destOrd="0" presId="urn:microsoft.com/office/officeart/2005/8/layout/hList7"/>
    <dgm:cxn modelId="{FEA985B5-3032-4E29-862A-62687144869F}" type="presOf" srcId="{10D379E8-AF37-42D8-B49F-1EB75ACF677C}" destId="{03B1C97B-C83A-46C2-98C5-4FE141409136}" srcOrd="0" destOrd="0" presId="urn:microsoft.com/office/officeart/2005/8/layout/hList7"/>
    <dgm:cxn modelId="{1FC8E86A-3530-4491-BBF1-260FD751DB6A}" srcId="{4DC3CCDB-EC62-4B8B-961A-5C846AF99778}" destId="{BF7361F4-A56B-47FA-BDA7-BEFF49B8C433}" srcOrd="1" destOrd="0" parTransId="{B3806467-E980-4952-BA22-A3A0261B0ED7}" sibTransId="{F77AF311-DCB6-412B-B670-623157A96FD7}"/>
    <dgm:cxn modelId="{DF74163B-5307-4930-97D2-97C472E626CD}" type="presOf" srcId="{D477246E-0F00-46D3-81AA-82A90365BE89}" destId="{90E454CB-A09A-4B8B-8DB3-DA7C7552C2DF}" srcOrd="1" destOrd="0" presId="urn:microsoft.com/office/officeart/2005/8/layout/hList7"/>
    <dgm:cxn modelId="{C12E3E8A-470A-492C-9771-928AB33363F4}" type="presOf" srcId="{F77AF311-DCB6-412B-B670-623157A96FD7}" destId="{6B65E36C-AF98-4EE3-B2F6-4374BD7A78E7}" srcOrd="0" destOrd="0" presId="urn:microsoft.com/office/officeart/2005/8/layout/hList7"/>
    <dgm:cxn modelId="{55F4E6EA-6F66-44E4-85C9-C141B6BD209D}" type="presParOf" srcId="{12DE1BC6-0B13-46C0-9BD7-2AC13034354E}" destId="{7AA9480A-CDCA-4E66-A899-29CDD53EB788}" srcOrd="0" destOrd="0" presId="urn:microsoft.com/office/officeart/2005/8/layout/hList7"/>
    <dgm:cxn modelId="{EF80F96E-BDDF-48F6-8AD1-5434F36070CF}" type="presParOf" srcId="{12DE1BC6-0B13-46C0-9BD7-2AC13034354E}" destId="{C2208A1A-BC78-4FBE-B5EB-034E15D012E4}" srcOrd="1" destOrd="0" presId="urn:microsoft.com/office/officeart/2005/8/layout/hList7"/>
    <dgm:cxn modelId="{DA50D8A2-8A60-4163-AA92-8E91872D8723}" type="presParOf" srcId="{C2208A1A-BC78-4FBE-B5EB-034E15D012E4}" destId="{D5B64C02-8BDF-42C3-9979-95AE6EFF9902}" srcOrd="0" destOrd="0" presId="urn:microsoft.com/office/officeart/2005/8/layout/hList7"/>
    <dgm:cxn modelId="{BCD5FCEE-E1A2-47C4-B24D-92B52B9DD79D}" type="presParOf" srcId="{D5B64C02-8BDF-42C3-9979-95AE6EFF9902}" destId="{06A76855-22C8-442D-8B01-D027E332257C}" srcOrd="0" destOrd="0" presId="urn:microsoft.com/office/officeart/2005/8/layout/hList7"/>
    <dgm:cxn modelId="{9C601450-D29E-4CE4-922B-35060DA28645}" type="presParOf" srcId="{D5B64C02-8BDF-42C3-9979-95AE6EFF9902}" destId="{90E454CB-A09A-4B8B-8DB3-DA7C7552C2DF}" srcOrd="1" destOrd="0" presId="urn:microsoft.com/office/officeart/2005/8/layout/hList7"/>
    <dgm:cxn modelId="{53BD4313-67B2-42E1-9CC3-482C093C3A25}" type="presParOf" srcId="{D5B64C02-8BDF-42C3-9979-95AE6EFF9902}" destId="{EB3DEE8A-F3EE-499B-86E1-7FC3FC076622}" srcOrd="2" destOrd="0" presId="urn:microsoft.com/office/officeart/2005/8/layout/hList7"/>
    <dgm:cxn modelId="{5AA877FC-2EB9-48E0-8AFB-D82AC96D8302}" type="presParOf" srcId="{D5B64C02-8BDF-42C3-9979-95AE6EFF9902}" destId="{34ADC68F-BDF0-4657-A136-C7B50DC54C32}" srcOrd="3" destOrd="0" presId="urn:microsoft.com/office/officeart/2005/8/layout/hList7"/>
    <dgm:cxn modelId="{F3D00312-3C4F-4B95-B542-100C6100155D}" type="presParOf" srcId="{C2208A1A-BC78-4FBE-B5EB-034E15D012E4}" destId="{03B1C97B-C83A-46C2-98C5-4FE141409136}" srcOrd="1" destOrd="0" presId="urn:microsoft.com/office/officeart/2005/8/layout/hList7"/>
    <dgm:cxn modelId="{2F35963F-839D-481D-B77B-ED2A7B2E5313}" type="presParOf" srcId="{C2208A1A-BC78-4FBE-B5EB-034E15D012E4}" destId="{066CF7F2-5E19-4710-917B-69CC29FD0582}" srcOrd="2" destOrd="0" presId="urn:microsoft.com/office/officeart/2005/8/layout/hList7"/>
    <dgm:cxn modelId="{675B6BB2-55E1-4372-ACAC-468C9AA343AE}" type="presParOf" srcId="{066CF7F2-5E19-4710-917B-69CC29FD0582}" destId="{3118A629-B9F7-41C7-8685-D374DBDC21ED}" srcOrd="0" destOrd="0" presId="urn:microsoft.com/office/officeart/2005/8/layout/hList7"/>
    <dgm:cxn modelId="{08F47C84-261D-47D4-B9D6-A93CBF90D9FC}" type="presParOf" srcId="{066CF7F2-5E19-4710-917B-69CC29FD0582}" destId="{74BE456D-768A-4CC9-9BAB-FB01642FDA9D}" srcOrd="1" destOrd="0" presId="urn:microsoft.com/office/officeart/2005/8/layout/hList7"/>
    <dgm:cxn modelId="{C707B879-0F54-45E3-B053-45FDCCE98D41}" type="presParOf" srcId="{066CF7F2-5E19-4710-917B-69CC29FD0582}" destId="{57573F6C-8A11-4EF4-8361-35AC426917D2}" srcOrd="2" destOrd="0" presId="urn:microsoft.com/office/officeart/2005/8/layout/hList7"/>
    <dgm:cxn modelId="{0FB47904-53E7-4C81-B6E8-E002F52337BE}" type="presParOf" srcId="{066CF7F2-5E19-4710-917B-69CC29FD0582}" destId="{8F4B8E98-B69C-4DFF-A67E-5ED4E99DF1C5}" srcOrd="3" destOrd="0" presId="urn:microsoft.com/office/officeart/2005/8/layout/hList7"/>
    <dgm:cxn modelId="{FB07015B-AE2F-40DB-AC60-3533692DCD9F}" type="presParOf" srcId="{C2208A1A-BC78-4FBE-B5EB-034E15D012E4}" destId="{6B65E36C-AF98-4EE3-B2F6-4374BD7A78E7}" srcOrd="3" destOrd="0" presId="urn:microsoft.com/office/officeart/2005/8/layout/hList7"/>
    <dgm:cxn modelId="{F90D5180-AF4E-4FA5-876B-2B581D7F0A96}" type="presParOf" srcId="{C2208A1A-BC78-4FBE-B5EB-034E15D012E4}" destId="{B0384C04-35A3-4F16-8A2C-4D269AD36FA3}" srcOrd="4" destOrd="0" presId="urn:microsoft.com/office/officeart/2005/8/layout/hList7"/>
    <dgm:cxn modelId="{ED544431-B99E-4A5F-A095-BCF81D1E4414}" type="presParOf" srcId="{B0384C04-35A3-4F16-8A2C-4D269AD36FA3}" destId="{49596971-0B1E-4740-A6BD-9D9EC16C2D46}" srcOrd="0" destOrd="0" presId="urn:microsoft.com/office/officeart/2005/8/layout/hList7"/>
    <dgm:cxn modelId="{14CD6ED9-AE6B-4FED-8A5B-C6A9E46A0CB0}" type="presParOf" srcId="{B0384C04-35A3-4F16-8A2C-4D269AD36FA3}" destId="{A2BEF911-3146-4D92-95EC-C5D33BAA5B34}" srcOrd="1" destOrd="0" presId="urn:microsoft.com/office/officeart/2005/8/layout/hList7"/>
    <dgm:cxn modelId="{8B89FEEC-9478-4096-A79F-4F70B3ED1FFD}" type="presParOf" srcId="{B0384C04-35A3-4F16-8A2C-4D269AD36FA3}" destId="{6EE43035-2C60-44F2-8158-58D969A0EF74}" srcOrd="2" destOrd="0" presId="urn:microsoft.com/office/officeart/2005/8/layout/hList7"/>
    <dgm:cxn modelId="{45839ECB-E48D-47B3-9929-5CF28A1735E8}" type="presParOf" srcId="{B0384C04-35A3-4F16-8A2C-4D269AD36FA3}" destId="{D77DA8C5-0C34-4B30-8691-DD6147B43A0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D3F5E-6FB2-417C-B115-0225EBF946E9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F62318-2425-46F9-802F-4B08EF75712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Низкий уровень с/х производства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28C43B-8920-45C6-A82F-A8236BD4E056}" type="parTrans" cxnId="{5BD34453-8B27-4843-9AD8-18E61EB34D43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598735-BE52-444A-AA8A-449B546BCB10}" type="sibTrans" cxnId="{5BD34453-8B27-4843-9AD8-18E61EB34D43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7AA23F-0FF1-4905-886D-02B8D5454FD8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Англия и Голландия – происходят изменения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48CCC8-0696-400E-A22C-6E3D8E7835AD}" type="parTrans" cxnId="{6B1A8567-3671-4F46-A69F-895AF989F825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399BC4-F6AE-4BC9-B8A8-39C171E2E60B}" type="sibTrans" cxnId="{6B1A8567-3671-4F46-A69F-895AF989F825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7BFEE8-BC17-478B-8A18-D14F54CB6144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Новые типы с/х орудий, переход к различным видам севооборота, освоение новых культур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8E63CC-A2D9-496A-A1DF-28E97279C8A3}" type="parTrans" cxnId="{08FF0267-0C42-492F-902A-9A589C2A4A9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D415FA-71AA-45EA-8751-58154A60C0B0}" type="sibTrans" cxnId="{08FF0267-0C42-492F-902A-9A589C2A4A9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C9FBB7-4492-42EB-ACCF-7D265592A8C3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Сохранение поземельной зависимости крестьян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61D99-6100-430A-8F12-2FE7B8385635}" type="parTrans" cxnId="{D7D7A99B-D305-499C-A069-DA9CD7D586CC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A42D3A-4F44-4A99-A4B3-DB9F3BBA162D}" type="sibTrans" cxnId="{D7D7A99B-D305-499C-A069-DA9CD7D586CC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BD98B4-45DC-480F-8406-3A62B2C6BBE8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Сохранялась дворянская собственность на землю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5519AD-0E83-4375-9173-C57CA3D80B37}" type="parTrans" cxnId="{177DEBCA-26B1-43BA-A127-765671597D99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097D91-C5FE-411D-9A76-55095F11D72B}" type="sibTrans" cxnId="{177DEBCA-26B1-43BA-A127-765671597D99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46C467-729B-48C5-ADEE-0381FC0DB796}" type="pres">
      <dgm:prSet presAssocID="{F7DD3F5E-6FB2-417C-B115-0225EBF946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373B33E-A9F2-471D-A636-B642BEF7F4B3}" type="pres">
      <dgm:prSet presAssocID="{F7DD3F5E-6FB2-417C-B115-0225EBF946E9}" presName="Name1" presStyleCnt="0"/>
      <dgm:spPr/>
    </dgm:pt>
    <dgm:pt modelId="{5787E383-F560-4245-A2D8-5C6DE0780764}" type="pres">
      <dgm:prSet presAssocID="{F7DD3F5E-6FB2-417C-B115-0225EBF946E9}" presName="cycle" presStyleCnt="0"/>
      <dgm:spPr/>
    </dgm:pt>
    <dgm:pt modelId="{FACBA4DA-02ED-4879-A531-371E09DD7BE6}" type="pres">
      <dgm:prSet presAssocID="{F7DD3F5E-6FB2-417C-B115-0225EBF946E9}" presName="srcNode" presStyleLbl="node1" presStyleIdx="0" presStyleCnt="5"/>
      <dgm:spPr/>
    </dgm:pt>
    <dgm:pt modelId="{2E4EE215-F2CC-4A23-B84D-F8062A9FE0A6}" type="pres">
      <dgm:prSet presAssocID="{F7DD3F5E-6FB2-417C-B115-0225EBF946E9}" presName="conn" presStyleLbl="parChTrans1D2" presStyleIdx="0" presStyleCnt="1"/>
      <dgm:spPr/>
      <dgm:t>
        <a:bodyPr/>
        <a:lstStyle/>
        <a:p>
          <a:endParaRPr lang="ru-RU"/>
        </a:p>
      </dgm:t>
    </dgm:pt>
    <dgm:pt modelId="{82AABD45-5722-4CBA-832C-A9FB62B58F75}" type="pres">
      <dgm:prSet presAssocID="{F7DD3F5E-6FB2-417C-B115-0225EBF946E9}" presName="extraNode" presStyleLbl="node1" presStyleIdx="0" presStyleCnt="5"/>
      <dgm:spPr/>
    </dgm:pt>
    <dgm:pt modelId="{4482D199-599A-47D0-B14B-4947CFD35235}" type="pres">
      <dgm:prSet presAssocID="{F7DD3F5E-6FB2-417C-B115-0225EBF946E9}" presName="dstNode" presStyleLbl="node1" presStyleIdx="0" presStyleCnt="5"/>
      <dgm:spPr/>
    </dgm:pt>
    <dgm:pt modelId="{9BE83D83-732E-4546-9539-CC44B280B42D}" type="pres">
      <dgm:prSet presAssocID="{1AF62318-2425-46F9-802F-4B08EF75712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E0078-713B-46DA-8212-2591C9E85FCE}" type="pres">
      <dgm:prSet presAssocID="{1AF62318-2425-46F9-802F-4B08EF757122}" presName="accent_1" presStyleCnt="0"/>
      <dgm:spPr/>
    </dgm:pt>
    <dgm:pt modelId="{4E949162-A8F1-4A54-A153-9FB0F0B134AF}" type="pres">
      <dgm:prSet presAssocID="{1AF62318-2425-46F9-802F-4B08EF757122}" presName="accentRepeatNode" presStyleLbl="solidFgAcc1" presStyleIdx="0" presStyleCnt="5"/>
      <dgm:spPr/>
    </dgm:pt>
    <dgm:pt modelId="{4D1732C9-E394-4F95-B50D-4A94DBE2874E}" type="pres">
      <dgm:prSet presAssocID="{FF7AA23F-0FF1-4905-886D-02B8D5454FD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B7DFB-7B22-4814-9EB7-A011F23200EB}" type="pres">
      <dgm:prSet presAssocID="{FF7AA23F-0FF1-4905-886D-02B8D5454FD8}" presName="accent_2" presStyleCnt="0"/>
      <dgm:spPr/>
    </dgm:pt>
    <dgm:pt modelId="{10950835-AA11-4B35-8C7E-8FFD7B9C4063}" type="pres">
      <dgm:prSet presAssocID="{FF7AA23F-0FF1-4905-886D-02B8D5454FD8}" presName="accentRepeatNode" presStyleLbl="solidFgAcc1" presStyleIdx="1" presStyleCnt="5"/>
      <dgm:spPr/>
    </dgm:pt>
    <dgm:pt modelId="{8C4FCAAF-9552-45AC-9314-2251BF6D480A}" type="pres">
      <dgm:prSet presAssocID="{FB7BFEE8-BC17-478B-8A18-D14F54CB614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29DF4-85CF-4383-961F-C76E296D8E49}" type="pres">
      <dgm:prSet presAssocID="{FB7BFEE8-BC17-478B-8A18-D14F54CB6144}" presName="accent_3" presStyleCnt="0"/>
      <dgm:spPr/>
    </dgm:pt>
    <dgm:pt modelId="{D214815C-C781-4F24-BB2D-6D3758B2E9B6}" type="pres">
      <dgm:prSet presAssocID="{FB7BFEE8-BC17-478B-8A18-D14F54CB6144}" presName="accentRepeatNode" presStyleLbl="solidFgAcc1" presStyleIdx="2" presStyleCnt="5"/>
      <dgm:spPr/>
    </dgm:pt>
    <dgm:pt modelId="{0B5B35FC-80BC-407B-9CD1-9C98B2B177F5}" type="pres">
      <dgm:prSet presAssocID="{C0C9FBB7-4492-42EB-ACCF-7D265592A8C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2B035-18A5-405B-A850-43C3701C76E2}" type="pres">
      <dgm:prSet presAssocID="{C0C9FBB7-4492-42EB-ACCF-7D265592A8C3}" presName="accent_4" presStyleCnt="0"/>
      <dgm:spPr/>
    </dgm:pt>
    <dgm:pt modelId="{D3F0F98B-DEF0-4238-A0C6-76EA6A071866}" type="pres">
      <dgm:prSet presAssocID="{C0C9FBB7-4492-42EB-ACCF-7D265592A8C3}" presName="accentRepeatNode" presStyleLbl="solidFgAcc1" presStyleIdx="3" presStyleCnt="5"/>
      <dgm:spPr/>
    </dgm:pt>
    <dgm:pt modelId="{85E8BEEE-5E26-48CA-AD18-19DDB7E38039}" type="pres">
      <dgm:prSet presAssocID="{41BD98B4-45DC-480F-8406-3A62B2C6BBE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0D6DA-AA5E-48D2-A220-91DD0254765D}" type="pres">
      <dgm:prSet presAssocID="{41BD98B4-45DC-480F-8406-3A62B2C6BBE8}" presName="accent_5" presStyleCnt="0"/>
      <dgm:spPr/>
    </dgm:pt>
    <dgm:pt modelId="{6BFBEFC7-B3AD-430F-8337-4760AE15B06A}" type="pres">
      <dgm:prSet presAssocID="{41BD98B4-45DC-480F-8406-3A62B2C6BBE8}" presName="accentRepeatNode" presStyleLbl="solidFgAcc1" presStyleIdx="4" presStyleCnt="5"/>
      <dgm:spPr/>
    </dgm:pt>
  </dgm:ptLst>
  <dgm:cxnLst>
    <dgm:cxn modelId="{08FF0267-0C42-492F-902A-9A589C2A4A9A}" srcId="{F7DD3F5E-6FB2-417C-B115-0225EBF946E9}" destId="{FB7BFEE8-BC17-478B-8A18-D14F54CB6144}" srcOrd="2" destOrd="0" parTransId="{388E63CC-A2D9-496A-A1DF-28E97279C8A3}" sibTransId="{42D415FA-71AA-45EA-8751-58154A60C0B0}"/>
    <dgm:cxn modelId="{6B1A8567-3671-4F46-A69F-895AF989F825}" srcId="{F7DD3F5E-6FB2-417C-B115-0225EBF946E9}" destId="{FF7AA23F-0FF1-4905-886D-02B8D5454FD8}" srcOrd="1" destOrd="0" parTransId="{9348CCC8-0696-400E-A22C-6E3D8E7835AD}" sibTransId="{1C399BC4-F6AE-4BC9-B8A8-39C171E2E60B}"/>
    <dgm:cxn modelId="{5043F115-2471-4560-8D4C-0843053977B6}" type="presOf" srcId="{41BD98B4-45DC-480F-8406-3A62B2C6BBE8}" destId="{85E8BEEE-5E26-48CA-AD18-19DDB7E38039}" srcOrd="0" destOrd="0" presId="urn:microsoft.com/office/officeart/2008/layout/VerticalCurvedList"/>
    <dgm:cxn modelId="{D7D7A99B-D305-499C-A069-DA9CD7D586CC}" srcId="{F7DD3F5E-6FB2-417C-B115-0225EBF946E9}" destId="{C0C9FBB7-4492-42EB-ACCF-7D265592A8C3}" srcOrd="3" destOrd="0" parTransId="{BEA61D99-6100-430A-8F12-2FE7B8385635}" sibTransId="{0FA42D3A-4F44-4A99-A4B3-DB9F3BBA162D}"/>
    <dgm:cxn modelId="{7ECC522B-5F12-4366-98AF-425808BEF108}" type="presOf" srcId="{C0C9FBB7-4492-42EB-ACCF-7D265592A8C3}" destId="{0B5B35FC-80BC-407B-9CD1-9C98B2B177F5}" srcOrd="0" destOrd="0" presId="urn:microsoft.com/office/officeart/2008/layout/VerticalCurvedList"/>
    <dgm:cxn modelId="{177DEBCA-26B1-43BA-A127-765671597D99}" srcId="{F7DD3F5E-6FB2-417C-B115-0225EBF946E9}" destId="{41BD98B4-45DC-480F-8406-3A62B2C6BBE8}" srcOrd="4" destOrd="0" parTransId="{D75519AD-0E83-4375-9173-C57CA3D80B37}" sibTransId="{4B097D91-C5FE-411D-9A76-55095F11D72B}"/>
    <dgm:cxn modelId="{C9FA81A5-5759-4D7F-87C7-BA2B0D30ED6B}" type="presOf" srcId="{1AF62318-2425-46F9-802F-4B08EF757122}" destId="{9BE83D83-732E-4546-9539-CC44B280B42D}" srcOrd="0" destOrd="0" presId="urn:microsoft.com/office/officeart/2008/layout/VerticalCurvedList"/>
    <dgm:cxn modelId="{D39ED79C-4691-47FE-B7CE-2C78761C7546}" type="presOf" srcId="{FB7BFEE8-BC17-478B-8A18-D14F54CB6144}" destId="{8C4FCAAF-9552-45AC-9314-2251BF6D480A}" srcOrd="0" destOrd="0" presId="urn:microsoft.com/office/officeart/2008/layout/VerticalCurvedList"/>
    <dgm:cxn modelId="{6B2E40A5-ECB8-418C-9314-C5AA2354354D}" type="presOf" srcId="{FF7AA23F-0FF1-4905-886D-02B8D5454FD8}" destId="{4D1732C9-E394-4F95-B50D-4A94DBE2874E}" srcOrd="0" destOrd="0" presId="urn:microsoft.com/office/officeart/2008/layout/VerticalCurvedList"/>
    <dgm:cxn modelId="{5184BC3B-B32C-4B22-BA0E-FBA24C7FC04A}" type="presOf" srcId="{F7DD3F5E-6FB2-417C-B115-0225EBF946E9}" destId="{0646C467-729B-48C5-ADEE-0381FC0DB796}" srcOrd="0" destOrd="0" presId="urn:microsoft.com/office/officeart/2008/layout/VerticalCurvedList"/>
    <dgm:cxn modelId="{5BD34453-8B27-4843-9AD8-18E61EB34D43}" srcId="{F7DD3F5E-6FB2-417C-B115-0225EBF946E9}" destId="{1AF62318-2425-46F9-802F-4B08EF757122}" srcOrd="0" destOrd="0" parTransId="{E028C43B-8920-45C6-A82F-A8236BD4E056}" sibTransId="{DD598735-BE52-444A-AA8A-449B546BCB10}"/>
    <dgm:cxn modelId="{3FC08CC8-3A6A-4B4C-8E96-CC516E4459DC}" type="presOf" srcId="{DD598735-BE52-444A-AA8A-449B546BCB10}" destId="{2E4EE215-F2CC-4A23-B84D-F8062A9FE0A6}" srcOrd="0" destOrd="0" presId="urn:microsoft.com/office/officeart/2008/layout/VerticalCurvedList"/>
    <dgm:cxn modelId="{F386B660-671A-46A4-A8AE-B11F28EFE85E}" type="presParOf" srcId="{0646C467-729B-48C5-ADEE-0381FC0DB796}" destId="{1373B33E-A9F2-471D-A636-B642BEF7F4B3}" srcOrd="0" destOrd="0" presId="urn:microsoft.com/office/officeart/2008/layout/VerticalCurvedList"/>
    <dgm:cxn modelId="{229AEAD1-EB37-412B-AC8C-E75E61CCD76F}" type="presParOf" srcId="{1373B33E-A9F2-471D-A636-B642BEF7F4B3}" destId="{5787E383-F560-4245-A2D8-5C6DE0780764}" srcOrd="0" destOrd="0" presId="urn:microsoft.com/office/officeart/2008/layout/VerticalCurvedList"/>
    <dgm:cxn modelId="{D3CEEE12-9FF9-4FCE-BDC2-5CC2632A7B2E}" type="presParOf" srcId="{5787E383-F560-4245-A2D8-5C6DE0780764}" destId="{FACBA4DA-02ED-4879-A531-371E09DD7BE6}" srcOrd="0" destOrd="0" presId="urn:microsoft.com/office/officeart/2008/layout/VerticalCurvedList"/>
    <dgm:cxn modelId="{82BEB1E9-CB22-4BD1-9122-5171075F26AE}" type="presParOf" srcId="{5787E383-F560-4245-A2D8-5C6DE0780764}" destId="{2E4EE215-F2CC-4A23-B84D-F8062A9FE0A6}" srcOrd="1" destOrd="0" presId="urn:microsoft.com/office/officeart/2008/layout/VerticalCurvedList"/>
    <dgm:cxn modelId="{2BF1A372-BB11-4EEA-AA86-E43EF432D503}" type="presParOf" srcId="{5787E383-F560-4245-A2D8-5C6DE0780764}" destId="{82AABD45-5722-4CBA-832C-A9FB62B58F75}" srcOrd="2" destOrd="0" presId="urn:microsoft.com/office/officeart/2008/layout/VerticalCurvedList"/>
    <dgm:cxn modelId="{E6EEBEA1-6721-4E32-998F-810472890556}" type="presParOf" srcId="{5787E383-F560-4245-A2D8-5C6DE0780764}" destId="{4482D199-599A-47D0-B14B-4947CFD35235}" srcOrd="3" destOrd="0" presId="urn:microsoft.com/office/officeart/2008/layout/VerticalCurvedList"/>
    <dgm:cxn modelId="{E737ABE6-AF9F-487F-AE18-A9F824A6F88B}" type="presParOf" srcId="{1373B33E-A9F2-471D-A636-B642BEF7F4B3}" destId="{9BE83D83-732E-4546-9539-CC44B280B42D}" srcOrd="1" destOrd="0" presId="urn:microsoft.com/office/officeart/2008/layout/VerticalCurvedList"/>
    <dgm:cxn modelId="{FCE8BE12-6995-45F5-81C2-F585A1714A72}" type="presParOf" srcId="{1373B33E-A9F2-471D-A636-B642BEF7F4B3}" destId="{122E0078-713B-46DA-8212-2591C9E85FCE}" srcOrd="2" destOrd="0" presId="urn:microsoft.com/office/officeart/2008/layout/VerticalCurvedList"/>
    <dgm:cxn modelId="{03574EE8-DD0B-4230-B47A-528412FF61CF}" type="presParOf" srcId="{122E0078-713B-46DA-8212-2591C9E85FCE}" destId="{4E949162-A8F1-4A54-A153-9FB0F0B134AF}" srcOrd="0" destOrd="0" presId="urn:microsoft.com/office/officeart/2008/layout/VerticalCurvedList"/>
    <dgm:cxn modelId="{C95F698F-4CBF-4745-8B7A-F1E43EA28BB6}" type="presParOf" srcId="{1373B33E-A9F2-471D-A636-B642BEF7F4B3}" destId="{4D1732C9-E394-4F95-B50D-4A94DBE2874E}" srcOrd="3" destOrd="0" presId="urn:microsoft.com/office/officeart/2008/layout/VerticalCurvedList"/>
    <dgm:cxn modelId="{9491A26A-B1A3-4F0E-AE92-1A30FCCC6425}" type="presParOf" srcId="{1373B33E-A9F2-471D-A636-B642BEF7F4B3}" destId="{BEBB7DFB-7B22-4814-9EB7-A011F23200EB}" srcOrd="4" destOrd="0" presId="urn:microsoft.com/office/officeart/2008/layout/VerticalCurvedList"/>
    <dgm:cxn modelId="{EC7BD898-5D25-4FDA-B48D-03DE4AE5C35D}" type="presParOf" srcId="{BEBB7DFB-7B22-4814-9EB7-A011F23200EB}" destId="{10950835-AA11-4B35-8C7E-8FFD7B9C4063}" srcOrd="0" destOrd="0" presId="urn:microsoft.com/office/officeart/2008/layout/VerticalCurvedList"/>
    <dgm:cxn modelId="{B3A44704-7532-4637-96E1-57E739C03D0F}" type="presParOf" srcId="{1373B33E-A9F2-471D-A636-B642BEF7F4B3}" destId="{8C4FCAAF-9552-45AC-9314-2251BF6D480A}" srcOrd="5" destOrd="0" presId="urn:microsoft.com/office/officeart/2008/layout/VerticalCurvedList"/>
    <dgm:cxn modelId="{A0F4ACBB-4673-4603-A094-004610AD36B6}" type="presParOf" srcId="{1373B33E-A9F2-471D-A636-B642BEF7F4B3}" destId="{0F229DF4-85CF-4383-961F-C76E296D8E49}" srcOrd="6" destOrd="0" presId="urn:microsoft.com/office/officeart/2008/layout/VerticalCurvedList"/>
    <dgm:cxn modelId="{436555A7-04BC-4F2F-9EE4-05333518B382}" type="presParOf" srcId="{0F229DF4-85CF-4383-961F-C76E296D8E49}" destId="{D214815C-C781-4F24-BB2D-6D3758B2E9B6}" srcOrd="0" destOrd="0" presId="urn:microsoft.com/office/officeart/2008/layout/VerticalCurvedList"/>
    <dgm:cxn modelId="{629BF943-9D0C-4F18-92E9-78DE37CD5D3C}" type="presParOf" srcId="{1373B33E-A9F2-471D-A636-B642BEF7F4B3}" destId="{0B5B35FC-80BC-407B-9CD1-9C98B2B177F5}" srcOrd="7" destOrd="0" presId="urn:microsoft.com/office/officeart/2008/layout/VerticalCurvedList"/>
    <dgm:cxn modelId="{45DB8F6F-3E4F-4C03-9263-C428D01F6700}" type="presParOf" srcId="{1373B33E-A9F2-471D-A636-B642BEF7F4B3}" destId="{7CA2B035-18A5-405B-A850-43C3701C76E2}" srcOrd="8" destOrd="0" presId="urn:microsoft.com/office/officeart/2008/layout/VerticalCurvedList"/>
    <dgm:cxn modelId="{3453EA85-A0D6-40D7-9D02-B0885378407E}" type="presParOf" srcId="{7CA2B035-18A5-405B-A850-43C3701C76E2}" destId="{D3F0F98B-DEF0-4238-A0C6-76EA6A071866}" srcOrd="0" destOrd="0" presId="urn:microsoft.com/office/officeart/2008/layout/VerticalCurvedList"/>
    <dgm:cxn modelId="{E42BF77D-744C-4878-91F4-C956824CE586}" type="presParOf" srcId="{1373B33E-A9F2-471D-A636-B642BEF7F4B3}" destId="{85E8BEEE-5E26-48CA-AD18-19DDB7E38039}" srcOrd="9" destOrd="0" presId="urn:microsoft.com/office/officeart/2008/layout/VerticalCurvedList"/>
    <dgm:cxn modelId="{7E20B2E2-E790-4CAE-BCE3-4C32A9C7B272}" type="presParOf" srcId="{1373B33E-A9F2-471D-A636-B642BEF7F4B3}" destId="{5850D6DA-AA5E-48D2-A220-91DD0254765D}" srcOrd="10" destOrd="0" presId="urn:microsoft.com/office/officeart/2008/layout/VerticalCurvedList"/>
    <dgm:cxn modelId="{696798B6-66F3-44C7-AB98-091C885DF3AB}" type="presParOf" srcId="{5850D6DA-AA5E-48D2-A220-91DD0254765D}" destId="{6BFBEFC7-B3AD-430F-8337-4760AE15B0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5BA62-1D98-4417-85BB-E4E3B8B409B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499EC2-9863-4257-8089-052D832D51CA}">
      <dgm:prSet phldrT="[Текст]" custT="1"/>
      <dgm:spPr/>
      <dgm:t>
        <a:bodyPr/>
        <a:lstStyle/>
        <a:p>
          <a:r>
            <a:rPr lang="ru-RU" sz="3200" b="1" dirty="0" smtClean="0"/>
            <a:t>Выкуп крестьянами земли</a:t>
          </a:r>
          <a:endParaRPr lang="ru-RU" sz="3200" b="1" dirty="0"/>
        </a:p>
      </dgm:t>
    </dgm:pt>
    <dgm:pt modelId="{91A87F39-D442-4B7D-A1EC-0032588DD58C}" type="parTrans" cxnId="{2C253B31-1F42-4BE0-87FE-631DBFC2EE5E}">
      <dgm:prSet/>
      <dgm:spPr/>
      <dgm:t>
        <a:bodyPr/>
        <a:lstStyle/>
        <a:p>
          <a:endParaRPr lang="ru-RU" sz="3200" b="1"/>
        </a:p>
      </dgm:t>
    </dgm:pt>
    <dgm:pt modelId="{BBDA5D37-FC86-4FCE-99B0-E86CECC1EBB4}" type="sibTrans" cxnId="{2C253B31-1F42-4BE0-87FE-631DBFC2EE5E}">
      <dgm:prSet/>
      <dgm:spPr/>
      <dgm:t>
        <a:bodyPr/>
        <a:lstStyle/>
        <a:p>
          <a:endParaRPr lang="ru-RU" sz="3200" b="1"/>
        </a:p>
      </dgm:t>
    </dgm:pt>
    <dgm:pt modelId="{BC7F95DE-B3F7-4584-B137-879D69ABA95D}">
      <dgm:prSet phldrT="[Текст]" custT="1"/>
      <dgm:spPr/>
      <dgm:t>
        <a:bodyPr/>
        <a:lstStyle/>
        <a:p>
          <a:r>
            <a:rPr lang="ru-RU" sz="3200" b="1" dirty="0" smtClean="0"/>
            <a:t>Батраки</a:t>
          </a:r>
          <a:endParaRPr lang="ru-RU" sz="3200" b="1" dirty="0"/>
        </a:p>
      </dgm:t>
    </dgm:pt>
    <dgm:pt modelId="{EC7EEC4F-ECC0-48D9-A34C-562353840BD3}" type="parTrans" cxnId="{3584DCC0-F635-4570-8262-8EB25808B012}">
      <dgm:prSet/>
      <dgm:spPr/>
      <dgm:t>
        <a:bodyPr/>
        <a:lstStyle/>
        <a:p>
          <a:endParaRPr lang="ru-RU" sz="3200" b="1"/>
        </a:p>
      </dgm:t>
    </dgm:pt>
    <dgm:pt modelId="{7F04B95F-CC89-47EA-A544-DBD1F86D2248}" type="sibTrans" cxnId="{3584DCC0-F635-4570-8262-8EB25808B012}">
      <dgm:prSet/>
      <dgm:spPr/>
      <dgm:t>
        <a:bodyPr/>
        <a:lstStyle/>
        <a:p>
          <a:endParaRPr lang="ru-RU" sz="3200" b="1"/>
        </a:p>
      </dgm:t>
    </dgm:pt>
    <dgm:pt modelId="{508CBB6B-910A-4E33-8276-800CE3A0D075}">
      <dgm:prSet phldrT="[Текст]" custT="1"/>
      <dgm:spPr/>
      <dgm:t>
        <a:bodyPr/>
        <a:lstStyle/>
        <a:p>
          <a:r>
            <a:rPr lang="ru-RU" sz="3200" b="1" dirty="0" err="1" smtClean="0"/>
            <a:t>Ростовщичест</a:t>
          </a:r>
          <a:r>
            <a:rPr lang="ru-RU" sz="3200" b="1" dirty="0" smtClean="0"/>
            <a:t>-во и </a:t>
          </a:r>
          <a:r>
            <a:rPr lang="ru-RU" sz="3200" b="1" dirty="0" err="1" smtClean="0"/>
            <a:t>предпри-нимательство</a:t>
          </a:r>
          <a:endParaRPr lang="ru-RU" sz="3200" b="1" dirty="0"/>
        </a:p>
      </dgm:t>
    </dgm:pt>
    <dgm:pt modelId="{7D47F416-8DEA-4BB7-B765-CDB760618FF1}" type="parTrans" cxnId="{0245BCFE-A77D-4853-95CE-B98E045C1C68}">
      <dgm:prSet/>
      <dgm:spPr/>
      <dgm:t>
        <a:bodyPr/>
        <a:lstStyle/>
        <a:p>
          <a:endParaRPr lang="ru-RU" sz="3200" b="1"/>
        </a:p>
      </dgm:t>
    </dgm:pt>
    <dgm:pt modelId="{4EDA3DA0-56C4-4A6A-841F-794A62DD8E99}" type="sibTrans" cxnId="{0245BCFE-A77D-4853-95CE-B98E045C1C68}">
      <dgm:prSet/>
      <dgm:spPr/>
      <dgm:t>
        <a:bodyPr/>
        <a:lstStyle/>
        <a:p>
          <a:endParaRPr lang="ru-RU" sz="3200" b="1"/>
        </a:p>
      </dgm:t>
    </dgm:pt>
    <dgm:pt modelId="{090B5B6C-DAE6-481B-828A-DD5D2B2FC5C6}">
      <dgm:prSet phldrT="[Текст]" custT="1"/>
      <dgm:spPr/>
      <dgm:t>
        <a:bodyPr/>
        <a:lstStyle/>
        <a:p>
          <a:r>
            <a:rPr lang="ru-RU" sz="2800" b="1" dirty="0" smtClean="0"/>
            <a:t>наёмные рабочие</a:t>
          </a:r>
          <a:endParaRPr lang="ru-RU" sz="2800" b="1" dirty="0"/>
        </a:p>
      </dgm:t>
    </dgm:pt>
    <dgm:pt modelId="{863B65DB-FDBC-4000-A83F-D9850BF11D0B}" type="parTrans" cxnId="{56DE495D-CCB1-474B-9D21-3CF93226DABE}">
      <dgm:prSet/>
      <dgm:spPr/>
      <dgm:t>
        <a:bodyPr/>
        <a:lstStyle/>
        <a:p>
          <a:endParaRPr lang="ru-RU"/>
        </a:p>
      </dgm:t>
    </dgm:pt>
    <dgm:pt modelId="{8A8FC8F8-A046-415D-8FE6-B22D41DF9F2E}" type="sibTrans" cxnId="{56DE495D-CCB1-474B-9D21-3CF93226DABE}">
      <dgm:prSet/>
      <dgm:spPr/>
      <dgm:t>
        <a:bodyPr/>
        <a:lstStyle/>
        <a:p>
          <a:endParaRPr lang="ru-RU"/>
        </a:p>
      </dgm:t>
    </dgm:pt>
    <dgm:pt modelId="{515A46C9-7295-4DE3-86A2-F70A875B2F3A}">
      <dgm:prSet phldrT="[Текст]" custT="1"/>
      <dgm:spPr/>
      <dgm:t>
        <a:bodyPr/>
        <a:lstStyle/>
        <a:p>
          <a:r>
            <a:rPr lang="ru-RU" sz="2800" b="1" dirty="0" smtClean="0"/>
            <a:t>Работа на земле за плату</a:t>
          </a:r>
          <a:endParaRPr lang="ru-RU" sz="2800" b="1" dirty="0"/>
        </a:p>
      </dgm:t>
    </dgm:pt>
    <dgm:pt modelId="{1982B5C8-5C58-41E5-9832-EAE7C7D244E4}" type="parTrans" cxnId="{7E83006A-3F07-4DB5-BBE8-02DF2EAD7851}">
      <dgm:prSet/>
      <dgm:spPr/>
      <dgm:t>
        <a:bodyPr/>
        <a:lstStyle/>
        <a:p>
          <a:endParaRPr lang="ru-RU"/>
        </a:p>
      </dgm:t>
    </dgm:pt>
    <dgm:pt modelId="{2FD805D3-5D30-45AA-8BEE-E3CFF54B7E17}" type="sibTrans" cxnId="{7E83006A-3F07-4DB5-BBE8-02DF2EAD7851}">
      <dgm:prSet/>
      <dgm:spPr/>
      <dgm:t>
        <a:bodyPr/>
        <a:lstStyle/>
        <a:p>
          <a:endParaRPr lang="ru-RU"/>
        </a:p>
      </dgm:t>
    </dgm:pt>
    <dgm:pt modelId="{32180743-C0FE-43FA-A752-16662C76D282}" type="pres">
      <dgm:prSet presAssocID="{FA95BA62-1D98-4417-85BB-E4E3B8B409B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5AE318D-3773-49B5-82F3-20CF6652D88D}" type="pres">
      <dgm:prSet presAssocID="{85499EC2-9863-4257-8089-052D832D51CA}" presName="composite" presStyleCnt="0"/>
      <dgm:spPr/>
    </dgm:pt>
    <dgm:pt modelId="{F1925F3D-FD6F-4842-A9FE-954FF7281892}" type="pres">
      <dgm:prSet presAssocID="{85499EC2-9863-4257-8089-052D832D51CA}" presName="bentUpArrow1" presStyleLbl="alignImgPlace1" presStyleIdx="0" presStyleCnt="2"/>
      <dgm:spPr/>
    </dgm:pt>
    <dgm:pt modelId="{5CE24981-1E01-42AA-B795-9664144CA767}" type="pres">
      <dgm:prSet presAssocID="{85499EC2-9863-4257-8089-052D832D51CA}" presName="ParentText" presStyleLbl="node1" presStyleIdx="0" presStyleCnt="3" custScaleX="145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E489A-4616-4ABF-A58E-7D0905A0E67B}" type="pres">
      <dgm:prSet presAssocID="{85499EC2-9863-4257-8089-052D832D51C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75AD7-B982-484D-A4CA-113D5ED93762}" type="pres">
      <dgm:prSet presAssocID="{BBDA5D37-FC86-4FCE-99B0-E86CECC1EBB4}" presName="sibTrans" presStyleCnt="0"/>
      <dgm:spPr/>
    </dgm:pt>
    <dgm:pt modelId="{DEB5A6A5-AFE6-4D3A-80DD-330EBE5C1EA6}" type="pres">
      <dgm:prSet presAssocID="{BC7F95DE-B3F7-4584-B137-879D69ABA95D}" presName="composite" presStyleCnt="0"/>
      <dgm:spPr/>
    </dgm:pt>
    <dgm:pt modelId="{01FCE772-76DB-470D-B96B-22C7F0FAD848}" type="pres">
      <dgm:prSet presAssocID="{BC7F95DE-B3F7-4584-B137-879D69ABA95D}" presName="bentUpArrow1" presStyleLbl="alignImgPlace1" presStyleIdx="1" presStyleCnt="2"/>
      <dgm:spPr/>
    </dgm:pt>
    <dgm:pt modelId="{6E55D5C3-0FBC-4FE8-B81A-F81C18B29C03}" type="pres">
      <dgm:prSet presAssocID="{BC7F95DE-B3F7-4584-B137-879D69ABA95D}" presName="ParentText" presStyleLbl="node1" presStyleIdx="1" presStyleCnt="3" custScaleX="145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A9271-8E18-42F9-AD37-FBC019E9BDA3}" type="pres">
      <dgm:prSet presAssocID="{BC7F95DE-B3F7-4584-B137-879D69ABA95D}" presName="ChildText" presStyleLbl="revTx" presStyleIdx="1" presStyleCnt="2" custScaleX="131990" custLinFactNeighborX="45197" custLinFactNeighborY="-14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05F29-D1BF-47F5-B5BB-37C7C5D4958F}" type="pres">
      <dgm:prSet presAssocID="{7F04B95F-CC89-47EA-A544-DBD1F86D2248}" presName="sibTrans" presStyleCnt="0"/>
      <dgm:spPr/>
    </dgm:pt>
    <dgm:pt modelId="{9F1DCDFB-EFC0-4BC5-81AD-7909A6DF94DE}" type="pres">
      <dgm:prSet presAssocID="{508CBB6B-910A-4E33-8276-800CE3A0D075}" presName="composite" presStyleCnt="0"/>
      <dgm:spPr/>
    </dgm:pt>
    <dgm:pt modelId="{141CECAB-8AF3-4845-A5D5-2B3FF9C5872E}" type="pres">
      <dgm:prSet presAssocID="{508CBB6B-910A-4E33-8276-800CE3A0D075}" presName="ParentText" presStyleLbl="node1" presStyleIdx="2" presStyleCnt="3" custScaleX="145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93545B-42AE-4668-9B2F-736B69E5B618}" type="presOf" srcId="{515A46C9-7295-4DE3-86A2-F70A875B2F3A}" destId="{27DA9271-8E18-42F9-AD37-FBC019E9BDA3}" srcOrd="0" destOrd="1" presId="urn:microsoft.com/office/officeart/2005/8/layout/StepDownProcess"/>
    <dgm:cxn modelId="{0245BCFE-A77D-4853-95CE-B98E045C1C68}" srcId="{FA95BA62-1D98-4417-85BB-E4E3B8B409B2}" destId="{508CBB6B-910A-4E33-8276-800CE3A0D075}" srcOrd="2" destOrd="0" parTransId="{7D47F416-8DEA-4BB7-B765-CDB760618FF1}" sibTransId="{4EDA3DA0-56C4-4A6A-841F-794A62DD8E99}"/>
    <dgm:cxn modelId="{7E83006A-3F07-4DB5-BBE8-02DF2EAD7851}" srcId="{BC7F95DE-B3F7-4584-B137-879D69ABA95D}" destId="{515A46C9-7295-4DE3-86A2-F70A875B2F3A}" srcOrd="1" destOrd="0" parTransId="{1982B5C8-5C58-41E5-9832-EAE7C7D244E4}" sibTransId="{2FD805D3-5D30-45AA-8BEE-E3CFF54B7E17}"/>
    <dgm:cxn modelId="{3D42F57A-623D-439C-854F-425C3F739FC6}" type="presOf" srcId="{090B5B6C-DAE6-481B-828A-DD5D2B2FC5C6}" destId="{27DA9271-8E18-42F9-AD37-FBC019E9BDA3}" srcOrd="0" destOrd="0" presId="urn:microsoft.com/office/officeart/2005/8/layout/StepDownProcess"/>
    <dgm:cxn modelId="{92DBCECD-0937-4090-A9B2-2EB6FD58FDEF}" type="presOf" srcId="{FA95BA62-1D98-4417-85BB-E4E3B8B409B2}" destId="{32180743-C0FE-43FA-A752-16662C76D282}" srcOrd="0" destOrd="0" presId="urn:microsoft.com/office/officeart/2005/8/layout/StepDownProcess"/>
    <dgm:cxn modelId="{56DE495D-CCB1-474B-9D21-3CF93226DABE}" srcId="{BC7F95DE-B3F7-4584-B137-879D69ABA95D}" destId="{090B5B6C-DAE6-481B-828A-DD5D2B2FC5C6}" srcOrd="0" destOrd="0" parTransId="{863B65DB-FDBC-4000-A83F-D9850BF11D0B}" sibTransId="{8A8FC8F8-A046-415D-8FE6-B22D41DF9F2E}"/>
    <dgm:cxn modelId="{E55DC3EB-A6A7-44D4-AE48-2C607B1BDC26}" type="presOf" srcId="{BC7F95DE-B3F7-4584-B137-879D69ABA95D}" destId="{6E55D5C3-0FBC-4FE8-B81A-F81C18B29C03}" srcOrd="0" destOrd="0" presId="urn:microsoft.com/office/officeart/2005/8/layout/StepDownProcess"/>
    <dgm:cxn modelId="{20A34EFE-4777-4A50-8F0A-9EC88E26692E}" type="presOf" srcId="{85499EC2-9863-4257-8089-052D832D51CA}" destId="{5CE24981-1E01-42AA-B795-9664144CA767}" srcOrd="0" destOrd="0" presId="urn:microsoft.com/office/officeart/2005/8/layout/StepDownProcess"/>
    <dgm:cxn modelId="{9152EACE-2F25-4EC5-9D0B-076A60320812}" type="presOf" srcId="{508CBB6B-910A-4E33-8276-800CE3A0D075}" destId="{141CECAB-8AF3-4845-A5D5-2B3FF9C5872E}" srcOrd="0" destOrd="0" presId="urn:microsoft.com/office/officeart/2005/8/layout/StepDownProcess"/>
    <dgm:cxn modelId="{3584DCC0-F635-4570-8262-8EB25808B012}" srcId="{FA95BA62-1D98-4417-85BB-E4E3B8B409B2}" destId="{BC7F95DE-B3F7-4584-B137-879D69ABA95D}" srcOrd="1" destOrd="0" parTransId="{EC7EEC4F-ECC0-48D9-A34C-562353840BD3}" sibTransId="{7F04B95F-CC89-47EA-A544-DBD1F86D2248}"/>
    <dgm:cxn modelId="{2C253B31-1F42-4BE0-87FE-631DBFC2EE5E}" srcId="{FA95BA62-1D98-4417-85BB-E4E3B8B409B2}" destId="{85499EC2-9863-4257-8089-052D832D51CA}" srcOrd="0" destOrd="0" parTransId="{91A87F39-D442-4B7D-A1EC-0032588DD58C}" sibTransId="{BBDA5D37-FC86-4FCE-99B0-E86CECC1EBB4}"/>
    <dgm:cxn modelId="{7E761E25-0F91-4327-BDDA-A71592423575}" type="presParOf" srcId="{32180743-C0FE-43FA-A752-16662C76D282}" destId="{35AE318D-3773-49B5-82F3-20CF6652D88D}" srcOrd="0" destOrd="0" presId="urn:microsoft.com/office/officeart/2005/8/layout/StepDownProcess"/>
    <dgm:cxn modelId="{DB5F6F32-7D85-498C-A263-D8E6A34D8080}" type="presParOf" srcId="{35AE318D-3773-49B5-82F3-20CF6652D88D}" destId="{F1925F3D-FD6F-4842-A9FE-954FF7281892}" srcOrd="0" destOrd="0" presId="urn:microsoft.com/office/officeart/2005/8/layout/StepDownProcess"/>
    <dgm:cxn modelId="{1ABBC01F-0471-4E28-BB8B-A50F2B009688}" type="presParOf" srcId="{35AE318D-3773-49B5-82F3-20CF6652D88D}" destId="{5CE24981-1E01-42AA-B795-9664144CA767}" srcOrd="1" destOrd="0" presId="urn:microsoft.com/office/officeart/2005/8/layout/StepDownProcess"/>
    <dgm:cxn modelId="{7552DA31-83C6-41E3-8D20-A427C2265EBE}" type="presParOf" srcId="{35AE318D-3773-49B5-82F3-20CF6652D88D}" destId="{EBEE489A-4616-4ABF-A58E-7D0905A0E67B}" srcOrd="2" destOrd="0" presId="urn:microsoft.com/office/officeart/2005/8/layout/StepDownProcess"/>
    <dgm:cxn modelId="{69464C4A-1F02-4BA8-9A7A-F7989F6C56A9}" type="presParOf" srcId="{32180743-C0FE-43FA-A752-16662C76D282}" destId="{2A375AD7-B982-484D-A4CA-113D5ED93762}" srcOrd="1" destOrd="0" presId="urn:microsoft.com/office/officeart/2005/8/layout/StepDownProcess"/>
    <dgm:cxn modelId="{6155C496-959A-481E-AA6C-349C8A75CF76}" type="presParOf" srcId="{32180743-C0FE-43FA-A752-16662C76D282}" destId="{DEB5A6A5-AFE6-4D3A-80DD-330EBE5C1EA6}" srcOrd="2" destOrd="0" presId="urn:microsoft.com/office/officeart/2005/8/layout/StepDownProcess"/>
    <dgm:cxn modelId="{565034AF-93EC-4CF5-891D-2922DFA6BEF9}" type="presParOf" srcId="{DEB5A6A5-AFE6-4D3A-80DD-330EBE5C1EA6}" destId="{01FCE772-76DB-470D-B96B-22C7F0FAD848}" srcOrd="0" destOrd="0" presId="urn:microsoft.com/office/officeart/2005/8/layout/StepDownProcess"/>
    <dgm:cxn modelId="{80B01544-7656-4CF7-8797-A67B9B385782}" type="presParOf" srcId="{DEB5A6A5-AFE6-4D3A-80DD-330EBE5C1EA6}" destId="{6E55D5C3-0FBC-4FE8-B81A-F81C18B29C03}" srcOrd="1" destOrd="0" presId="urn:microsoft.com/office/officeart/2005/8/layout/StepDownProcess"/>
    <dgm:cxn modelId="{8F60646A-BF67-4F6B-A967-D90712DA385D}" type="presParOf" srcId="{DEB5A6A5-AFE6-4D3A-80DD-330EBE5C1EA6}" destId="{27DA9271-8E18-42F9-AD37-FBC019E9BDA3}" srcOrd="2" destOrd="0" presId="urn:microsoft.com/office/officeart/2005/8/layout/StepDownProcess"/>
    <dgm:cxn modelId="{C84BC1E5-9CAA-4AAD-A6A5-CD43F20EBCDC}" type="presParOf" srcId="{32180743-C0FE-43FA-A752-16662C76D282}" destId="{E3C05F29-D1BF-47F5-B5BB-37C7C5D4958F}" srcOrd="3" destOrd="0" presId="urn:microsoft.com/office/officeart/2005/8/layout/StepDownProcess"/>
    <dgm:cxn modelId="{1D06E42E-81FA-4784-B255-D737F23B5703}" type="presParOf" srcId="{32180743-C0FE-43FA-A752-16662C76D282}" destId="{9F1DCDFB-EFC0-4BC5-81AD-7909A6DF94DE}" srcOrd="4" destOrd="0" presId="urn:microsoft.com/office/officeart/2005/8/layout/StepDownProcess"/>
    <dgm:cxn modelId="{C2CC5100-BD74-4855-8669-8846A0D3D233}" type="presParOf" srcId="{9F1DCDFB-EFC0-4BC5-81AD-7909A6DF94DE}" destId="{141CECAB-8AF3-4845-A5D5-2B3FF9C5872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32528B-010F-4320-BF60-8A75BB0AA4D1}" type="doc">
      <dgm:prSet loTypeId="urn:microsoft.com/office/officeart/2005/8/layout/hProcess9" loCatId="process" qsTypeId="urn:microsoft.com/office/officeart/2005/8/quickstyle/3d2" qsCatId="3D" csTypeId="urn:microsoft.com/office/officeart/2005/8/colors/accent1_4" csCatId="accent1" phldr="1"/>
      <dgm:spPr/>
    </dgm:pt>
    <dgm:pt modelId="{D0DB89BA-519B-4E72-80A7-F605B20A07A7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Капиталистическое предприятие, основанное на разделении ручного труда наёмных рабочих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F0D6C2-36D0-4980-BB0B-273941DAE175}" type="parTrans" cxnId="{C613DE48-0F78-4920-9BF6-BCE5A8A85F38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2D4FC0-04AA-47FC-A219-20BB4356BD0C}" type="sibTrans" cxnId="{C613DE48-0F78-4920-9BF6-BCE5A8A85F38}">
      <dgm:prSet/>
      <dgm:spPr/>
      <dgm:t>
        <a:bodyPr/>
        <a:lstStyle/>
        <a:p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46888A-CB54-4F68-BA5F-8CC3F9ACE41D}" type="pres">
      <dgm:prSet presAssocID="{AD32528B-010F-4320-BF60-8A75BB0AA4D1}" presName="CompostProcess" presStyleCnt="0">
        <dgm:presLayoutVars>
          <dgm:dir/>
          <dgm:resizeHandles val="exact"/>
        </dgm:presLayoutVars>
      </dgm:prSet>
      <dgm:spPr/>
    </dgm:pt>
    <dgm:pt modelId="{027ED663-6E23-4CFC-B0E5-B50D6BF958A9}" type="pres">
      <dgm:prSet presAssocID="{AD32528B-010F-4320-BF60-8A75BB0AA4D1}" presName="arrow" presStyleLbl="bgShp" presStyleIdx="0" presStyleCnt="1"/>
      <dgm:spPr/>
    </dgm:pt>
    <dgm:pt modelId="{FB2C5B31-E738-449F-867A-4D7ABD290F97}" type="pres">
      <dgm:prSet presAssocID="{AD32528B-010F-4320-BF60-8A75BB0AA4D1}" presName="linearProcess" presStyleCnt="0"/>
      <dgm:spPr/>
    </dgm:pt>
    <dgm:pt modelId="{3603F625-FD8F-4E30-BC83-D5206CD16ADB}" type="pres">
      <dgm:prSet presAssocID="{D0DB89BA-519B-4E72-80A7-F605B20A07A7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91B63-BC62-4C96-B156-D8D2BAB8DCF1}" type="presOf" srcId="{D0DB89BA-519B-4E72-80A7-F605B20A07A7}" destId="{3603F625-FD8F-4E30-BC83-D5206CD16ADB}" srcOrd="0" destOrd="0" presId="urn:microsoft.com/office/officeart/2005/8/layout/hProcess9"/>
    <dgm:cxn modelId="{FEC0C913-E565-41A8-BD1A-91C6382C6871}" type="presOf" srcId="{AD32528B-010F-4320-BF60-8A75BB0AA4D1}" destId="{1D46888A-CB54-4F68-BA5F-8CC3F9ACE41D}" srcOrd="0" destOrd="0" presId="urn:microsoft.com/office/officeart/2005/8/layout/hProcess9"/>
    <dgm:cxn modelId="{C613DE48-0F78-4920-9BF6-BCE5A8A85F38}" srcId="{AD32528B-010F-4320-BF60-8A75BB0AA4D1}" destId="{D0DB89BA-519B-4E72-80A7-F605B20A07A7}" srcOrd="0" destOrd="0" parTransId="{60F0D6C2-36D0-4980-BB0B-273941DAE175}" sibTransId="{3E2D4FC0-04AA-47FC-A219-20BB4356BD0C}"/>
    <dgm:cxn modelId="{3348CA36-5095-4737-A289-217D642EBD88}" type="presParOf" srcId="{1D46888A-CB54-4F68-BA5F-8CC3F9ACE41D}" destId="{027ED663-6E23-4CFC-B0E5-B50D6BF958A9}" srcOrd="0" destOrd="0" presId="urn:microsoft.com/office/officeart/2005/8/layout/hProcess9"/>
    <dgm:cxn modelId="{D03D9309-46C3-4311-8123-B76FD01FAD4C}" type="presParOf" srcId="{1D46888A-CB54-4F68-BA5F-8CC3F9ACE41D}" destId="{FB2C5B31-E738-449F-867A-4D7ABD290F97}" srcOrd="1" destOrd="0" presId="urn:microsoft.com/office/officeart/2005/8/layout/hProcess9"/>
    <dgm:cxn modelId="{DDC350BC-E875-406F-A01D-A1653BCA9A7B}" type="presParOf" srcId="{FB2C5B31-E738-449F-867A-4D7ABD290F97}" destId="{3603F625-FD8F-4E30-BC83-D5206CD16AD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C88C8C-8C1D-4799-9F73-04CF58673245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D351A6-D9DD-413F-84F9-0C91D325DDB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3600" b="1" dirty="0" smtClean="0">
              <a:effectLst/>
            </a:rPr>
            <a:t> насильственный процесс превращения массы непосредственных производителей (прежде всего крестьян) в наёмных рабочих, а средств производства и денежных богатств — в капитал</a:t>
          </a:r>
          <a:endParaRPr lang="ru-RU" sz="3600" b="1" dirty="0">
            <a:effectLst/>
          </a:endParaRPr>
        </a:p>
      </dgm:t>
    </dgm:pt>
    <dgm:pt modelId="{23CCC7DB-D212-42CC-8118-F028784FBC48}" type="parTrans" cxnId="{D000D2D5-58B4-492A-9C99-754B0E6A4332}">
      <dgm:prSet/>
      <dgm:spPr/>
      <dgm:t>
        <a:bodyPr/>
        <a:lstStyle/>
        <a:p>
          <a:pPr>
            <a:spcBef>
              <a:spcPts val="0"/>
            </a:spcBef>
          </a:pPr>
          <a:endParaRPr lang="ru-RU" sz="4400" b="1">
            <a:effectLst/>
          </a:endParaRPr>
        </a:p>
      </dgm:t>
    </dgm:pt>
    <dgm:pt modelId="{FFDA74EF-07FA-4E29-A7C7-F88F572CB8D0}" type="sibTrans" cxnId="{D000D2D5-58B4-492A-9C99-754B0E6A4332}">
      <dgm:prSet/>
      <dgm:spPr/>
      <dgm:t>
        <a:bodyPr/>
        <a:lstStyle/>
        <a:p>
          <a:pPr>
            <a:spcBef>
              <a:spcPts val="0"/>
            </a:spcBef>
          </a:pPr>
          <a:endParaRPr lang="ru-RU" sz="4400" b="1">
            <a:effectLst/>
          </a:endParaRPr>
        </a:p>
      </dgm:t>
    </dgm:pt>
    <dgm:pt modelId="{148986A2-8BFA-44CC-8EA4-810EB93541AD}" type="pres">
      <dgm:prSet presAssocID="{35C88C8C-8C1D-4799-9F73-04CF586732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D6B232-3DD7-41FD-826C-654C0692063E}" type="pres">
      <dgm:prSet presAssocID="{4AD351A6-D9DD-413F-84F9-0C91D325DDB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0D2D5-58B4-492A-9C99-754B0E6A4332}" srcId="{35C88C8C-8C1D-4799-9F73-04CF58673245}" destId="{4AD351A6-D9DD-413F-84F9-0C91D325DDB5}" srcOrd="0" destOrd="0" parTransId="{23CCC7DB-D212-42CC-8118-F028784FBC48}" sibTransId="{FFDA74EF-07FA-4E29-A7C7-F88F572CB8D0}"/>
    <dgm:cxn modelId="{A1311138-F253-4E7F-90DF-6C37058B4AC8}" type="presOf" srcId="{4AD351A6-D9DD-413F-84F9-0C91D325DDB5}" destId="{E3D6B232-3DD7-41FD-826C-654C0692063E}" srcOrd="0" destOrd="0" presId="urn:microsoft.com/office/officeart/2005/8/layout/default"/>
    <dgm:cxn modelId="{AD82CFFA-8ACF-466B-8025-FF2C34270CB2}" type="presOf" srcId="{35C88C8C-8C1D-4799-9F73-04CF58673245}" destId="{148986A2-8BFA-44CC-8EA4-810EB93541AD}" srcOrd="0" destOrd="0" presId="urn:microsoft.com/office/officeart/2005/8/layout/default"/>
    <dgm:cxn modelId="{93D8AD1B-9A7E-4609-B790-CD1877A8E175}" type="presParOf" srcId="{148986A2-8BFA-44CC-8EA4-810EB93541AD}" destId="{E3D6B232-3DD7-41FD-826C-654C0692063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34AD74-B078-416E-AD73-62F760F79B8C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EBCA7DE-12FD-43D1-AFE2-0A5B78531939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Торговля со странами Востока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7B90F1-4F68-404F-8CE5-5F5DFE402E5D}" type="parTrans" cxnId="{76428353-F40B-4FFF-9B3E-530D1B9307F3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6BBFE-4B79-4EC5-A881-3ABDF362E4FA}" type="sibTrans" cxnId="{76428353-F40B-4FFF-9B3E-530D1B9307F3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8E2F9F-BE39-4F9B-91C7-74655368BB1A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Ростовщичество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A6551F-4E8C-4C98-A021-64FBC5F012C8}" type="parTrans" cxnId="{CA22FCC2-DFE7-41D7-8F46-A89579099769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B5C3D5-6644-4244-97FB-DC120EF59CDB}" type="sibTrans" cxnId="{CA22FCC2-DFE7-41D7-8F46-A89579099769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DEEE5F-960B-4AB3-BDDE-B26E2900FFD0}">
      <dgm:prSet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Банковские операции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D6A5D0-04EE-47FE-BFCB-84D4F1F2C074}" type="parTrans" cxnId="{899F65E1-0B10-4209-BC47-B89C42E3D1E2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AD053B-268F-41A4-AB70-101A11B0F80C}" type="sibTrans" cxnId="{899F65E1-0B10-4209-BC47-B89C42E3D1E2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01CB4F-7B39-4762-A143-315F95187B1A}">
      <dgm:prSet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Колониальные захваты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335679-C587-4D78-8D43-9F2BD10DB0B8}" type="parTrans" cxnId="{C634ABB0-29C3-4040-98FE-6F69097C83D7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1A8E5-6536-4453-9395-37318E961F93}" type="sibTrans" cxnId="{C634ABB0-29C3-4040-98FE-6F69097C83D7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F634A-3F56-46D7-AB89-F9DDDC89781D}">
      <dgm:prSet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Ограбление населения колоний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7A36C3-DE58-435B-AE45-D6572A9E3C2F}" type="parTrans" cxnId="{B10D9FAF-4CBB-4B59-8B70-68FE40C049BA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FD034D-08E0-4FA2-AAC0-0F50A1CA1831}" type="sibTrans" cxnId="{B10D9FAF-4CBB-4B59-8B70-68FE40C049BA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82FB64-E26C-4522-9CA3-1784534C1CC1}">
      <dgm:prSet custT="1"/>
      <dgm:spPr/>
      <dgm:t>
        <a:bodyPr/>
        <a:lstStyle/>
        <a:p>
          <a:r>
            <a:rPr lang="ru-RU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Научные открытия и развитие техники</a:t>
          </a:r>
          <a:endParaRPr lang="ru-RU" sz="2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211F3A-E699-42A7-8BA1-51580A425AA7}" type="parTrans" cxnId="{D4FF51EC-DB61-41A2-BFF7-EDF8CF0BA87F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84DF5-5D99-4DAE-A2A9-2012402B9565}" type="sibTrans" cxnId="{D4FF51EC-DB61-41A2-BFF7-EDF8CF0BA87F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6FEA94-70F0-47BA-BFC2-976C28BBBB0E}" type="pres">
      <dgm:prSet presAssocID="{2F34AD74-B078-416E-AD73-62F760F79B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3760676-E09E-4260-9FC7-DD5457050408}" type="pres">
      <dgm:prSet presAssocID="{2F34AD74-B078-416E-AD73-62F760F79B8C}" presName="Name1" presStyleCnt="0"/>
      <dgm:spPr/>
    </dgm:pt>
    <dgm:pt modelId="{726EFFAE-A4B1-4DC0-821D-9AFC52CED04F}" type="pres">
      <dgm:prSet presAssocID="{2F34AD74-B078-416E-AD73-62F760F79B8C}" presName="cycle" presStyleCnt="0"/>
      <dgm:spPr/>
    </dgm:pt>
    <dgm:pt modelId="{1ABF9A4A-D5DC-4B75-97AF-8F22C8035D7D}" type="pres">
      <dgm:prSet presAssocID="{2F34AD74-B078-416E-AD73-62F760F79B8C}" presName="srcNode" presStyleLbl="node1" presStyleIdx="0" presStyleCnt="6"/>
      <dgm:spPr/>
    </dgm:pt>
    <dgm:pt modelId="{D1F73C8F-70C1-4112-922D-DABA16A8856E}" type="pres">
      <dgm:prSet presAssocID="{2F34AD74-B078-416E-AD73-62F760F79B8C}" presName="conn" presStyleLbl="parChTrans1D2" presStyleIdx="0" presStyleCnt="1"/>
      <dgm:spPr/>
      <dgm:t>
        <a:bodyPr/>
        <a:lstStyle/>
        <a:p>
          <a:endParaRPr lang="ru-RU"/>
        </a:p>
      </dgm:t>
    </dgm:pt>
    <dgm:pt modelId="{3136C063-5A01-41F3-A8F5-06BA80019B6C}" type="pres">
      <dgm:prSet presAssocID="{2F34AD74-B078-416E-AD73-62F760F79B8C}" presName="extraNode" presStyleLbl="node1" presStyleIdx="0" presStyleCnt="6"/>
      <dgm:spPr/>
    </dgm:pt>
    <dgm:pt modelId="{CF2018F3-F075-49F4-AD64-973680EF42BA}" type="pres">
      <dgm:prSet presAssocID="{2F34AD74-B078-416E-AD73-62F760F79B8C}" presName="dstNode" presStyleLbl="node1" presStyleIdx="0" presStyleCnt="6"/>
      <dgm:spPr/>
    </dgm:pt>
    <dgm:pt modelId="{D3CABAA6-C4DF-4388-8426-9B160AD8E7F3}" type="pres">
      <dgm:prSet presAssocID="{6EBCA7DE-12FD-43D1-AFE2-0A5B7853193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6505D-6834-4121-A367-B6C6D8F55B8C}" type="pres">
      <dgm:prSet presAssocID="{6EBCA7DE-12FD-43D1-AFE2-0A5B78531939}" presName="accent_1" presStyleCnt="0"/>
      <dgm:spPr/>
    </dgm:pt>
    <dgm:pt modelId="{0EBD550A-2D0E-4DCA-8D1C-DE3F5E092F84}" type="pres">
      <dgm:prSet presAssocID="{6EBCA7DE-12FD-43D1-AFE2-0A5B78531939}" presName="accentRepeatNode" presStyleLbl="solidFgAcc1" presStyleIdx="0" presStyleCnt="6"/>
      <dgm:spPr/>
    </dgm:pt>
    <dgm:pt modelId="{EDB54655-EA6F-4B82-B920-1CBE95976B93}" type="pres">
      <dgm:prSet presAssocID="{368E2F9F-BE39-4F9B-91C7-74655368BB1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63A7E-6069-4ED0-9FC8-21F5DEA9BAFE}" type="pres">
      <dgm:prSet presAssocID="{368E2F9F-BE39-4F9B-91C7-74655368BB1A}" presName="accent_2" presStyleCnt="0"/>
      <dgm:spPr/>
    </dgm:pt>
    <dgm:pt modelId="{BCF39393-7C5C-4351-8249-4BBCA512D0F7}" type="pres">
      <dgm:prSet presAssocID="{368E2F9F-BE39-4F9B-91C7-74655368BB1A}" presName="accentRepeatNode" presStyleLbl="solidFgAcc1" presStyleIdx="1" presStyleCnt="6"/>
      <dgm:spPr/>
    </dgm:pt>
    <dgm:pt modelId="{BBFC1E0C-E8CC-4BA7-AB2B-C0E7ED75FB5D}" type="pres">
      <dgm:prSet presAssocID="{31DEEE5F-960B-4AB3-BDDE-B26E2900FFD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1FEAC-54D8-4070-A201-2DAEDB3697DF}" type="pres">
      <dgm:prSet presAssocID="{31DEEE5F-960B-4AB3-BDDE-B26E2900FFD0}" presName="accent_3" presStyleCnt="0"/>
      <dgm:spPr/>
    </dgm:pt>
    <dgm:pt modelId="{FE7E2FF3-1562-45B1-8531-1430E9BF60FA}" type="pres">
      <dgm:prSet presAssocID="{31DEEE5F-960B-4AB3-BDDE-B26E2900FFD0}" presName="accentRepeatNode" presStyleLbl="solidFgAcc1" presStyleIdx="2" presStyleCnt="6"/>
      <dgm:spPr/>
    </dgm:pt>
    <dgm:pt modelId="{EC3D24C4-D9EE-42A1-9425-2A2D2F8A7760}" type="pres">
      <dgm:prSet presAssocID="{F201CB4F-7B39-4762-A143-315F95187B1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05EA4-8CBC-4614-9E7C-5E5192949F3A}" type="pres">
      <dgm:prSet presAssocID="{F201CB4F-7B39-4762-A143-315F95187B1A}" presName="accent_4" presStyleCnt="0"/>
      <dgm:spPr/>
    </dgm:pt>
    <dgm:pt modelId="{1C4B5774-A94C-4318-B4CA-A4E805B0D70D}" type="pres">
      <dgm:prSet presAssocID="{F201CB4F-7B39-4762-A143-315F95187B1A}" presName="accentRepeatNode" presStyleLbl="solidFgAcc1" presStyleIdx="3" presStyleCnt="6"/>
      <dgm:spPr/>
    </dgm:pt>
    <dgm:pt modelId="{7ABF640D-A94A-4AEF-B0D8-01FD90E380BD}" type="pres">
      <dgm:prSet presAssocID="{0A3F634A-3F56-46D7-AB89-F9DDDC89781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278A8-10D1-4491-A101-436D5F2F755E}" type="pres">
      <dgm:prSet presAssocID="{0A3F634A-3F56-46D7-AB89-F9DDDC89781D}" presName="accent_5" presStyleCnt="0"/>
      <dgm:spPr/>
    </dgm:pt>
    <dgm:pt modelId="{90004EF4-9C34-4EDE-9A68-7FD5A5C95230}" type="pres">
      <dgm:prSet presAssocID="{0A3F634A-3F56-46D7-AB89-F9DDDC89781D}" presName="accentRepeatNode" presStyleLbl="solidFgAcc1" presStyleIdx="4" presStyleCnt="6"/>
      <dgm:spPr/>
    </dgm:pt>
    <dgm:pt modelId="{549849B7-7D68-40F7-854A-1F1DE528761B}" type="pres">
      <dgm:prSet presAssocID="{8082FB64-E26C-4522-9CA3-1784534C1CC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5D54A-6488-45FA-9446-5C1C89E8400D}" type="pres">
      <dgm:prSet presAssocID="{8082FB64-E26C-4522-9CA3-1784534C1CC1}" presName="accent_6" presStyleCnt="0"/>
      <dgm:spPr/>
    </dgm:pt>
    <dgm:pt modelId="{3E574C5E-7EB9-49A6-B11C-85718384B2AC}" type="pres">
      <dgm:prSet presAssocID="{8082FB64-E26C-4522-9CA3-1784534C1CC1}" presName="accentRepeatNode" presStyleLbl="solidFgAcc1" presStyleIdx="5" presStyleCnt="6"/>
      <dgm:spPr/>
    </dgm:pt>
  </dgm:ptLst>
  <dgm:cxnLst>
    <dgm:cxn modelId="{D4FF51EC-DB61-41A2-BFF7-EDF8CF0BA87F}" srcId="{2F34AD74-B078-416E-AD73-62F760F79B8C}" destId="{8082FB64-E26C-4522-9CA3-1784534C1CC1}" srcOrd="5" destOrd="0" parTransId="{89211F3A-E699-42A7-8BA1-51580A425AA7}" sibTransId="{7D384DF5-5D99-4DAE-A2A9-2012402B9565}"/>
    <dgm:cxn modelId="{2E1BE8D1-4B86-4E07-9300-0846E33298B1}" type="presOf" srcId="{368E2F9F-BE39-4F9B-91C7-74655368BB1A}" destId="{EDB54655-EA6F-4B82-B920-1CBE95976B93}" srcOrd="0" destOrd="0" presId="urn:microsoft.com/office/officeart/2008/layout/VerticalCurvedList"/>
    <dgm:cxn modelId="{76428353-F40B-4FFF-9B3E-530D1B9307F3}" srcId="{2F34AD74-B078-416E-AD73-62F760F79B8C}" destId="{6EBCA7DE-12FD-43D1-AFE2-0A5B78531939}" srcOrd="0" destOrd="0" parTransId="{FF7B90F1-4F68-404F-8CE5-5F5DFE402E5D}" sibTransId="{AE36BBFE-4B79-4EC5-A881-3ABDF362E4FA}"/>
    <dgm:cxn modelId="{C634ABB0-29C3-4040-98FE-6F69097C83D7}" srcId="{2F34AD74-B078-416E-AD73-62F760F79B8C}" destId="{F201CB4F-7B39-4762-A143-315F95187B1A}" srcOrd="3" destOrd="0" parTransId="{55335679-C587-4D78-8D43-9F2BD10DB0B8}" sibTransId="{2D21A8E5-6536-4453-9395-37318E961F93}"/>
    <dgm:cxn modelId="{90FA6E25-B6F0-4A8F-ABA2-B6D9CCD339DB}" type="presOf" srcId="{6EBCA7DE-12FD-43D1-AFE2-0A5B78531939}" destId="{D3CABAA6-C4DF-4388-8426-9B160AD8E7F3}" srcOrd="0" destOrd="0" presId="urn:microsoft.com/office/officeart/2008/layout/VerticalCurvedList"/>
    <dgm:cxn modelId="{51581635-47E5-4364-BD97-F556A46317D0}" type="presOf" srcId="{8082FB64-E26C-4522-9CA3-1784534C1CC1}" destId="{549849B7-7D68-40F7-854A-1F1DE528761B}" srcOrd="0" destOrd="0" presId="urn:microsoft.com/office/officeart/2008/layout/VerticalCurvedList"/>
    <dgm:cxn modelId="{77252D87-01B5-4389-A2BB-21CE2D2BE58E}" type="presOf" srcId="{F201CB4F-7B39-4762-A143-315F95187B1A}" destId="{EC3D24C4-D9EE-42A1-9425-2A2D2F8A7760}" srcOrd="0" destOrd="0" presId="urn:microsoft.com/office/officeart/2008/layout/VerticalCurvedList"/>
    <dgm:cxn modelId="{CA22FCC2-DFE7-41D7-8F46-A89579099769}" srcId="{2F34AD74-B078-416E-AD73-62F760F79B8C}" destId="{368E2F9F-BE39-4F9B-91C7-74655368BB1A}" srcOrd="1" destOrd="0" parTransId="{2EA6551F-4E8C-4C98-A021-64FBC5F012C8}" sibTransId="{69B5C3D5-6644-4244-97FB-DC120EF59CDB}"/>
    <dgm:cxn modelId="{DA154899-0AEC-452F-8731-9B6AF878AD1E}" type="presOf" srcId="{AE36BBFE-4B79-4EC5-A881-3ABDF362E4FA}" destId="{D1F73C8F-70C1-4112-922D-DABA16A8856E}" srcOrd="0" destOrd="0" presId="urn:microsoft.com/office/officeart/2008/layout/VerticalCurvedList"/>
    <dgm:cxn modelId="{899F65E1-0B10-4209-BC47-B89C42E3D1E2}" srcId="{2F34AD74-B078-416E-AD73-62F760F79B8C}" destId="{31DEEE5F-960B-4AB3-BDDE-B26E2900FFD0}" srcOrd="2" destOrd="0" parTransId="{8ED6A5D0-04EE-47FE-BFCB-84D4F1F2C074}" sibTransId="{19AD053B-268F-41A4-AB70-101A11B0F80C}"/>
    <dgm:cxn modelId="{83BEC41E-E54D-45B7-84E3-69E895DFA1A7}" type="presOf" srcId="{31DEEE5F-960B-4AB3-BDDE-B26E2900FFD0}" destId="{BBFC1E0C-E8CC-4BA7-AB2B-C0E7ED75FB5D}" srcOrd="0" destOrd="0" presId="urn:microsoft.com/office/officeart/2008/layout/VerticalCurvedList"/>
    <dgm:cxn modelId="{5C1C80E7-52E2-404B-8162-7DCF616EA144}" type="presOf" srcId="{0A3F634A-3F56-46D7-AB89-F9DDDC89781D}" destId="{7ABF640D-A94A-4AEF-B0D8-01FD90E380BD}" srcOrd="0" destOrd="0" presId="urn:microsoft.com/office/officeart/2008/layout/VerticalCurvedList"/>
    <dgm:cxn modelId="{BC03E1DA-238A-455F-B68F-8A5647E36588}" type="presOf" srcId="{2F34AD74-B078-416E-AD73-62F760F79B8C}" destId="{FA6FEA94-70F0-47BA-BFC2-976C28BBBB0E}" srcOrd="0" destOrd="0" presId="urn:microsoft.com/office/officeart/2008/layout/VerticalCurvedList"/>
    <dgm:cxn modelId="{B10D9FAF-4CBB-4B59-8B70-68FE40C049BA}" srcId="{2F34AD74-B078-416E-AD73-62F760F79B8C}" destId="{0A3F634A-3F56-46D7-AB89-F9DDDC89781D}" srcOrd="4" destOrd="0" parTransId="{817A36C3-DE58-435B-AE45-D6572A9E3C2F}" sibTransId="{B4FD034D-08E0-4FA2-AAC0-0F50A1CA1831}"/>
    <dgm:cxn modelId="{1D01B375-2970-4D1C-9591-44BDDA123B9A}" type="presParOf" srcId="{FA6FEA94-70F0-47BA-BFC2-976C28BBBB0E}" destId="{E3760676-E09E-4260-9FC7-DD5457050408}" srcOrd="0" destOrd="0" presId="urn:microsoft.com/office/officeart/2008/layout/VerticalCurvedList"/>
    <dgm:cxn modelId="{69D15DB7-FA0B-4C09-B549-CDB788565110}" type="presParOf" srcId="{E3760676-E09E-4260-9FC7-DD5457050408}" destId="{726EFFAE-A4B1-4DC0-821D-9AFC52CED04F}" srcOrd="0" destOrd="0" presId="urn:microsoft.com/office/officeart/2008/layout/VerticalCurvedList"/>
    <dgm:cxn modelId="{2F01BE76-CB38-4716-BC85-2F4CB7931B1A}" type="presParOf" srcId="{726EFFAE-A4B1-4DC0-821D-9AFC52CED04F}" destId="{1ABF9A4A-D5DC-4B75-97AF-8F22C8035D7D}" srcOrd="0" destOrd="0" presId="urn:microsoft.com/office/officeart/2008/layout/VerticalCurvedList"/>
    <dgm:cxn modelId="{59163D1B-EEA0-4CFF-B0F3-882FF1E2B016}" type="presParOf" srcId="{726EFFAE-A4B1-4DC0-821D-9AFC52CED04F}" destId="{D1F73C8F-70C1-4112-922D-DABA16A8856E}" srcOrd="1" destOrd="0" presId="urn:microsoft.com/office/officeart/2008/layout/VerticalCurvedList"/>
    <dgm:cxn modelId="{30A1E8BF-9580-4715-9CCE-D45FD03C2F2A}" type="presParOf" srcId="{726EFFAE-A4B1-4DC0-821D-9AFC52CED04F}" destId="{3136C063-5A01-41F3-A8F5-06BA80019B6C}" srcOrd="2" destOrd="0" presId="urn:microsoft.com/office/officeart/2008/layout/VerticalCurvedList"/>
    <dgm:cxn modelId="{162B4F0D-7838-4C20-9F1C-06D2D49294CB}" type="presParOf" srcId="{726EFFAE-A4B1-4DC0-821D-9AFC52CED04F}" destId="{CF2018F3-F075-49F4-AD64-973680EF42BA}" srcOrd="3" destOrd="0" presId="urn:microsoft.com/office/officeart/2008/layout/VerticalCurvedList"/>
    <dgm:cxn modelId="{12D2A5FC-46C0-4D42-A9EF-CF48C887F1E3}" type="presParOf" srcId="{E3760676-E09E-4260-9FC7-DD5457050408}" destId="{D3CABAA6-C4DF-4388-8426-9B160AD8E7F3}" srcOrd="1" destOrd="0" presId="urn:microsoft.com/office/officeart/2008/layout/VerticalCurvedList"/>
    <dgm:cxn modelId="{45DAE322-1E85-43C3-AB74-08D43D8DF369}" type="presParOf" srcId="{E3760676-E09E-4260-9FC7-DD5457050408}" destId="{AD66505D-6834-4121-A367-B6C6D8F55B8C}" srcOrd="2" destOrd="0" presId="urn:microsoft.com/office/officeart/2008/layout/VerticalCurvedList"/>
    <dgm:cxn modelId="{A7687642-ECB5-4B42-8973-CF5C70172282}" type="presParOf" srcId="{AD66505D-6834-4121-A367-B6C6D8F55B8C}" destId="{0EBD550A-2D0E-4DCA-8D1C-DE3F5E092F84}" srcOrd="0" destOrd="0" presId="urn:microsoft.com/office/officeart/2008/layout/VerticalCurvedList"/>
    <dgm:cxn modelId="{5E6683DE-9C73-4835-B0B2-4ADAC59922D3}" type="presParOf" srcId="{E3760676-E09E-4260-9FC7-DD5457050408}" destId="{EDB54655-EA6F-4B82-B920-1CBE95976B93}" srcOrd="3" destOrd="0" presId="urn:microsoft.com/office/officeart/2008/layout/VerticalCurvedList"/>
    <dgm:cxn modelId="{3A73AA10-830A-403D-8719-D530D925F6E0}" type="presParOf" srcId="{E3760676-E09E-4260-9FC7-DD5457050408}" destId="{9CF63A7E-6069-4ED0-9FC8-21F5DEA9BAFE}" srcOrd="4" destOrd="0" presId="urn:microsoft.com/office/officeart/2008/layout/VerticalCurvedList"/>
    <dgm:cxn modelId="{00CDB3EB-42C3-463C-BBE7-60B683D5847D}" type="presParOf" srcId="{9CF63A7E-6069-4ED0-9FC8-21F5DEA9BAFE}" destId="{BCF39393-7C5C-4351-8249-4BBCA512D0F7}" srcOrd="0" destOrd="0" presId="urn:microsoft.com/office/officeart/2008/layout/VerticalCurvedList"/>
    <dgm:cxn modelId="{8E1136F7-1AA7-4F87-96DE-63A7FD054037}" type="presParOf" srcId="{E3760676-E09E-4260-9FC7-DD5457050408}" destId="{BBFC1E0C-E8CC-4BA7-AB2B-C0E7ED75FB5D}" srcOrd="5" destOrd="0" presId="urn:microsoft.com/office/officeart/2008/layout/VerticalCurvedList"/>
    <dgm:cxn modelId="{EAC8C858-FF5E-4D92-B13E-D7E7665E6B51}" type="presParOf" srcId="{E3760676-E09E-4260-9FC7-DD5457050408}" destId="{09B1FEAC-54D8-4070-A201-2DAEDB3697DF}" srcOrd="6" destOrd="0" presId="urn:microsoft.com/office/officeart/2008/layout/VerticalCurvedList"/>
    <dgm:cxn modelId="{753356A9-2B43-4E36-BED8-4797349E2E0C}" type="presParOf" srcId="{09B1FEAC-54D8-4070-A201-2DAEDB3697DF}" destId="{FE7E2FF3-1562-45B1-8531-1430E9BF60FA}" srcOrd="0" destOrd="0" presId="urn:microsoft.com/office/officeart/2008/layout/VerticalCurvedList"/>
    <dgm:cxn modelId="{C3786D2D-7026-49BF-BA30-5C4963F886FA}" type="presParOf" srcId="{E3760676-E09E-4260-9FC7-DD5457050408}" destId="{EC3D24C4-D9EE-42A1-9425-2A2D2F8A7760}" srcOrd="7" destOrd="0" presId="urn:microsoft.com/office/officeart/2008/layout/VerticalCurvedList"/>
    <dgm:cxn modelId="{8236BCF9-BEE0-4E8F-BF7E-33D558C6B864}" type="presParOf" srcId="{E3760676-E09E-4260-9FC7-DD5457050408}" destId="{93305EA4-8CBC-4614-9E7C-5E5192949F3A}" srcOrd="8" destOrd="0" presId="urn:microsoft.com/office/officeart/2008/layout/VerticalCurvedList"/>
    <dgm:cxn modelId="{AF2F796E-037E-4751-B732-9AD2CA8E0E2E}" type="presParOf" srcId="{93305EA4-8CBC-4614-9E7C-5E5192949F3A}" destId="{1C4B5774-A94C-4318-B4CA-A4E805B0D70D}" srcOrd="0" destOrd="0" presId="urn:microsoft.com/office/officeart/2008/layout/VerticalCurvedList"/>
    <dgm:cxn modelId="{2E1F8CAD-CE9A-4D23-B50F-169F8993F90B}" type="presParOf" srcId="{E3760676-E09E-4260-9FC7-DD5457050408}" destId="{7ABF640D-A94A-4AEF-B0D8-01FD90E380BD}" srcOrd="9" destOrd="0" presId="urn:microsoft.com/office/officeart/2008/layout/VerticalCurvedList"/>
    <dgm:cxn modelId="{D39184B1-FEBE-4C72-8122-4C59195FD3F8}" type="presParOf" srcId="{E3760676-E09E-4260-9FC7-DD5457050408}" destId="{8EA278A8-10D1-4491-A101-436D5F2F755E}" srcOrd="10" destOrd="0" presId="urn:microsoft.com/office/officeart/2008/layout/VerticalCurvedList"/>
    <dgm:cxn modelId="{B44CBB61-30BD-4621-BF0D-8AFEDB0522C2}" type="presParOf" srcId="{8EA278A8-10D1-4491-A101-436D5F2F755E}" destId="{90004EF4-9C34-4EDE-9A68-7FD5A5C95230}" srcOrd="0" destOrd="0" presId="urn:microsoft.com/office/officeart/2008/layout/VerticalCurvedList"/>
    <dgm:cxn modelId="{8C72F9B2-3258-47DD-8126-40A3131FA6D7}" type="presParOf" srcId="{E3760676-E09E-4260-9FC7-DD5457050408}" destId="{549849B7-7D68-40F7-854A-1F1DE528761B}" srcOrd="11" destOrd="0" presId="urn:microsoft.com/office/officeart/2008/layout/VerticalCurvedList"/>
    <dgm:cxn modelId="{685A09EA-83DB-44FC-A552-92EE6D699522}" type="presParOf" srcId="{E3760676-E09E-4260-9FC7-DD5457050408}" destId="{3F75D54A-6488-45FA-9446-5C1C89E8400D}" srcOrd="12" destOrd="0" presId="urn:microsoft.com/office/officeart/2008/layout/VerticalCurvedList"/>
    <dgm:cxn modelId="{1B691160-1E66-416E-8D4C-EB905BD02C1B}" type="presParOf" srcId="{3F75D54A-6488-45FA-9446-5C1C89E8400D}" destId="{3E574C5E-7EB9-49A6-B11C-85718384B2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C88C8C-8C1D-4799-9F73-04CF58673245}" type="doc">
      <dgm:prSet loTypeId="urn:microsoft.com/office/officeart/2005/8/layout/default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AD351A6-D9DD-413F-84F9-0C91D325DDB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3600" b="1" dirty="0" smtClean="0">
              <a:solidFill>
                <a:schemeClr val="tx1"/>
              </a:solidFill>
              <a:effectLst/>
            </a:rPr>
            <a:t> ПРОЛЕТАРИАТ – наёмный рабочий класс</a:t>
          </a:r>
          <a:endParaRPr lang="ru-RU" sz="3600" b="1" dirty="0">
            <a:solidFill>
              <a:schemeClr val="tx1"/>
            </a:solidFill>
            <a:effectLst/>
          </a:endParaRPr>
        </a:p>
      </dgm:t>
    </dgm:pt>
    <dgm:pt modelId="{23CCC7DB-D212-42CC-8118-F028784FBC48}" type="parTrans" cxnId="{D000D2D5-58B4-492A-9C99-754B0E6A4332}">
      <dgm:prSet/>
      <dgm:spPr/>
      <dgm:t>
        <a:bodyPr/>
        <a:lstStyle/>
        <a:p>
          <a:pPr>
            <a:spcBef>
              <a:spcPts val="0"/>
            </a:spcBef>
          </a:pPr>
          <a:endParaRPr lang="ru-RU" sz="4400" b="1">
            <a:solidFill>
              <a:schemeClr val="tx1"/>
            </a:solidFill>
            <a:effectLst/>
          </a:endParaRPr>
        </a:p>
      </dgm:t>
    </dgm:pt>
    <dgm:pt modelId="{FFDA74EF-07FA-4E29-A7C7-F88F572CB8D0}" type="sibTrans" cxnId="{D000D2D5-58B4-492A-9C99-754B0E6A4332}">
      <dgm:prSet/>
      <dgm:spPr/>
      <dgm:t>
        <a:bodyPr/>
        <a:lstStyle/>
        <a:p>
          <a:pPr>
            <a:spcBef>
              <a:spcPts val="0"/>
            </a:spcBef>
          </a:pPr>
          <a:endParaRPr lang="ru-RU" sz="4400" b="1">
            <a:solidFill>
              <a:schemeClr val="tx1"/>
            </a:solidFill>
            <a:effectLst/>
          </a:endParaRPr>
        </a:p>
      </dgm:t>
    </dgm:pt>
    <dgm:pt modelId="{23F1A0A6-C4D0-47E2-A48E-E29E34322E7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3600" b="1" dirty="0" smtClean="0">
              <a:solidFill>
                <a:schemeClr val="tx1"/>
              </a:solidFill>
              <a:effectLst/>
            </a:rPr>
            <a:t>БУРЖУАЗИЯ –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3600" b="1" dirty="0" smtClean="0">
              <a:solidFill>
                <a:schemeClr val="tx1"/>
              </a:solidFill>
              <a:effectLst/>
            </a:rPr>
            <a:t>Класс владельцев капитала</a:t>
          </a:r>
          <a:endParaRPr lang="ru-RU" sz="3600" b="1" dirty="0">
            <a:solidFill>
              <a:schemeClr val="tx1"/>
            </a:solidFill>
            <a:effectLst/>
          </a:endParaRPr>
        </a:p>
      </dgm:t>
    </dgm:pt>
    <dgm:pt modelId="{0C3E15DC-4489-4391-B5A9-E6474C641300}" type="parTrans" cxnId="{0806903C-1B51-4E48-A045-8ADD5669CD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9D87B9-2867-4AE1-93CF-690778814B53}" type="sibTrans" cxnId="{0806903C-1B51-4E48-A045-8ADD5669CD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89697-E7E3-4A05-9371-685ACBF9153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solidFill>
                <a:schemeClr val="tx1"/>
              </a:solidFill>
              <a:effectLst/>
            </a:rPr>
            <a:t>КАПИТАЛ - деньги, ценные бумаги, знания человека, его навыки и умения, используемые в процессе производства товаров и услуг</a:t>
          </a:r>
          <a:endParaRPr lang="ru-RU" sz="3200" b="1" dirty="0">
            <a:solidFill>
              <a:schemeClr val="tx1"/>
            </a:solidFill>
            <a:effectLst/>
          </a:endParaRPr>
        </a:p>
      </dgm:t>
    </dgm:pt>
    <dgm:pt modelId="{3B4A3CD5-3C99-4FA2-BC08-95760CE211BD}" type="parTrans" cxnId="{D23B10AE-0F77-43A0-BCE9-1BF3D8CDCA5D}">
      <dgm:prSet/>
      <dgm:spPr/>
      <dgm:t>
        <a:bodyPr/>
        <a:lstStyle/>
        <a:p>
          <a:endParaRPr lang="ru-RU"/>
        </a:p>
      </dgm:t>
    </dgm:pt>
    <dgm:pt modelId="{55F5348E-0531-4BDE-BFB8-4513CA42BB5B}" type="sibTrans" cxnId="{D23B10AE-0F77-43A0-BCE9-1BF3D8CDCA5D}">
      <dgm:prSet/>
      <dgm:spPr/>
      <dgm:t>
        <a:bodyPr/>
        <a:lstStyle/>
        <a:p>
          <a:endParaRPr lang="ru-RU"/>
        </a:p>
      </dgm:t>
    </dgm:pt>
    <dgm:pt modelId="{148986A2-8BFA-44CC-8EA4-810EB93541AD}" type="pres">
      <dgm:prSet presAssocID="{35C88C8C-8C1D-4799-9F73-04CF586732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D6B232-3DD7-41FD-826C-654C0692063E}" type="pres">
      <dgm:prSet presAssocID="{4AD351A6-D9DD-413F-84F9-0C91D325DDB5}" presName="node" presStyleLbl="node1" presStyleIdx="0" presStyleCnt="3" custScaleX="106422" custScaleY="90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28019-9A78-423B-9AE9-AF017C5C230A}" type="pres">
      <dgm:prSet presAssocID="{FFDA74EF-07FA-4E29-A7C7-F88F572CB8D0}" presName="sibTrans" presStyleCnt="0"/>
      <dgm:spPr/>
    </dgm:pt>
    <dgm:pt modelId="{7BC803DE-5DAB-40A5-90FE-5E4B49126819}" type="pres">
      <dgm:prSet presAssocID="{23F1A0A6-C4D0-47E2-A48E-E29E34322E78}" presName="node" presStyleLbl="node1" presStyleIdx="1" presStyleCnt="3" custScaleX="106422" custScaleY="90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60E46-ED6C-42A6-A29B-20FBA6DFF462}" type="pres">
      <dgm:prSet presAssocID="{A49D87B9-2867-4AE1-93CF-690778814B53}" presName="sibTrans" presStyleCnt="0"/>
      <dgm:spPr/>
    </dgm:pt>
    <dgm:pt modelId="{3240B58E-E8AD-41EC-B4D8-A8B516C815F5}" type="pres">
      <dgm:prSet presAssocID="{CE689697-E7E3-4A05-9371-685ACBF9153A}" presName="node" presStyleLbl="node1" presStyleIdx="2" presStyleCnt="3" custScaleX="174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4667C-B357-4E8F-A3A2-40C21A6954E8}" type="presOf" srcId="{4AD351A6-D9DD-413F-84F9-0C91D325DDB5}" destId="{E3D6B232-3DD7-41FD-826C-654C0692063E}" srcOrd="0" destOrd="0" presId="urn:microsoft.com/office/officeart/2005/8/layout/default"/>
    <dgm:cxn modelId="{C7DCFA9B-96AF-40AA-B35F-656C74594B9B}" type="presOf" srcId="{CE689697-E7E3-4A05-9371-685ACBF9153A}" destId="{3240B58E-E8AD-41EC-B4D8-A8B516C815F5}" srcOrd="0" destOrd="0" presId="urn:microsoft.com/office/officeart/2005/8/layout/default"/>
    <dgm:cxn modelId="{74AA3B5B-7BAC-4880-B81A-DC1B8419400C}" type="presOf" srcId="{23F1A0A6-C4D0-47E2-A48E-E29E34322E78}" destId="{7BC803DE-5DAB-40A5-90FE-5E4B49126819}" srcOrd="0" destOrd="0" presId="urn:microsoft.com/office/officeart/2005/8/layout/default"/>
    <dgm:cxn modelId="{D000D2D5-58B4-492A-9C99-754B0E6A4332}" srcId="{35C88C8C-8C1D-4799-9F73-04CF58673245}" destId="{4AD351A6-D9DD-413F-84F9-0C91D325DDB5}" srcOrd="0" destOrd="0" parTransId="{23CCC7DB-D212-42CC-8118-F028784FBC48}" sibTransId="{FFDA74EF-07FA-4E29-A7C7-F88F572CB8D0}"/>
    <dgm:cxn modelId="{60E2AB26-EBAA-45D5-8588-AEAE4BA5C9DA}" type="presOf" srcId="{35C88C8C-8C1D-4799-9F73-04CF58673245}" destId="{148986A2-8BFA-44CC-8EA4-810EB93541AD}" srcOrd="0" destOrd="0" presId="urn:microsoft.com/office/officeart/2005/8/layout/default"/>
    <dgm:cxn modelId="{0806903C-1B51-4E48-A045-8ADD5669CD57}" srcId="{35C88C8C-8C1D-4799-9F73-04CF58673245}" destId="{23F1A0A6-C4D0-47E2-A48E-E29E34322E78}" srcOrd="1" destOrd="0" parTransId="{0C3E15DC-4489-4391-B5A9-E6474C641300}" sibTransId="{A49D87B9-2867-4AE1-93CF-690778814B53}"/>
    <dgm:cxn modelId="{D23B10AE-0F77-43A0-BCE9-1BF3D8CDCA5D}" srcId="{35C88C8C-8C1D-4799-9F73-04CF58673245}" destId="{CE689697-E7E3-4A05-9371-685ACBF9153A}" srcOrd="2" destOrd="0" parTransId="{3B4A3CD5-3C99-4FA2-BC08-95760CE211BD}" sibTransId="{55F5348E-0531-4BDE-BFB8-4513CA42BB5B}"/>
    <dgm:cxn modelId="{7AD718F0-35BD-4D9D-A89B-394E8F395B9E}" type="presParOf" srcId="{148986A2-8BFA-44CC-8EA4-810EB93541AD}" destId="{E3D6B232-3DD7-41FD-826C-654C0692063E}" srcOrd="0" destOrd="0" presId="urn:microsoft.com/office/officeart/2005/8/layout/default"/>
    <dgm:cxn modelId="{DCDB8E57-A710-4570-B128-02C35E138EDE}" type="presParOf" srcId="{148986A2-8BFA-44CC-8EA4-810EB93541AD}" destId="{CD628019-9A78-423B-9AE9-AF017C5C230A}" srcOrd="1" destOrd="0" presId="urn:microsoft.com/office/officeart/2005/8/layout/default"/>
    <dgm:cxn modelId="{37737FD9-1296-482E-BBC5-36FC84E154B9}" type="presParOf" srcId="{148986A2-8BFA-44CC-8EA4-810EB93541AD}" destId="{7BC803DE-5DAB-40A5-90FE-5E4B49126819}" srcOrd="2" destOrd="0" presId="urn:microsoft.com/office/officeart/2005/8/layout/default"/>
    <dgm:cxn modelId="{DB7B9B5F-7BC6-4964-8874-AA590E4D479A}" type="presParOf" srcId="{148986A2-8BFA-44CC-8EA4-810EB93541AD}" destId="{4E860E46-ED6C-42A6-A29B-20FBA6DFF462}" srcOrd="3" destOrd="0" presId="urn:microsoft.com/office/officeart/2005/8/layout/default"/>
    <dgm:cxn modelId="{C9C35F21-6016-4584-A340-E08DF3F12BD1}" type="presParOf" srcId="{148986A2-8BFA-44CC-8EA4-810EB93541AD}" destId="{3240B58E-E8AD-41EC-B4D8-A8B516C815F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022AE-F073-4DD7-B045-0ACBE0B95C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F57F81-63B8-4995-91C7-CEE1AA516DC3}">
      <dgm:prSet custT="1"/>
      <dgm:spPr/>
      <dgm:t>
        <a:bodyPr/>
        <a:lstStyle/>
        <a:p>
          <a:pPr rtl="0"/>
          <a:r>
            <a:rPr lang="ru-RU" sz="2800" b="1" dirty="0" smtClean="0"/>
            <a:t>модернизированное прядильное устройство, сконструированное Джеймсом </a:t>
          </a:r>
          <a:r>
            <a:rPr lang="ru-RU" sz="2800" b="1" dirty="0" err="1" smtClean="0"/>
            <a:t>Харгривсом</a:t>
          </a:r>
          <a:r>
            <a:rPr lang="ru-RU" sz="2800" b="1" dirty="0" smtClean="0"/>
            <a:t> в 1764 году. </a:t>
          </a:r>
          <a:endParaRPr lang="ru-RU" sz="2800" b="1" dirty="0"/>
        </a:p>
      </dgm:t>
    </dgm:pt>
    <dgm:pt modelId="{3DBFD030-9410-46A4-973A-40F0476DB8A4}" type="parTrans" cxnId="{91777801-F97B-42DD-AFB1-C38B767BF005}">
      <dgm:prSet/>
      <dgm:spPr/>
      <dgm:t>
        <a:bodyPr/>
        <a:lstStyle/>
        <a:p>
          <a:endParaRPr lang="ru-RU" sz="2800" b="1"/>
        </a:p>
      </dgm:t>
    </dgm:pt>
    <dgm:pt modelId="{4247CBB9-2597-4544-9788-B53218A6A041}" type="sibTrans" cxnId="{91777801-F97B-42DD-AFB1-C38B767BF005}">
      <dgm:prSet/>
      <dgm:spPr/>
      <dgm:t>
        <a:bodyPr/>
        <a:lstStyle/>
        <a:p>
          <a:endParaRPr lang="ru-RU" sz="2800" b="1"/>
        </a:p>
      </dgm:t>
    </dgm:pt>
    <dgm:pt modelId="{EC58A7CC-97B7-49EB-912F-F6EB3F370EB8}">
      <dgm:prSet custT="1"/>
      <dgm:spPr/>
      <dgm:t>
        <a:bodyPr/>
        <a:lstStyle/>
        <a:p>
          <a:pPr rtl="0"/>
          <a:r>
            <a:rPr lang="ru-RU" sz="2800" b="1" dirty="0" smtClean="0"/>
            <a:t>Считается одним из важнейших изобретений своего времени, ознаменовавшим начало промышленного переворота</a:t>
          </a:r>
          <a:endParaRPr lang="ru-RU" sz="2800" b="1" dirty="0"/>
        </a:p>
      </dgm:t>
    </dgm:pt>
    <dgm:pt modelId="{419946DC-6FD7-41DF-A748-FD3AB4900B58}" type="parTrans" cxnId="{D20C594B-E7E7-417A-ADB8-898E9D1252C1}">
      <dgm:prSet/>
      <dgm:spPr/>
      <dgm:t>
        <a:bodyPr/>
        <a:lstStyle/>
        <a:p>
          <a:endParaRPr lang="ru-RU" sz="2800" b="1"/>
        </a:p>
      </dgm:t>
    </dgm:pt>
    <dgm:pt modelId="{1F94FB83-9DE8-477B-8A5E-B2250545E199}" type="sibTrans" cxnId="{D20C594B-E7E7-417A-ADB8-898E9D1252C1}">
      <dgm:prSet/>
      <dgm:spPr/>
      <dgm:t>
        <a:bodyPr/>
        <a:lstStyle/>
        <a:p>
          <a:endParaRPr lang="ru-RU" sz="2800" b="1"/>
        </a:p>
      </dgm:t>
    </dgm:pt>
    <dgm:pt modelId="{6AD878E6-5E7F-43E3-A1E9-EFC87F61C3DC}">
      <dgm:prSet custT="1"/>
      <dgm:spPr/>
      <dgm:t>
        <a:bodyPr/>
        <a:lstStyle/>
        <a:p>
          <a:pPr rtl="0"/>
          <a:r>
            <a:rPr lang="ru-RU" sz="2800" b="1" dirty="0" smtClean="0"/>
            <a:t>Прядильная машина была названа </a:t>
          </a:r>
          <a:r>
            <a:rPr lang="ru-RU" sz="2800" b="1" dirty="0" err="1" smtClean="0"/>
            <a:t>Харгривсом</a:t>
          </a:r>
          <a:r>
            <a:rPr lang="ru-RU" sz="2800" b="1" dirty="0" smtClean="0"/>
            <a:t> «Дженни» в честь своей дочери</a:t>
          </a:r>
        </a:p>
      </dgm:t>
    </dgm:pt>
    <dgm:pt modelId="{3289724B-42DC-42B7-A747-6B6C9FA747CF}" type="parTrans" cxnId="{08656D15-90C7-4C98-A921-F66572C48C86}">
      <dgm:prSet/>
      <dgm:spPr/>
      <dgm:t>
        <a:bodyPr/>
        <a:lstStyle/>
        <a:p>
          <a:endParaRPr lang="ru-RU" sz="2800" b="1"/>
        </a:p>
      </dgm:t>
    </dgm:pt>
    <dgm:pt modelId="{E309F585-B44D-41E9-AADB-9AA40F75C42D}" type="sibTrans" cxnId="{08656D15-90C7-4C98-A921-F66572C48C86}">
      <dgm:prSet/>
      <dgm:spPr/>
      <dgm:t>
        <a:bodyPr/>
        <a:lstStyle/>
        <a:p>
          <a:endParaRPr lang="ru-RU" sz="2800" b="1"/>
        </a:p>
      </dgm:t>
    </dgm:pt>
    <dgm:pt modelId="{E305DD22-7CA7-4B3D-AA0D-A5D17D550E2F}" type="pres">
      <dgm:prSet presAssocID="{1CA022AE-F073-4DD7-B045-0ACBE0B95C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F27C41-0309-4E95-AFFA-C14C2648AE21}" type="pres">
      <dgm:prSet presAssocID="{C1F57F81-63B8-4995-91C7-CEE1AA516D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0F8AE-30A7-4473-B4EC-63A08168BF28}" type="pres">
      <dgm:prSet presAssocID="{4247CBB9-2597-4544-9788-B53218A6A041}" presName="spacer" presStyleCnt="0"/>
      <dgm:spPr/>
    </dgm:pt>
    <dgm:pt modelId="{DB4F9F1D-7E15-4020-A067-2CC5417734D2}" type="pres">
      <dgm:prSet presAssocID="{6AD878E6-5E7F-43E3-A1E9-EFC87F61C3D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CAEFB-A0AF-42B8-A2A4-C4A64E6EE3B0}" type="pres">
      <dgm:prSet presAssocID="{E309F585-B44D-41E9-AADB-9AA40F75C42D}" presName="spacer" presStyleCnt="0"/>
      <dgm:spPr/>
    </dgm:pt>
    <dgm:pt modelId="{38E54069-968D-40F0-9F84-8514DFA36503}" type="pres">
      <dgm:prSet presAssocID="{EC58A7CC-97B7-49EB-912F-F6EB3F370E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4ECE7D-6032-4535-86A3-AF0C90BF4B50}" type="presOf" srcId="{6AD878E6-5E7F-43E3-A1E9-EFC87F61C3DC}" destId="{DB4F9F1D-7E15-4020-A067-2CC5417734D2}" srcOrd="0" destOrd="0" presId="urn:microsoft.com/office/officeart/2005/8/layout/vList2"/>
    <dgm:cxn modelId="{4FF50AF1-EDA8-4255-AA03-D07920B06EFE}" type="presOf" srcId="{EC58A7CC-97B7-49EB-912F-F6EB3F370EB8}" destId="{38E54069-968D-40F0-9F84-8514DFA36503}" srcOrd="0" destOrd="0" presId="urn:microsoft.com/office/officeart/2005/8/layout/vList2"/>
    <dgm:cxn modelId="{D20C594B-E7E7-417A-ADB8-898E9D1252C1}" srcId="{1CA022AE-F073-4DD7-B045-0ACBE0B95C12}" destId="{EC58A7CC-97B7-49EB-912F-F6EB3F370EB8}" srcOrd="2" destOrd="0" parTransId="{419946DC-6FD7-41DF-A748-FD3AB4900B58}" sibTransId="{1F94FB83-9DE8-477B-8A5E-B2250545E199}"/>
    <dgm:cxn modelId="{08656D15-90C7-4C98-A921-F66572C48C86}" srcId="{1CA022AE-F073-4DD7-B045-0ACBE0B95C12}" destId="{6AD878E6-5E7F-43E3-A1E9-EFC87F61C3DC}" srcOrd="1" destOrd="0" parTransId="{3289724B-42DC-42B7-A747-6B6C9FA747CF}" sibTransId="{E309F585-B44D-41E9-AADB-9AA40F75C42D}"/>
    <dgm:cxn modelId="{F34F834D-326C-4E32-9B1A-D05CD2B5530E}" type="presOf" srcId="{C1F57F81-63B8-4995-91C7-CEE1AA516DC3}" destId="{43F27C41-0309-4E95-AFFA-C14C2648AE21}" srcOrd="0" destOrd="0" presId="urn:microsoft.com/office/officeart/2005/8/layout/vList2"/>
    <dgm:cxn modelId="{CFEFB647-9AF5-4F69-ABEC-50544BDAE439}" type="presOf" srcId="{1CA022AE-F073-4DD7-B045-0ACBE0B95C12}" destId="{E305DD22-7CA7-4B3D-AA0D-A5D17D550E2F}" srcOrd="0" destOrd="0" presId="urn:microsoft.com/office/officeart/2005/8/layout/vList2"/>
    <dgm:cxn modelId="{91777801-F97B-42DD-AFB1-C38B767BF005}" srcId="{1CA022AE-F073-4DD7-B045-0ACBE0B95C12}" destId="{C1F57F81-63B8-4995-91C7-CEE1AA516DC3}" srcOrd="0" destOrd="0" parTransId="{3DBFD030-9410-46A4-973A-40F0476DB8A4}" sibTransId="{4247CBB9-2597-4544-9788-B53218A6A041}"/>
    <dgm:cxn modelId="{9C0DA447-C40B-4B6A-8A18-BE411C64F5B6}" type="presParOf" srcId="{E305DD22-7CA7-4B3D-AA0D-A5D17D550E2F}" destId="{43F27C41-0309-4E95-AFFA-C14C2648AE21}" srcOrd="0" destOrd="0" presId="urn:microsoft.com/office/officeart/2005/8/layout/vList2"/>
    <dgm:cxn modelId="{6D896057-677A-404E-89D9-A93E353EDF75}" type="presParOf" srcId="{E305DD22-7CA7-4B3D-AA0D-A5D17D550E2F}" destId="{5460F8AE-30A7-4473-B4EC-63A08168BF28}" srcOrd="1" destOrd="0" presId="urn:microsoft.com/office/officeart/2005/8/layout/vList2"/>
    <dgm:cxn modelId="{1E9CE4BE-794F-4A29-A735-778C7945F552}" type="presParOf" srcId="{E305DD22-7CA7-4B3D-AA0D-A5D17D550E2F}" destId="{DB4F9F1D-7E15-4020-A067-2CC5417734D2}" srcOrd="2" destOrd="0" presId="urn:microsoft.com/office/officeart/2005/8/layout/vList2"/>
    <dgm:cxn modelId="{79D1C6FD-72F1-4483-8BFC-6A81F97EF143}" type="presParOf" srcId="{E305DD22-7CA7-4B3D-AA0D-A5D17D550E2F}" destId="{0CACAEFB-A0AF-42B8-A2A4-C4A64E6EE3B0}" srcOrd="3" destOrd="0" presId="urn:microsoft.com/office/officeart/2005/8/layout/vList2"/>
    <dgm:cxn modelId="{FF285291-0BAB-486B-A0DF-32F728B60AD6}" type="presParOf" srcId="{E305DD22-7CA7-4B3D-AA0D-A5D17D550E2F}" destId="{38E54069-968D-40F0-9F84-8514DFA365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5B17B8-B207-49C8-948C-08ECD9137C5B}" type="doc">
      <dgm:prSet loTypeId="urn:microsoft.com/office/officeart/2005/8/layout/targe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6F29F4-9064-4C49-A6EC-1F837337B0DF}">
      <dgm:prSet phldrT="[Текст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ru-RU" b="1" i="1" cap="none" spc="0" dirty="0" smtClean="0">
              <a:ln/>
              <a:solidFill>
                <a:schemeClr val="accent1">
                  <a:lumMod val="90000"/>
                  <a:lumOff val="10000"/>
                </a:schemeClr>
              </a:solidFill>
              <a:effectLst/>
            </a:rPr>
            <a:t>Переход от ручного труда к машинному производству</a:t>
          </a:r>
          <a:endParaRPr lang="ru-RU" b="1" i="1" cap="none" spc="0" dirty="0">
            <a:ln/>
            <a:solidFill>
              <a:schemeClr val="accent1">
                <a:lumMod val="90000"/>
                <a:lumOff val="10000"/>
              </a:schemeClr>
            </a:solidFill>
            <a:effectLst/>
          </a:endParaRPr>
        </a:p>
      </dgm:t>
    </dgm:pt>
    <dgm:pt modelId="{26B08E18-69A0-41AC-9BB4-51C0983B52D7}" type="parTrans" cxnId="{11D9A0D4-9347-44DB-B54F-151974396AD4}">
      <dgm:prSet/>
      <dgm:spPr/>
      <dgm:t>
        <a:bodyPr/>
        <a:lstStyle/>
        <a:p>
          <a:endParaRPr lang="ru-RU"/>
        </a:p>
      </dgm:t>
    </dgm:pt>
    <dgm:pt modelId="{E1697139-2844-46CC-BD19-63C6B03861F9}" type="sibTrans" cxnId="{11D9A0D4-9347-44DB-B54F-151974396AD4}">
      <dgm:prSet/>
      <dgm:spPr/>
      <dgm:t>
        <a:bodyPr/>
        <a:lstStyle/>
        <a:p>
          <a:endParaRPr lang="ru-RU"/>
        </a:p>
      </dgm:t>
    </dgm:pt>
    <dgm:pt modelId="{60AAB43F-CE93-4584-B834-0088D64252B0}">
      <dgm:prSet phldrT="[Текст]" custT="1"/>
      <dgm:spPr/>
      <dgm:t>
        <a:bodyPr/>
        <a:lstStyle/>
        <a:p>
          <a:r>
            <a:rPr lang="ru-RU" sz="3200" b="1" dirty="0" smtClean="0"/>
            <a:t>Началась в Англии во второй половине 18 в.</a:t>
          </a:r>
          <a:endParaRPr lang="ru-RU" sz="3200" b="1" dirty="0"/>
        </a:p>
      </dgm:t>
    </dgm:pt>
    <dgm:pt modelId="{A5B1EF7D-7A72-4918-BC69-04DC1A322E40}" type="parTrans" cxnId="{A0697BC3-656E-4AC1-A0D1-A73BB0041489}">
      <dgm:prSet/>
      <dgm:spPr/>
      <dgm:t>
        <a:bodyPr/>
        <a:lstStyle/>
        <a:p>
          <a:endParaRPr lang="ru-RU"/>
        </a:p>
      </dgm:t>
    </dgm:pt>
    <dgm:pt modelId="{5E485C6B-85A6-470F-BED9-B709B3F5B14E}" type="sibTrans" cxnId="{A0697BC3-656E-4AC1-A0D1-A73BB0041489}">
      <dgm:prSet/>
      <dgm:spPr/>
      <dgm:t>
        <a:bodyPr/>
        <a:lstStyle/>
        <a:p>
          <a:endParaRPr lang="ru-RU"/>
        </a:p>
      </dgm:t>
    </dgm:pt>
    <dgm:pt modelId="{E8C3B97F-AF75-4505-8C5B-B14660B34C58}">
      <dgm:prSet phldrT="[Текст]" custT="1"/>
      <dgm:spPr/>
      <dgm:t>
        <a:bodyPr/>
        <a:lstStyle/>
        <a:p>
          <a:r>
            <a:rPr lang="ru-RU" sz="3200" b="1" dirty="0" smtClean="0"/>
            <a:t>Переход от ремесленной мастерской и мануфактуры к фабрикам</a:t>
          </a:r>
          <a:endParaRPr lang="ru-RU" sz="3200" b="1" dirty="0"/>
        </a:p>
      </dgm:t>
    </dgm:pt>
    <dgm:pt modelId="{B64953B5-533F-4BA8-95FC-2392319C7C0F}" type="parTrans" cxnId="{B1E4C72C-A599-4E51-8312-9184E6EE041C}">
      <dgm:prSet/>
      <dgm:spPr/>
      <dgm:t>
        <a:bodyPr/>
        <a:lstStyle/>
        <a:p>
          <a:endParaRPr lang="ru-RU"/>
        </a:p>
      </dgm:t>
    </dgm:pt>
    <dgm:pt modelId="{3BE2D508-B2A7-4F6D-A6DA-DAA73DBDE3C8}" type="sibTrans" cxnId="{B1E4C72C-A599-4E51-8312-9184E6EE041C}">
      <dgm:prSet/>
      <dgm:spPr/>
      <dgm:t>
        <a:bodyPr/>
        <a:lstStyle/>
        <a:p>
          <a:endParaRPr lang="ru-RU"/>
        </a:p>
      </dgm:t>
    </dgm:pt>
    <dgm:pt modelId="{06AAAB1D-6642-4AC7-BF08-19E4AFA1C78A}" type="pres">
      <dgm:prSet presAssocID="{905B17B8-B207-49C8-948C-08ECD9137C5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9C6929-DAEE-4B2D-B27F-AE28DEA9E92B}" type="pres">
      <dgm:prSet presAssocID="{A46F29F4-9064-4C49-A6EC-1F837337B0DF}" presName="circle1" presStyleLbl="node1" presStyleIdx="0" presStyleCnt="3"/>
      <dgm:spPr/>
    </dgm:pt>
    <dgm:pt modelId="{E33EE651-F574-41ED-9A6A-B6712108BF01}" type="pres">
      <dgm:prSet presAssocID="{A46F29F4-9064-4C49-A6EC-1F837337B0DF}" presName="space" presStyleCnt="0"/>
      <dgm:spPr/>
    </dgm:pt>
    <dgm:pt modelId="{4CEEE821-57FC-4FDC-A006-D9EA40030990}" type="pres">
      <dgm:prSet presAssocID="{A46F29F4-9064-4C49-A6EC-1F837337B0DF}" presName="rect1" presStyleLbl="alignAcc1" presStyleIdx="0" presStyleCnt="3"/>
      <dgm:spPr/>
      <dgm:t>
        <a:bodyPr/>
        <a:lstStyle/>
        <a:p>
          <a:endParaRPr lang="ru-RU"/>
        </a:p>
      </dgm:t>
    </dgm:pt>
    <dgm:pt modelId="{04E54711-B286-49FD-BFDF-D615D40B9B27}" type="pres">
      <dgm:prSet presAssocID="{60AAB43F-CE93-4584-B834-0088D64252B0}" presName="vertSpace2" presStyleLbl="node1" presStyleIdx="0" presStyleCnt="3"/>
      <dgm:spPr/>
    </dgm:pt>
    <dgm:pt modelId="{74B32137-1206-43B8-AACF-F19993E02F3F}" type="pres">
      <dgm:prSet presAssocID="{60AAB43F-CE93-4584-B834-0088D64252B0}" presName="circle2" presStyleLbl="node1" presStyleIdx="1" presStyleCnt="3"/>
      <dgm:spPr/>
    </dgm:pt>
    <dgm:pt modelId="{93F904C7-90A4-449D-AD11-9889955BB168}" type="pres">
      <dgm:prSet presAssocID="{60AAB43F-CE93-4584-B834-0088D64252B0}" presName="rect2" presStyleLbl="alignAcc1" presStyleIdx="1" presStyleCnt="3"/>
      <dgm:spPr/>
      <dgm:t>
        <a:bodyPr/>
        <a:lstStyle/>
        <a:p>
          <a:endParaRPr lang="ru-RU"/>
        </a:p>
      </dgm:t>
    </dgm:pt>
    <dgm:pt modelId="{2EA148DC-331A-44BD-BDFD-20D3A8FE3B3D}" type="pres">
      <dgm:prSet presAssocID="{E8C3B97F-AF75-4505-8C5B-B14660B34C58}" presName="vertSpace3" presStyleLbl="node1" presStyleIdx="1" presStyleCnt="3"/>
      <dgm:spPr/>
    </dgm:pt>
    <dgm:pt modelId="{4844CCF7-8EC4-4392-BB23-E1119A665622}" type="pres">
      <dgm:prSet presAssocID="{E8C3B97F-AF75-4505-8C5B-B14660B34C58}" presName="circle3" presStyleLbl="node1" presStyleIdx="2" presStyleCnt="3"/>
      <dgm:spPr/>
    </dgm:pt>
    <dgm:pt modelId="{C55D3526-CBDD-44A7-9957-2C48D4E758F6}" type="pres">
      <dgm:prSet presAssocID="{E8C3B97F-AF75-4505-8C5B-B14660B34C58}" presName="rect3" presStyleLbl="alignAcc1" presStyleIdx="2" presStyleCnt="3"/>
      <dgm:spPr/>
      <dgm:t>
        <a:bodyPr/>
        <a:lstStyle/>
        <a:p>
          <a:endParaRPr lang="ru-RU"/>
        </a:p>
      </dgm:t>
    </dgm:pt>
    <dgm:pt modelId="{C04B5D56-66B9-4EFD-B5DB-24C43AE57524}" type="pres">
      <dgm:prSet presAssocID="{A46F29F4-9064-4C49-A6EC-1F837337B0D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E290C-5719-4AC5-9B8D-F3C1CF1BE5DF}" type="pres">
      <dgm:prSet presAssocID="{60AAB43F-CE93-4584-B834-0088D64252B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249B2-E990-425B-82D0-6A857A2C3A31}" type="pres">
      <dgm:prSet presAssocID="{E8C3B97F-AF75-4505-8C5B-B14660B34C5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A0C7B-52AB-481F-B0EB-7DCFFBE736DA}" type="presOf" srcId="{60AAB43F-CE93-4584-B834-0088D64252B0}" destId="{0ABE290C-5719-4AC5-9B8D-F3C1CF1BE5DF}" srcOrd="1" destOrd="0" presId="urn:microsoft.com/office/officeart/2005/8/layout/target3"/>
    <dgm:cxn modelId="{B1E4C72C-A599-4E51-8312-9184E6EE041C}" srcId="{905B17B8-B207-49C8-948C-08ECD9137C5B}" destId="{E8C3B97F-AF75-4505-8C5B-B14660B34C58}" srcOrd="2" destOrd="0" parTransId="{B64953B5-533F-4BA8-95FC-2392319C7C0F}" sibTransId="{3BE2D508-B2A7-4F6D-A6DA-DAA73DBDE3C8}"/>
    <dgm:cxn modelId="{BFB18EF7-C700-47A1-BC3D-9802D1CACEA1}" type="presOf" srcId="{E8C3B97F-AF75-4505-8C5B-B14660B34C58}" destId="{C55D3526-CBDD-44A7-9957-2C48D4E758F6}" srcOrd="0" destOrd="0" presId="urn:microsoft.com/office/officeart/2005/8/layout/target3"/>
    <dgm:cxn modelId="{9F3DB899-5973-4CD3-B6E8-E575F7ED206A}" type="presOf" srcId="{E8C3B97F-AF75-4505-8C5B-B14660B34C58}" destId="{923249B2-E990-425B-82D0-6A857A2C3A31}" srcOrd="1" destOrd="0" presId="urn:microsoft.com/office/officeart/2005/8/layout/target3"/>
    <dgm:cxn modelId="{F2C245BE-F9D0-416E-B05D-0F799B7F07D6}" type="presOf" srcId="{60AAB43F-CE93-4584-B834-0088D64252B0}" destId="{93F904C7-90A4-449D-AD11-9889955BB168}" srcOrd="0" destOrd="0" presId="urn:microsoft.com/office/officeart/2005/8/layout/target3"/>
    <dgm:cxn modelId="{D573D102-1564-495E-B74B-0582E9462117}" type="presOf" srcId="{905B17B8-B207-49C8-948C-08ECD9137C5B}" destId="{06AAAB1D-6642-4AC7-BF08-19E4AFA1C78A}" srcOrd="0" destOrd="0" presId="urn:microsoft.com/office/officeart/2005/8/layout/target3"/>
    <dgm:cxn modelId="{11D9A0D4-9347-44DB-B54F-151974396AD4}" srcId="{905B17B8-B207-49C8-948C-08ECD9137C5B}" destId="{A46F29F4-9064-4C49-A6EC-1F837337B0DF}" srcOrd="0" destOrd="0" parTransId="{26B08E18-69A0-41AC-9BB4-51C0983B52D7}" sibTransId="{E1697139-2844-46CC-BD19-63C6B03861F9}"/>
    <dgm:cxn modelId="{CE10B886-14C6-46D0-B950-54FFE492DC48}" type="presOf" srcId="{A46F29F4-9064-4C49-A6EC-1F837337B0DF}" destId="{C04B5D56-66B9-4EFD-B5DB-24C43AE57524}" srcOrd="1" destOrd="0" presId="urn:microsoft.com/office/officeart/2005/8/layout/target3"/>
    <dgm:cxn modelId="{D1C5DA69-A339-4EEC-BE9A-48D5C40798BD}" type="presOf" srcId="{A46F29F4-9064-4C49-A6EC-1F837337B0DF}" destId="{4CEEE821-57FC-4FDC-A006-D9EA40030990}" srcOrd="0" destOrd="0" presId="urn:microsoft.com/office/officeart/2005/8/layout/target3"/>
    <dgm:cxn modelId="{A0697BC3-656E-4AC1-A0D1-A73BB0041489}" srcId="{905B17B8-B207-49C8-948C-08ECD9137C5B}" destId="{60AAB43F-CE93-4584-B834-0088D64252B0}" srcOrd="1" destOrd="0" parTransId="{A5B1EF7D-7A72-4918-BC69-04DC1A322E40}" sibTransId="{5E485C6B-85A6-470F-BED9-B709B3F5B14E}"/>
    <dgm:cxn modelId="{932CC70B-9BE2-4BDE-8532-9BEE2821BBA3}" type="presParOf" srcId="{06AAAB1D-6642-4AC7-BF08-19E4AFA1C78A}" destId="{C09C6929-DAEE-4B2D-B27F-AE28DEA9E92B}" srcOrd="0" destOrd="0" presId="urn:microsoft.com/office/officeart/2005/8/layout/target3"/>
    <dgm:cxn modelId="{50A05C64-561A-4869-AA42-4E6DCDBD728D}" type="presParOf" srcId="{06AAAB1D-6642-4AC7-BF08-19E4AFA1C78A}" destId="{E33EE651-F574-41ED-9A6A-B6712108BF01}" srcOrd="1" destOrd="0" presId="urn:microsoft.com/office/officeart/2005/8/layout/target3"/>
    <dgm:cxn modelId="{21C79DB3-3522-4B1B-9134-D48B61CEC4D3}" type="presParOf" srcId="{06AAAB1D-6642-4AC7-BF08-19E4AFA1C78A}" destId="{4CEEE821-57FC-4FDC-A006-D9EA40030990}" srcOrd="2" destOrd="0" presId="urn:microsoft.com/office/officeart/2005/8/layout/target3"/>
    <dgm:cxn modelId="{85E94097-7243-4293-BFBD-B3AA6E560317}" type="presParOf" srcId="{06AAAB1D-6642-4AC7-BF08-19E4AFA1C78A}" destId="{04E54711-B286-49FD-BFDF-D615D40B9B27}" srcOrd="3" destOrd="0" presId="urn:microsoft.com/office/officeart/2005/8/layout/target3"/>
    <dgm:cxn modelId="{FB7370FE-22B7-4598-AE2B-B4B1FF27B98B}" type="presParOf" srcId="{06AAAB1D-6642-4AC7-BF08-19E4AFA1C78A}" destId="{74B32137-1206-43B8-AACF-F19993E02F3F}" srcOrd="4" destOrd="0" presId="urn:microsoft.com/office/officeart/2005/8/layout/target3"/>
    <dgm:cxn modelId="{265EBA1C-827A-4A70-9C5D-D98DECA225D6}" type="presParOf" srcId="{06AAAB1D-6642-4AC7-BF08-19E4AFA1C78A}" destId="{93F904C7-90A4-449D-AD11-9889955BB168}" srcOrd="5" destOrd="0" presId="urn:microsoft.com/office/officeart/2005/8/layout/target3"/>
    <dgm:cxn modelId="{C544DDD8-5D5C-46C9-9E59-3680D0FD536C}" type="presParOf" srcId="{06AAAB1D-6642-4AC7-BF08-19E4AFA1C78A}" destId="{2EA148DC-331A-44BD-BDFD-20D3A8FE3B3D}" srcOrd="6" destOrd="0" presId="urn:microsoft.com/office/officeart/2005/8/layout/target3"/>
    <dgm:cxn modelId="{BF0CD976-0A7D-4A2B-AB6C-9F3D0FC167F0}" type="presParOf" srcId="{06AAAB1D-6642-4AC7-BF08-19E4AFA1C78A}" destId="{4844CCF7-8EC4-4392-BB23-E1119A665622}" srcOrd="7" destOrd="0" presId="urn:microsoft.com/office/officeart/2005/8/layout/target3"/>
    <dgm:cxn modelId="{212FCFC9-2BE9-405D-9D11-57A54E23134F}" type="presParOf" srcId="{06AAAB1D-6642-4AC7-BF08-19E4AFA1C78A}" destId="{C55D3526-CBDD-44A7-9957-2C48D4E758F6}" srcOrd="8" destOrd="0" presId="urn:microsoft.com/office/officeart/2005/8/layout/target3"/>
    <dgm:cxn modelId="{0EF8BDFE-E1FC-46D2-890C-8EFE6F7C76D1}" type="presParOf" srcId="{06AAAB1D-6642-4AC7-BF08-19E4AFA1C78A}" destId="{C04B5D56-66B9-4EFD-B5DB-24C43AE57524}" srcOrd="9" destOrd="0" presId="urn:microsoft.com/office/officeart/2005/8/layout/target3"/>
    <dgm:cxn modelId="{53DD70B4-3919-44A3-9FFB-324484FE5E7E}" type="presParOf" srcId="{06AAAB1D-6642-4AC7-BF08-19E4AFA1C78A}" destId="{0ABE290C-5719-4AC5-9B8D-F3C1CF1BE5DF}" srcOrd="10" destOrd="0" presId="urn:microsoft.com/office/officeart/2005/8/layout/target3"/>
    <dgm:cxn modelId="{409380B6-4959-44D5-968B-131D154BAEC5}" type="presParOf" srcId="{06AAAB1D-6642-4AC7-BF08-19E4AFA1C78A}" destId="{923249B2-E990-425B-82D0-6A857A2C3A3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76855-22C8-442D-8B01-D027E332257C}">
      <dsp:nvSpPr>
        <dsp:cNvPr id="0" name=""/>
        <dsp:cNvSpPr/>
      </dsp:nvSpPr>
      <dsp:spPr>
        <a:xfrm>
          <a:off x="2509" y="0"/>
          <a:ext cx="3905037" cy="6037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Капиталисти-ческий</a:t>
          </a: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строй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9" y="2415092"/>
        <a:ext cx="3905037" cy="2415092"/>
      </dsp:txXfrm>
    </dsp:sp>
    <dsp:sp modelId="{34ADC68F-BDF0-4657-A136-C7B50DC54C32}">
      <dsp:nvSpPr>
        <dsp:cNvPr id="0" name=""/>
        <dsp:cNvSpPr/>
      </dsp:nvSpPr>
      <dsp:spPr>
        <a:xfrm>
          <a:off x="949746" y="362263"/>
          <a:ext cx="2010564" cy="201056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77" t="1944" r="-677" b="-11125"/>
          </a:stretch>
        </a:blip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18A629-B9F7-41C7-8685-D374DBDC21ED}">
      <dsp:nvSpPr>
        <dsp:cNvPr id="0" name=""/>
        <dsp:cNvSpPr/>
      </dsp:nvSpPr>
      <dsp:spPr>
        <a:xfrm>
          <a:off x="4024698" y="0"/>
          <a:ext cx="3905037" cy="6037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Накопление капитала и свободные рабочие руки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24698" y="2415092"/>
        <a:ext cx="3905037" cy="2415092"/>
      </dsp:txXfrm>
    </dsp:sp>
    <dsp:sp modelId="{8F4B8E98-B69C-4DFF-A67E-5ED4E99DF1C5}">
      <dsp:nvSpPr>
        <dsp:cNvPr id="0" name=""/>
        <dsp:cNvSpPr/>
      </dsp:nvSpPr>
      <dsp:spPr>
        <a:xfrm>
          <a:off x="4971934" y="362263"/>
          <a:ext cx="2010564" cy="201056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9596971-0B1E-4740-A6BD-9D9EC16C2D46}">
      <dsp:nvSpPr>
        <dsp:cNvPr id="0" name=""/>
        <dsp:cNvSpPr/>
      </dsp:nvSpPr>
      <dsp:spPr>
        <a:xfrm>
          <a:off x="8046886" y="0"/>
          <a:ext cx="3905037" cy="6037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Промышленный переворот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6886" y="2415092"/>
        <a:ext cx="3905037" cy="2415092"/>
      </dsp:txXfrm>
    </dsp:sp>
    <dsp:sp modelId="{D77DA8C5-0C34-4B30-8691-DD6147B43A05}">
      <dsp:nvSpPr>
        <dsp:cNvPr id="0" name=""/>
        <dsp:cNvSpPr/>
      </dsp:nvSpPr>
      <dsp:spPr>
        <a:xfrm>
          <a:off x="8994123" y="362263"/>
          <a:ext cx="2010564" cy="201056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AA9480A-CDCA-4E66-A899-29CDD53EB788}">
      <dsp:nvSpPr>
        <dsp:cNvPr id="0" name=""/>
        <dsp:cNvSpPr/>
      </dsp:nvSpPr>
      <dsp:spPr>
        <a:xfrm>
          <a:off x="478177" y="4830184"/>
          <a:ext cx="10998079" cy="905659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EE215-F2CC-4A23-B84D-F8062A9FE0A6}">
      <dsp:nvSpPr>
        <dsp:cNvPr id="0" name=""/>
        <dsp:cNvSpPr/>
      </dsp:nvSpPr>
      <dsp:spPr>
        <a:xfrm>
          <a:off x="-6142758" y="-939809"/>
          <a:ext cx="7312230" cy="7312230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83D83-732E-4546-9539-CC44B280B42D}">
      <dsp:nvSpPr>
        <dsp:cNvPr id="0" name=""/>
        <dsp:cNvSpPr/>
      </dsp:nvSpPr>
      <dsp:spPr>
        <a:xfrm>
          <a:off x="511006" y="339429"/>
          <a:ext cx="9183719" cy="679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1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Низкий уровень с/х производства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006" y="339429"/>
        <a:ext cx="9183719" cy="679293"/>
      </dsp:txXfrm>
    </dsp:sp>
    <dsp:sp modelId="{4E949162-A8F1-4A54-A153-9FB0F0B134AF}">
      <dsp:nvSpPr>
        <dsp:cNvPr id="0" name=""/>
        <dsp:cNvSpPr/>
      </dsp:nvSpPr>
      <dsp:spPr>
        <a:xfrm>
          <a:off x="86447" y="254517"/>
          <a:ext cx="849117" cy="849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732C9-E394-4F95-B50D-4A94DBE2874E}">
      <dsp:nvSpPr>
        <dsp:cNvPr id="0" name=""/>
        <dsp:cNvSpPr/>
      </dsp:nvSpPr>
      <dsp:spPr>
        <a:xfrm>
          <a:off x="997768" y="1358044"/>
          <a:ext cx="8696957" cy="679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1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Англия и Голландия – происходят изменения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7768" y="1358044"/>
        <a:ext cx="8696957" cy="679293"/>
      </dsp:txXfrm>
    </dsp:sp>
    <dsp:sp modelId="{10950835-AA11-4B35-8C7E-8FFD7B9C4063}">
      <dsp:nvSpPr>
        <dsp:cNvPr id="0" name=""/>
        <dsp:cNvSpPr/>
      </dsp:nvSpPr>
      <dsp:spPr>
        <a:xfrm>
          <a:off x="573209" y="1273132"/>
          <a:ext cx="849117" cy="849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FCAAF-9552-45AC-9314-2251BF6D480A}">
      <dsp:nvSpPr>
        <dsp:cNvPr id="0" name=""/>
        <dsp:cNvSpPr/>
      </dsp:nvSpPr>
      <dsp:spPr>
        <a:xfrm>
          <a:off x="1147165" y="2376659"/>
          <a:ext cx="8547560" cy="679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1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Новые типы с/х орудий, переход к различным видам севооборота, освоение новых культур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47165" y="2376659"/>
        <a:ext cx="8547560" cy="679293"/>
      </dsp:txXfrm>
    </dsp:sp>
    <dsp:sp modelId="{D214815C-C781-4F24-BB2D-6D3758B2E9B6}">
      <dsp:nvSpPr>
        <dsp:cNvPr id="0" name=""/>
        <dsp:cNvSpPr/>
      </dsp:nvSpPr>
      <dsp:spPr>
        <a:xfrm>
          <a:off x="722606" y="2291747"/>
          <a:ext cx="849117" cy="849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B35FC-80BC-407B-9CD1-9C98B2B177F5}">
      <dsp:nvSpPr>
        <dsp:cNvPr id="0" name=""/>
        <dsp:cNvSpPr/>
      </dsp:nvSpPr>
      <dsp:spPr>
        <a:xfrm>
          <a:off x="997768" y="3395273"/>
          <a:ext cx="8696957" cy="679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1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Сохранение поземельной зависимости крестьян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7768" y="3395273"/>
        <a:ext cx="8696957" cy="679293"/>
      </dsp:txXfrm>
    </dsp:sp>
    <dsp:sp modelId="{D3F0F98B-DEF0-4238-A0C6-76EA6A071866}">
      <dsp:nvSpPr>
        <dsp:cNvPr id="0" name=""/>
        <dsp:cNvSpPr/>
      </dsp:nvSpPr>
      <dsp:spPr>
        <a:xfrm>
          <a:off x="573209" y="3310362"/>
          <a:ext cx="849117" cy="849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8BEEE-5E26-48CA-AD18-19DDB7E38039}">
      <dsp:nvSpPr>
        <dsp:cNvPr id="0" name=""/>
        <dsp:cNvSpPr/>
      </dsp:nvSpPr>
      <dsp:spPr>
        <a:xfrm>
          <a:off x="511006" y="4413888"/>
          <a:ext cx="9183719" cy="679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1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Сохранялась дворянская собственность на землю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006" y="4413888"/>
        <a:ext cx="9183719" cy="679293"/>
      </dsp:txXfrm>
    </dsp:sp>
    <dsp:sp modelId="{6BFBEFC7-B3AD-430F-8337-4760AE15B06A}">
      <dsp:nvSpPr>
        <dsp:cNvPr id="0" name=""/>
        <dsp:cNvSpPr/>
      </dsp:nvSpPr>
      <dsp:spPr>
        <a:xfrm>
          <a:off x="86447" y="4328976"/>
          <a:ext cx="849117" cy="849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25F3D-FD6F-4842-A9FE-954FF7281892}">
      <dsp:nvSpPr>
        <dsp:cNvPr id="0" name=""/>
        <dsp:cNvSpPr/>
      </dsp:nvSpPr>
      <dsp:spPr>
        <a:xfrm rot="5400000">
          <a:off x="818218" y="1606111"/>
          <a:ext cx="1258725" cy="14330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24981-1E01-42AA-B795-9664144CA767}">
      <dsp:nvSpPr>
        <dsp:cNvPr id="0" name=""/>
        <dsp:cNvSpPr/>
      </dsp:nvSpPr>
      <dsp:spPr>
        <a:xfrm>
          <a:off x="1686" y="210788"/>
          <a:ext cx="3085046" cy="14831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Выкуп крестьянами земли</a:t>
          </a:r>
          <a:endParaRPr lang="ru-RU" sz="3200" b="1" kern="1200" dirty="0"/>
        </a:p>
      </dsp:txBody>
      <dsp:txXfrm>
        <a:off x="74103" y="283205"/>
        <a:ext cx="2940212" cy="1338364"/>
      </dsp:txXfrm>
    </dsp:sp>
    <dsp:sp modelId="{EBEE489A-4616-4ABF-A58E-7D0905A0E67B}">
      <dsp:nvSpPr>
        <dsp:cNvPr id="0" name=""/>
        <dsp:cNvSpPr/>
      </dsp:nvSpPr>
      <dsp:spPr>
        <a:xfrm>
          <a:off x="2603685" y="352245"/>
          <a:ext cx="1541124" cy="1198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CE772-76DB-470D-B96B-22C7F0FAD848}">
      <dsp:nvSpPr>
        <dsp:cNvPr id="0" name=""/>
        <dsp:cNvSpPr/>
      </dsp:nvSpPr>
      <dsp:spPr>
        <a:xfrm rot="5400000">
          <a:off x="2806918" y="3272232"/>
          <a:ext cx="1258725" cy="14330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5D5C3-0FBC-4FE8-B81A-F81C18B29C03}">
      <dsp:nvSpPr>
        <dsp:cNvPr id="0" name=""/>
        <dsp:cNvSpPr/>
      </dsp:nvSpPr>
      <dsp:spPr>
        <a:xfrm>
          <a:off x="1990385" y="1876909"/>
          <a:ext cx="3085046" cy="14831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Батраки</a:t>
          </a:r>
          <a:endParaRPr lang="ru-RU" sz="3200" b="1" kern="1200" dirty="0"/>
        </a:p>
      </dsp:txBody>
      <dsp:txXfrm>
        <a:off x="2062802" y="1949326"/>
        <a:ext cx="2940212" cy="1338364"/>
      </dsp:txXfrm>
    </dsp:sp>
    <dsp:sp modelId="{27DA9271-8E18-42F9-AD37-FBC019E9BDA3}">
      <dsp:nvSpPr>
        <dsp:cNvPr id="0" name=""/>
        <dsp:cNvSpPr/>
      </dsp:nvSpPr>
      <dsp:spPr>
        <a:xfrm>
          <a:off x="5031688" y="1844530"/>
          <a:ext cx="2034129" cy="1198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наёмные рабочие</a:t>
          </a:r>
          <a:endParaRPr lang="ru-RU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Работа на земле за плату</a:t>
          </a:r>
          <a:endParaRPr lang="ru-RU" sz="2800" b="1" kern="1200" dirty="0"/>
        </a:p>
      </dsp:txBody>
      <dsp:txXfrm>
        <a:off x="5031688" y="1844530"/>
        <a:ext cx="2034129" cy="1198786"/>
      </dsp:txXfrm>
    </dsp:sp>
    <dsp:sp modelId="{141CECAB-8AF3-4845-A5D5-2B3FF9C5872E}">
      <dsp:nvSpPr>
        <dsp:cNvPr id="0" name=""/>
        <dsp:cNvSpPr/>
      </dsp:nvSpPr>
      <dsp:spPr>
        <a:xfrm>
          <a:off x="3979085" y="3543030"/>
          <a:ext cx="3085046" cy="14831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Ростовщичест</a:t>
          </a:r>
          <a:r>
            <a:rPr lang="ru-RU" sz="3200" b="1" kern="1200" dirty="0" smtClean="0"/>
            <a:t>-во и </a:t>
          </a:r>
          <a:r>
            <a:rPr lang="ru-RU" sz="3200" b="1" kern="1200" dirty="0" err="1" smtClean="0"/>
            <a:t>предпри-нимательство</a:t>
          </a:r>
          <a:endParaRPr lang="ru-RU" sz="3200" b="1" kern="1200" dirty="0"/>
        </a:p>
      </dsp:txBody>
      <dsp:txXfrm>
        <a:off x="4051502" y="3615447"/>
        <a:ext cx="2940212" cy="13383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ED663-6E23-4CFC-B0E5-B50D6BF958A9}">
      <dsp:nvSpPr>
        <dsp:cNvPr id="0" name=""/>
        <dsp:cNvSpPr/>
      </dsp:nvSpPr>
      <dsp:spPr>
        <a:xfrm>
          <a:off x="748965" y="0"/>
          <a:ext cx="8488280" cy="4957011"/>
        </a:xfrm>
        <a:prstGeom prst="rightArrow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55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603F625-FD8F-4E30-BC83-D5206CD16ADB}">
      <dsp:nvSpPr>
        <dsp:cNvPr id="0" name=""/>
        <dsp:cNvSpPr/>
      </dsp:nvSpPr>
      <dsp:spPr>
        <a:xfrm>
          <a:off x="1201466" y="1487103"/>
          <a:ext cx="7583279" cy="198280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shade val="5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Капиталистическое предприятие, основанное на разделении ручного труда наёмных рабочих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8259" y="1583896"/>
        <a:ext cx="7389693" cy="1789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6B232-3DD7-41FD-826C-654C0692063E}">
      <dsp:nvSpPr>
        <dsp:cNvPr id="0" name=""/>
        <dsp:cNvSpPr/>
      </dsp:nvSpPr>
      <dsp:spPr>
        <a:xfrm>
          <a:off x="0" y="372252"/>
          <a:ext cx="7114674" cy="4268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effectLst/>
            </a:rPr>
            <a:t> насильственный процесс превращения массы непосредственных производителей (прежде всего крестьян) в наёмных рабочих, а средств производства и денежных богатств — в капитал</a:t>
          </a:r>
          <a:endParaRPr lang="ru-RU" sz="3600" b="1" kern="1200" dirty="0">
            <a:effectLst/>
          </a:endParaRPr>
        </a:p>
      </dsp:txBody>
      <dsp:txXfrm>
        <a:off x="0" y="372252"/>
        <a:ext cx="7114674" cy="42688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73C8F-70C1-4112-922D-DABA16A8856E}">
      <dsp:nvSpPr>
        <dsp:cNvPr id="0" name=""/>
        <dsp:cNvSpPr/>
      </dsp:nvSpPr>
      <dsp:spPr>
        <a:xfrm>
          <a:off x="-5814015" y="-889831"/>
          <a:ext cx="6921707" cy="6921707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ABAA6-C4DF-4388-8426-9B160AD8E7F3}">
      <dsp:nvSpPr>
        <dsp:cNvPr id="0" name=""/>
        <dsp:cNvSpPr/>
      </dsp:nvSpPr>
      <dsp:spPr>
        <a:xfrm>
          <a:off x="412681" y="270780"/>
          <a:ext cx="6966664" cy="5413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70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Торговля со странами Востока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681" y="270780"/>
        <a:ext cx="6966664" cy="541354"/>
      </dsp:txXfrm>
    </dsp:sp>
    <dsp:sp modelId="{0EBD550A-2D0E-4DCA-8D1C-DE3F5E092F84}">
      <dsp:nvSpPr>
        <dsp:cNvPr id="0" name=""/>
        <dsp:cNvSpPr/>
      </dsp:nvSpPr>
      <dsp:spPr>
        <a:xfrm>
          <a:off x="74335" y="203110"/>
          <a:ext cx="676692" cy="676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54655-EA6F-4B82-B920-1CBE95976B93}">
      <dsp:nvSpPr>
        <dsp:cNvPr id="0" name=""/>
        <dsp:cNvSpPr/>
      </dsp:nvSpPr>
      <dsp:spPr>
        <a:xfrm>
          <a:off x="857982" y="1082708"/>
          <a:ext cx="6521363" cy="541354"/>
        </a:xfrm>
        <a:prstGeom prst="rect">
          <a:avLst/>
        </a:prstGeom>
        <a:gradFill rotWithShape="0">
          <a:gsLst>
            <a:gs pos="0">
              <a:schemeClr val="accent2">
                <a:hueOff val="238347"/>
                <a:satOff val="1383"/>
                <a:lumOff val="1373"/>
                <a:alphaOff val="0"/>
                <a:tint val="98000"/>
                <a:lumMod val="110000"/>
              </a:schemeClr>
            </a:gs>
            <a:gs pos="84000">
              <a:schemeClr val="accent2">
                <a:hueOff val="238347"/>
                <a:satOff val="1383"/>
                <a:lumOff val="1373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70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Ростовщичество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7982" y="1082708"/>
        <a:ext cx="6521363" cy="541354"/>
      </dsp:txXfrm>
    </dsp:sp>
    <dsp:sp modelId="{BCF39393-7C5C-4351-8249-4BBCA512D0F7}">
      <dsp:nvSpPr>
        <dsp:cNvPr id="0" name=""/>
        <dsp:cNvSpPr/>
      </dsp:nvSpPr>
      <dsp:spPr>
        <a:xfrm>
          <a:off x="519636" y="1015039"/>
          <a:ext cx="676692" cy="676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238347"/>
              <a:satOff val="1383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C1E0C-E8CC-4BA7-AB2B-C0E7ED75FB5D}">
      <dsp:nvSpPr>
        <dsp:cNvPr id="0" name=""/>
        <dsp:cNvSpPr/>
      </dsp:nvSpPr>
      <dsp:spPr>
        <a:xfrm>
          <a:off x="1061607" y="1894637"/>
          <a:ext cx="6317738" cy="541354"/>
        </a:xfrm>
        <a:prstGeom prst="rect">
          <a:avLst/>
        </a:prstGeom>
        <a:gradFill rotWithShape="0">
          <a:gsLst>
            <a:gs pos="0">
              <a:schemeClr val="accent2">
                <a:hueOff val="476694"/>
                <a:satOff val="2765"/>
                <a:lumOff val="2746"/>
                <a:alphaOff val="0"/>
                <a:tint val="98000"/>
                <a:lumMod val="110000"/>
              </a:schemeClr>
            </a:gs>
            <a:gs pos="84000">
              <a:schemeClr val="accent2">
                <a:hueOff val="476694"/>
                <a:satOff val="2765"/>
                <a:lumOff val="274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70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Банковские операции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1607" y="1894637"/>
        <a:ext cx="6317738" cy="541354"/>
      </dsp:txXfrm>
    </dsp:sp>
    <dsp:sp modelId="{FE7E2FF3-1562-45B1-8531-1430E9BF60FA}">
      <dsp:nvSpPr>
        <dsp:cNvPr id="0" name=""/>
        <dsp:cNvSpPr/>
      </dsp:nvSpPr>
      <dsp:spPr>
        <a:xfrm>
          <a:off x="723261" y="1826968"/>
          <a:ext cx="676692" cy="676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476694"/>
              <a:satOff val="2765"/>
              <a:lumOff val="27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D24C4-D9EE-42A1-9425-2A2D2F8A7760}">
      <dsp:nvSpPr>
        <dsp:cNvPr id="0" name=""/>
        <dsp:cNvSpPr/>
      </dsp:nvSpPr>
      <dsp:spPr>
        <a:xfrm>
          <a:off x="1061607" y="2706052"/>
          <a:ext cx="6317738" cy="541354"/>
        </a:xfrm>
        <a:prstGeom prst="rect">
          <a:avLst/>
        </a:prstGeom>
        <a:gradFill rotWithShape="0">
          <a:gsLst>
            <a:gs pos="0">
              <a:schemeClr val="accent2">
                <a:hueOff val="715041"/>
                <a:satOff val="4148"/>
                <a:lumOff val="4118"/>
                <a:alphaOff val="0"/>
                <a:tint val="98000"/>
                <a:lumMod val="110000"/>
              </a:schemeClr>
            </a:gs>
            <a:gs pos="84000">
              <a:schemeClr val="accent2">
                <a:hueOff val="715041"/>
                <a:satOff val="4148"/>
                <a:lumOff val="411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70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Колониальные захваты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1607" y="2706052"/>
        <a:ext cx="6317738" cy="541354"/>
      </dsp:txXfrm>
    </dsp:sp>
    <dsp:sp modelId="{1C4B5774-A94C-4318-B4CA-A4E805B0D70D}">
      <dsp:nvSpPr>
        <dsp:cNvPr id="0" name=""/>
        <dsp:cNvSpPr/>
      </dsp:nvSpPr>
      <dsp:spPr>
        <a:xfrm>
          <a:off x="723261" y="2638382"/>
          <a:ext cx="676692" cy="676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715041"/>
              <a:satOff val="4148"/>
              <a:lumOff val="4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F640D-A94A-4AEF-B0D8-01FD90E380BD}">
      <dsp:nvSpPr>
        <dsp:cNvPr id="0" name=""/>
        <dsp:cNvSpPr/>
      </dsp:nvSpPr>
      <dsp:spPr>
        <a:xfrm>
          <a:off x="857982" y="3517980"/>
          <a:ext cx="6521363" cy="541354"/>
        </a:xfrm>
        <a:prstGeom prst="rect">
          <a:avLst/>
        </a:prstGeom>
        <a:gradFill rotWithShape="0">
          <a:gsLst>
            <a:gs pos="0">
              <a:schemeClr val="accent2">
                <a:hueOff val="953388"/>
                <a:satOff val="5530"/>
                <a:lumOff val="5491"/>
                <a:alphaOff val="0"/>
                <a:tint val="98000"/>
                <a:lumMod val="110000"/>
              </a:schemeClr>
            </a:gs>
            <a:gs pos="84000">
              <a:schemeClr val="accent2">
                <a:hueOff val="953388"/>
                <a:satOff val="5530"/>
                <a:lumOff val="549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70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Ограбление населения колоний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7982" y="3517980"/>
        <a:ext cx="6521363" cy="541354"/>
      </dsp:txXfrm>
    </dsp:sp>
    <dsp:sp modelId="{90004EF4-9C34-4EDE-9A68-7FD5A5C95230}">
      <dsp:nvSpPr>
        <dsp:cNvPr id="0" name=""/>
        <dsp:cNvSpPr/>
      </dsp:nvSpPr>
      <dsp:spPr>
        <a:xfrm>
          <a:off x="519636" y="3450311"/>
          <a:ext cx="676692" cy="676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953388"/>
              <a:satOff val="5530"/>
              <a:lumOff val="54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849B7-7D68-40F7-854A-1F1DE528761B}">
      <dsp:nvSpPr>
        <dsp:cNvPr id="0" name=""/>
        <dsp:cNvSpPr/>
      </dsp:nvSpPr>
      <dsp:spPr>
        <a:xfrm>
          <a:off x="412681" y="4329909"/>
          <a:ext cx="6966664" cy="541354"/>
        </a:xfrm>
        <a:prstGeom prst="rect">
          <a:avLst/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70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Научные открытия и развитие техники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681" y="4329909"/>
        <a:ext cx="6966664" cy="541354"/>
      </dsp:txXfrm>
    </dsp:sp>
    <dsp:sp modelId="{3E574C5E-7EB9-49A6-B11C-85718384B2AC}">
      <dsp:nvSpPr>
        <dsp:cNvPr id="0" name=""/>
        <dsp:cNvSpPr/>
      </dsp:nvSpPr>
      <dsp:spPr>
        <a:xfrm>
          <a:off x="74335" y="4262240"/>
          <a:ext cx="676692" cy="676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1191735"/>
              <a:satOff val="6913"/>
              <a:lumOff val="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79E3B-BA4A-4AB9-A8D1-4C5AF2E9E6DC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66C72-F355-44C6-BE39-15717631A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3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6C72-F355-44C6-BE39-15717631A2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9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F4BF133-E0A2-4235-B7B4-21C004B04725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DF812E-363D-4760-9D2E-D2C0E0DF7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4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133-E0A2-4235-B7B4-21C004B04725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812E-363D-4760-9D2E-D2C0E0DF7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8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F4BF133-E0A2-4235-B7B4-21C004B04725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DF812E-363D-4760-9D2E-D2C0E0DF7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4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133-E0A2-4235-B7B4-21C004B04725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EDF812E-363D-4760-9D2E-D2C0E0DF7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2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F4BF133-E0A2-4235-B7B4-21C004B04725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DF812E-363D-4760-9D2E-D2C0E0DF7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4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133-E0A2-4235-B7B4-21C004B04725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812E-363D-4760-9D2E-D2C0E0DF7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6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133-E0A2-4235-B7B4-21C004B04725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812E-363D-4760-9D2E-D2C0E0DF7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0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133-E0A2-4235-B7B4-21C004B04725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812E-363D-4760-9D2E-D2C0E0DF7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9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133-E0A2-4235-B7B4-21C004B04725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812E-363D-4760-9D2E-D2C0E0DF7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1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F4BF133-E0A2-4235-B7B4-21C004B04725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DF812E-363D-4760-9D2E-D2C0E0DF7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0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133-E0A2-4235-B7B4-21C004B04725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812E-363D-4760-9D2E-D2C0E0DF7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3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F4BF133-E0A2-4235-B7B4-21C004B04725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EDF812E-363D-4760-9D2E-D2C0E0DF7A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330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1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ic.ru/books/item/f00/s00/z0000034/st017.shtml" TargetMode="External"/><Relationship Id="rId2" Type="http://schemas.openxmlformats.org/officeDocument/2006/relationships/hyperlink" Target="http://historic.ru/books/item/f00/s00/z0000034/st022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IXRL3uB_WM" TargetMode="External"/><Relationship Id="rId5" Type="http://schemas.openxmlformats.org/officeDocument/2006/relationships/hyperlink" Target="http://hist-world.com/istoriya-srednikh-vekov-v-xvii/120-ogorazhivaniya-i-ikh-posledstviya-v-anglii-v-16v.html" TargetMode="External"/><Relationship Id="rId4" Type="http://schemas.openxmlformats.org/officeDocument/2006/relationships/hyperlink" Target="http://historic.ru/books/item/f00/s00/z0000034/st026.s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828" y="1370054"/>
            <a:ext cx="11507713" cy="147501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черты экономического развития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828" y="6400800"/>
            <a:ext cx="11292559" cy="457200"/>
          </a:xfrm>
        </p:spPr>
        <p:txBody>
          <a:bodyPr/>
          <a:lstStyle/>
          <a:p>
            <a:pPr algn="ctr"/>
            <a:r>
              <a:rPr lang="ru-RU" b="1" i="1" dirty="0" smtClean="0"/>
              <a:t>8 </a:t>
            </a:r>
            <a:r>
              <a:rPr lang="ru-RU" b="1" i="1" dirty="0"/>
              <a:t>к</a:t>
            </a:r>
            <a:r>
              <a:rPr lang="ru-RU" b="1" i="1" dirty="0" smtClean="0"/>
              <a:t>ласс, всемирная история</a:t>
            </a:r>
            <a:endParaRPr lang="ru-RU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844800" cy="365125"/>
          </a:xfrm>
        </p:spPr>
        <p:txBody>
          <a:bodyPr/>
          <a:lstStyle/>
          <a:p>
            <a:fld id="{1966A268-A530-4F6A-BEB0-B470FF9BD405}" type="datetime1">
              <a:rPr lang="ru-RU" sz="4400" b="1" i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10.09.2017</a:t>
            </a:fld>
            <a:endParaRPr lang="ru-RU" sz="4400" b="1" i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9" y="3103366"/>
            <a:ext cx="5482208" cy="330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9"/>
          <a:stretch/>
        </p:blipFill>
        <p:spPr>
          <a:xfrm>
            <a:off x="5902037" y="3103366"/>
            <a:ext cx="5611090" cy="328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74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709" y="954826"/>
            <a:ext cx="11261557" cy="9883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Первоначальное накопление капитала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Хлопковые плантации в колониях. Гравюра из 'Энциклопедии' Дидр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6" b="2769"/>
          <a:stretch/>
        </p:blipFill>
        <p:spPr bwMode="auto">
          <a:xfrm>
            <a:off x="428709" y="1908933"/>
            <a:ext cx="8908022" cy="494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59487" y="5903893"/>
            <a:ext cx="6096000" cy="95410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dk1"/>
                </a:solidFill>
              </a:rPr>
              <a:t>Хлопковые плантации в колониях. Гравюра из 'Энциклопедии' Дидро</a:t>
            </a:r>
          </a:p>
        </p:txBody>
      </p:sp>
    </p:spTree>
    <p:extLst>
      <p:ext uri="{BB962C8B-B14F-4D97-AF65-F5344CB8AC3E}">
        <p14:creationId xmlns:p14="http://schemas.microsoft.com/office/powerpoint/2010/main" val="14287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/>
              <a:t>Первоначальное накопление капитала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178752"/>
              </p:ext>
            </p:extLst>
          </p:nvPr>
        </p:nvGraphicFramePr>
        <p:xfrm>
          <a:off x="5077326" y="1763134"/>
          <a:ext cx="7114674" cy="501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Кузница. Гравюра из 'Энциклопедии' Дидр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" y="1935713"/>
            <a:ext cx="4701109" cy="3666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79697" y="5822337"/>
            <a:ext cx="4278598" cy="95410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dk1"/>
                </a:solidFill>
              </a:rPr>
              <a:t>Кузница. Гравюра из 'Энциклопедии' Дидро</a:t>
            </a:r>
          </a:p>
        </p:txBody>
      </p:sp>
    </p:spTree>
    <p:extLst>
      <p:ext uri="{BB962C8B-B14F-4D97-AF65-F5344CB8AC3E}">
        <p14:creationId xmlns:p14="http://schemas.microsoft.com/office/powerpoint/2010/main" val="40997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/>
              <a:t>Первоначальное накопление капитала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976543"/>
              </p:ext>
            </p:extLst>
          </p:nvPr>
        </p:nvGraphicFramePr>
        <p:xfrm>
          <a:off x="4740442" y="1715957"/>
          <a:ext cx="7451559" cy="514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0088" y="5923259"/>
            <a:ext cx="5068606" cy="83099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dk1"/>
                </a:solidFill>
              </a:rPr>
              <a:t>Дом Ост-Индской компании в Амстердаме. Гравюра </a:t>
            </a:r>
            <a:r>
              <a:rPr lang="ru-RU" sz="2400" b="1" i="1" dirty="0" err="1" smtClean="0">
                <a:solidFill>
                  <a:schemeClr val="dk1"/>
                </a:solidFill>
              </a:rPr>
              <a:t>сер.XVII</a:t>
            </a:r>
            <a:r>
              <a:rPr lang="ru-RU" sz="2400" b="1" i="1" dirty="0" smtClean="0">
                <a:solidFill>
                  <a:schemeClr val="dk1"/>
                </a:solidFill>
              </a:rPr>
              <a:t> </a:t>
            </a:r>
            <a:r>
              <a:rPr lang="ru-RU" sz="2400" b="1" i="1" dirty="0">
                <a:solidFill>
                  <a:schemeClr val="dk1"/>
                </a:solidFill>
              </a:rPr>
              <a:t>в.</a:t>
            </a:r>
          </a:p>
        </p:txBody>
      </p:sp>
      <p:pic>
        <p:nvPicPr>
          <p:cNvPr id="9" name="Picture 6" descr="Дом Ост-Индской компании в Амстердаме. Гравюра середины XVII в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9"/>
          <a:stretch/>
        </p:blipFill>
        <p:spPr bwMode="auto">
          <a:xfrm>
            <a:off x="0" y="2642230"/>
            <a:ext cx="4740442" cy="3190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412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F73C8F-70C1-4112-922D-DABA16A88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1F73C8F-70C1-4112-922D-DABA16A88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BD550A-2D0E-4DCA-8D1C-DE3F5E09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EBD550A-2D0E-4DCA-8D1C-DE3F5E092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CABAA6-C4DF-4388-8426-9B160AD8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D3CABAA6-C4DF-4388-8426-9B160AD8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39393-7C5C-4351-8249-4BBCA512D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BCF39393-7C5C-4351-8249-4BBCA512D0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B54655-EA6F-4B82-B920-1CBE95976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DB54655-EA6F-4B82-B920-1CBE95976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7E2FF3-1562-45B1-8531-1430E9BF6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FE7E2FF3-1562-45B1-8531-1430E9BF6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FC1E0C-E8CC-4BA7-AB2B-C0E7ED75F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BBFC1E0C-E8CC-4BA7-AB2B-C0E7ED75F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4B5774-A94C-4318-B4CA-A4E805B0D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1C4B5774-A94C-4318-B4CA-A4E805B0D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3D24C4-D9EE-42A1-9425-2A2D2F8A7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C3D24C4-D9EE-42A1-9425-2A2D2F8A7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004EF4-9C34-4EDE-9A68-7FD5A5C95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90004EF4-9C34-4EDE-9A68-7FD5A5C95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BF640D-A94A-4AEF-B0D8-01FD90E38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ABF640D-A94A-4AEF-B0D8-01FD90E38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574C5E-7EB9-49A6-B11C-85718384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3E574C5E-7EB9-49A6-B11C-85718384B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9849B7-7D68-40F7-854A-1F1DE5287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9849B7-7D68-40F7-854A-1F1DE5287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/>
              <a:t>Первоначальное накопление капитала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29522"/>
              </p:ext>
            </p:extLst>
          </p:nvPr>
        </p:nvGraphicFramePr>
        <p:xfrm>
          <a:off x="240632" y="1900989"/>
          <a:ext cx="11951368" cy="487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709" y="593879"/>
            <a:ext cx="11261557" cy="9883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техники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В мастерской ткача. Гравюра второй половины XVIII 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0" y="1985548"/>
            <a:ext cx="5314787" cy="4198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329252" y="5903892"/>
            <a:ext cx="4579668" cy="95410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dk1"/>
                </a:solidFill>
              </a:rPr>
              <a:t>В мастерской ткача. Гравюра </a:t>
            </a:r>
            <a:r>
              <a:rPr lang="ru-RU" sz="2800" b="1" i="1" dirty="0" err="1" smtClean="0">
                <a:solidFill>
                  <a:schemeClr val="dk1"/>
                </a:solidFill>
              </a:rPr>
              <a:t>вт.пол.XVIII</a:t>
            </a:r>
            <a:r>
              <a:rPr lang="ru-RU" sz="2800" b="1" i="1" dirty="0" smtClean="0">
                <a:solidFill>
                  <a:schemeClr val="dk1"/>
                </a:solidFill>
              </a:rPr>
              <a:t> </a:t>
            </a:r>
            <a:r>
              <a:rPr lang="ru-RU" sz="2800" b="1" i="1" dirty="0">
                <a:solidFill>
                  <a:schemeClr val="dk1"/>
                </a:solidFill>
              </a:rPr>
              <a:t>в.</a:t>
            </a:r>
          </a:p>
        </p:txBody>
      </p:sp>
      <p:pic>
        <p:nvPicPr>
          <p:cNvPr id="10242" name="Picture 2" descr="Машина Ньюкомена. Гравюра Г. Бейтона 1717 г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/>
        </p:blipFill>
        <p:spPr bwMode="auto">
          <a:xfrm>
            <a:off x="6473390" y="1985547"/>
            <a:ext cx="4427221" cy="4131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7267074" y="5903893"/>
            <a:ext cx="4924926" cy="95410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dk1"/>
                </a:solidFill>
              </a:rPr>
              <a:t>Машина </a:t>
            </a:r>
            <a:r>
              <a:rPr lang="ru-RU" sz="2800" b="1" i="1" dirty="0" err="1">
                <a:solidFill>
                  <a:schemeClr val="dk1"/>
                </a:solidFill>
              </a:rPr>
              <a:t>Ньюкомена</a:t>
            </a:r>
            <a:r>
              <a:rPr lang="ru-RU" sz="2800" b="1" i="1" dirty="0">
                <a:solidFill>
                  <a:schemeClr val="dk1"/>
                </a:solidFill>
              </a:rPr>
              <a:t>. </a:t>
            </a:r>
            <a:endParaRPr lang="ru-RU" sz="2800" b="1" i="1" dirty="0" smtClean="0">
              <a:solidFill>
                <a:schemeClr val="dk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dk1"/>
                </a:solidFill>
              </a:rPr>
              <a:t>Гравюра </a:t>
            </a:r>
            <a:r>
              <a:rPr lang="ru-RU" sz="2800" b="1" i="1" dirty="0">
                <a:solidFill>
                  <a:schemeClr val="dk1"/>
                </a:solidFill>
              </a:rPr>
              <a:t>Г. </a:t>
            </a:r>
            <a:r>
              <a:rPr lang="ru-RU" sz="2800" b="1" i="1" dirty="0" err="1">
                <a:solidFill>
                  <a:schemeClr val="dk1"/>
                </a:solidFill>
              </a:rPr>
              <a:t>Бейтона</a:t>
            </a:r>
            <a:r>
              <a:rPr lang="ru-RU" sz="2800" b="1" i="1" dirty="0">
                <a:solidFill>
                  <a:schemeClr val="dk1"/>
                </a:solidFill>
              </a:rPr>
              <a:t> 1717 г.</a:t>
            </a:r>
          </a:p>
        </p:txBody>
      </p:sp>
    </p:spTree>
    <p:extLst>
      <p:ext uri="{BB962C8B-B14F-4D97-AF65-F5344CB8AC3E}">
        <p14:creationId xmlns:p14="http://schemas.microsoft.com/office/powerpoint/2010/main" val="2021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680" y="533714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техники</a:t>
            </a:r>
          </a:p>
        </p:txBody>
      </p:sp>
      <p:pic>
        <p:nvPicPr>
          <p:cNvPr id="18436" name="Picture 4" descr="https://upload.wikimedia.org/wikipedia/commons/1/16/Newcomen_atmospheric_engine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2344"/>
            <a:ext cx="3499140" cy="50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81445" y="2301117"/>
            <a:ext cx="3009236" cy="35394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dk1"/>
                </a:solidFill>
              </a:rPr>
              <a:t>Схема работы парового двигателя </a:t>
            </a:r>
            <a:r>
              <a:rPr lang="ru-RU" sz="2800" b="1" i="1" dirty="0" err="1">
                <a:solidFill>
                  <a:schemeClr val="dk1"/>
                </a:solidFill>
              </a:rPr>
              <a:t>Ньюкомена</a:t>
            </a:r>
            <a:r>
              <a:rPr lang="ru-RU" sz="2800" b="1" i="1" dirty="0">
                <a:solidFill>
                  <a:schemeClr val="dk1"/>
                </a:solidFill>
              </a:rPr>
              <a:t>, 1705. Пар изображён розовым цветом, вода — голубым.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74440" y="5840547"/>
            <a:ext cx="2023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1705 г.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4338" y="6027003"/>
            <a:ext cx="6237638" cy="83099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dk1"/>
                </a:solidFill>
              </a:rPr>
              <a:t>Версия паровой </a:t>
            </a:r>
            <a:r>
              <a:rPr lang="ru-RU" sz="2400" b="1" i="1" dirty="0">
                <a:solidFill>
                  <a:schemeClr val="dk1"/>
                </a:solidFill>
              </a:rPr>
              <a:t>машины, созданная Уаттом</a:t>
            </a:r>
          </a:p>
        </p:txBody>
      </p:sp>
      <p:pic>
        <p:nvPicPr>
          <p:cNvPr id="18438" name="Picture 6" descr="https://upload.wikimedia.org/wikipedia/commons/thumb/5/5c/Watt_steam_pumping_engine.JPG/800px-Watt_steam_pumping_eng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87" y="1802344"/>
            <a:ext cx="4447009" cy="42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512888" y="5103673"/>
            <a:ext cx="1925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1769г.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0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680" y="513898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Прялка «Дженни»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1194" y="1931521"/>
            <a:ext cx="5679794" cy="4614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059488" y="5592247"/>
            <a:ext cx="2684774" cy="95410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dk1"/>
                </a:solidFill>
              </a:rPr>
              <a:t>Прялка «Дженни»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29513840"/>
              </p:ext>
            </p:extLst>
          </p:nvPr>
        </p:nvGraphicFramePr>
        <p:xfrm>
          <a:off x="64341" y="1931521"/>
          <a:ext cx="6096000" cy="476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08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Перевозка угля на баржах. Гравюра конца XVII 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7" y="1715956"/>
            <a:ext cx="3391858" cy="4653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0647" y="6027003"/>
            <a:ext cx="4150659" cy="83099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dk1"/>
                </a:solidFill>
              </a:rPr>
              <a:t>Перевозка угля на баржах. Гравюра конца XVII в.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предпринимательство</a:t>
            </a:r>
            <a:endParaRPr lang="ru-RU" sz="40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232160" y="2089088"/>
            <a:ext cx="7708828" cy="3937915"/>
          </a:xfrm>
        </p:spPr>
        <p:txBody>
          <a:bodyPr anchor="t"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Капитализм- общественный строй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основанный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частной собственности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наёмном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труде и рыночной экономике</a:t>
            </a:r>
          </a:p>
        </p:txBody>
      </p:sp>
    </p:spTree>
    <p:extLst>
      <p:ext uri="{BB962C8B-B14F-4D97-AF65-F5344CB8AC3E}">
        <p14:creationId xmlns:p14="http://schemas.microsoft.com/office/powerpoint/2010/main" val="29386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Сущность промышленной революции</a:t>
            </a:r>
            <a:endParaRPr lang="ru-RU" sz="4000" b="1" dirty="0"/>
          </a:p>
        </p:txBody>
      </p:sp>
      <p:pic>
        <p:nvPicPr>
          <p:cNvPr id="6146" name="Picture 2" descr="http://historic.ru/books/item/f00/s00/z0000034/pic/map1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5" t="2186" r="3571" b="17108"/>
          <a:stretch/>
        </p:blipFill>
        <p:spPr bwMode="auto">
          <a:xfrm>
            <a:off x="8063752" y="1894754"/>
            <a:ext cx="4128248" cy="48874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885196"/>
              </p:ext>
            </p:extLst>
          </p:nvPr>
        </p:nvGraphicFramePr>
        <p:xfrm>
          <a:off x="202910" y="1894754"/>
          <a:ext cx="7780103" cy="477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983014" y="6334780"/>
            <a:ext cx="4208986" cy="5232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dk1"/>
                </a:solidFill>
              </a:rPr>
              <a:t>Англия в </a:t>
            </a:r>
            <a:r>
              <a:rPr lang="en-US" sz="2800" b="1" i="1" dirty="0" smtClean="0">
                <a:solidFill>
                  <a:schemeClr val="dk1"/>
                </a:solidFill>
              </a:rPr>
              <a:t>XVII -</a:t>
            </a:r>
            <a:r>
              <a:rPr lang="ru-RU" sz="2800" b="1" i="1" dirty="0" smtClean="0">
                <a:solidFill>
                  <a:schemeClr val="dk1"/>
                </a:solidFill>
              </a:rPr>
              <a:t> </a:t>
            </a:r>
            <a:r>
              <a:rPr lang="ru-RU" sz="2800" b="1" i="1" dirty="0">
                <a:solidFill>
                  <a:schemeClr val="dk1"/>
                </a:solidFill>
              </a:rPr>
              <a:t>XVIII в.</a:t>
            </a:r>
          </a:p>
        </p:txBody>
      </p:sp>
    </p:spTree>
    <p:extLst>
      <p:ext uri="{BB962C8B-B14F-4D97-AF65-F5344CB8AC3E}">
        <p14:creationId xmlns:p14="http://schemas.microsoft.com/office/powerpoint/2010/main" val="14600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9C6929-DAEE-4B2D-B27F-AE28DEA9E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C09C6929-DAEE-4B2D-B27F-AE28DEA9E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EEE821-57FC-4FDC-A006-D9EA40030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4CEEE821-57FC-4FDC-A006-D9EA40030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B32137-1206-43B8-AACF-F19993E02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74B32137-1206-43B8-AACF-F19993E02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F904C7-90A4-449D-AD11-9889955BB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93F904C7-90A4-449D-AD11-9889955BB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44CCF7-8EC4-4392-BB23-E1119A665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844CCF7-8EC4-4392-BB23-E1119A665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5D3526-CBDD-44A7-9957-2C48D4E75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C55D3526-CBDD-44A7-9957-2C48D4E75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Ссылки на изображения, материал, видео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610808" cy="4490468"/>
          </a:xfrm>
        </p:spPr>
        <p:txBody>
          <a:bodyPr anchor="t">
            <a:normAutofit fontScale="92500" lnSpcReduction="10000"/>
          </a:bodyPr>
          <a:lstStyle/>
          <a:p>
            <a:r>
              <a:rPr lang="ru-RU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Кошелев В.С. Всемирная история Нового времени, 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XVI 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2"/>
              </a:rPr>
              <a:t>–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XVIII </a:t>
            </a:r>
            <a:r>
              <a:rPr lang="ru-RU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вв.: </a:t>
            </a:r>
            <a:r>
              <a:rPr lang="ru-RU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учеб.пособие</a:t>
            </a:r>
            <a:r>
              <a:rPr lang="ru-RU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для 8-го </a:t>
            </a:r>
            <a:r>
              <a:rPr lang="ru-RU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кл</a:t>
            </a:r>
            <a:r>
              <a:rPr lang="ru-RU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- Минск, 2010.</a:t>
            </a:r>
            <a:endParaRPr lang="ru-RU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hlinkClick r:id="rId2"/>
            </a:endParaRPr>
          </a:p>
          <a:p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2"/>
              </a:rPr>
              <a:t>http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2"/>
              </a:rPr>
              <a:t>://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2"/>
              </a:rPr>
              <a:t>historic.ru/books/item/f00/s00/z0000034/st022.shtml</a:t>
            </a:r>
            <a:endParaRPr lang="ru-RU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http://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historic.ru/books/item/f00/s00/z0000034/st017.shtml</a:t>
            </a:r>
            <a:endParaRPr lang="ru-RU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4"/>
              </a:rPr>
              <a:t>http://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4"/>
              </a:rPr>
              <a:t>historic.ru/books/item/f00/s00/z0000034/st026.shtml</a:t>
            </a:r>
            <a:endParaRPr lang="ru-RU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5"/>
              </a:rPr>
              <a:t>http://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5"/>
              </a:rPr>
              <a:t>hist-world.com/istoriya-srednikh-vekov-v-xvii/120-ogorazhivaniya-i-ikh-posledstviya-v-anglii-v-16v.html</a:t>
            </a:r>
            <a:endParaRPr lang="ru-RU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6"/>
              </a:rPr>
              <a:t>https://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6"/>
              </a:rPr>
              <a:t>www.youtube.com/watch?v=VIXRL3uB_WM</a:t>
            </a:r>
            <a:endParaRPr lang="ru-RU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8964007"/>
              </p:ext>
            </p:extLst>
          </p:nvPr>
        </p:nvGraphicFramePr>
        <p:xfrm>
          <a:off x="121024" y="564777"/>
          <a:ext cx="11954434" cy="603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17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A9480A-CDCA-4E66-A899-29CDD53EB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AA9480A-CDCA-4E66-A899-29CDD53EB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ADC68F-BDF0-4657-A136-C7B50DC54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4ADC68F-BDF0-4657-A136-C7B50DC54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A76855-22C8-442D-8B01-D027E3322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6A76855-22C8-442D-8B01-D027E3322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4B8E98-B69C-4DFF-A67E-5ED4E99DF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F4B8E98-B69C-4DFF-A67E-5ED4E99DF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18A629-B9F7-41C7-8685-D374DBDC2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118A629-B9F7-41C7-8685-D374DBDC2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7DA8C5-0C34-4B30-8691-DD6147B43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77DA8C5-0C34-4B30-8691-DD6147B43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596971-0B1E-4740-A6BD-9D9EC16C2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49596971-0B1E-4740-A6BD-9D9EC16C2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Сельскохозяйственные работы. Гравюра из 'Энциклопедии 'Дид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9" y="1843299"/>
            <a:ext cx="6134188" cy="5014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88106" y="5903893"/>
            <a:ext cx="6360459" cy="95410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Сельскохозяйственные работы. Гравюра из 'Энциклопедии 'Дидро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9298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680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особенности сельского хозяйства</a:t>
            </a:r>
            <a:endParaRPr lang="ru-RU" sz="4400" b="1" i="1" dirty="0"/>
          </a:p>
        </p:txBody>
      </p:sp>
      <p:pic>
        <p:nvPicPr>
          <p:cNvPr id="5" name="Picture 10" descr="Сельскохозяйственный рабочий. Рисунок С. Гримма. Вторая половина XVIII 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3" y="1922541"/>
            <a:ext cx="2802687" cy="3825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5131" y="5640632"/>
            <a:ext cx="2660074" cy="9233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dk1"/>
                </a:solidFill>
              </a:rPr>
              <a:t>Сельскохозяйственный рабочий. Рисунок С. </a:t>
            </a:r>
            <a:r>
              <a:rPr lang="ru-RU" b="1" i="1" dirty="0" err="1" smtClean="0">
                <a:solidFill>
                  <a:schemeClr val="dk1"/>
                </a:solidFill>
              </a:rPr>
              <a:t>Гримма.</a:t>
            </a:r>
            <a:r>
              <a:rPr lang="ru-RU" b="1" i="1" dirty="0" err="1" smtClean="0"/>
              <a:t>в</a:t>
            </a:r>
            <a:r>
              <a:rPr lang="ru-RU" b="1" i="1" dirty="0" err="1" smtClean="0">
                <a:solidFill>
                  <a:schemeClr val="dk1"/>
                </a:solidFill>
              </a:rPr>
              <a:t>т.пол</a:t>
            </a:r>
            <a:r>
              <a:rPr lang="ru-RU" b="1" i="1" dirty="0" smtClean="0">
                <a:solidFill>
                  <a:schemeClr val="dk1"/>
                </a:solidFill>
              </a:rPr>
              <a:t>. </a:t>
            </a:r>
            <a:r>
              <a:rPr lang="ru-RU" b="1" i="1" dirty="0">
                <a:solidFill>
                  <a:schemeClr val="dk1"/>
                </a:solidFill>
              </a:rPr>
              <a:t>XVIII в.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498988"/>
              </p:ext>
            </p:extLst>
          </p:nvPr>
        </p:nvGraphicFramePr>
        <p:xfrm>
          <a:off x="2420472" y="1546411"/>
          <a:ext cx="9771528" cy="543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32709" y="-79297"/>
            <a:ext cx="102592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Приведите доказательства утверждений (стр.49-50)</a:t>
            </a:r>
            <a:endParaRPr lang="ru-RU" sz="2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8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4EE215-F2CC-4A23-B84D-F8062A9FE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E4EE215-F2CC-4A23-B84D-F8062A9FE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49162-A8F1-4A54-A153-9FB0F0B13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E949162-A8F1-4A54-A153-9FB0F0B13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E83D83-732E-4546-9539-CC44B280B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9BE83D83-732E-4546-9539-CC44B280B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950835-AA11-4B35-8C7E-8FFD7B9C4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0950835-AA11-4B35-8C7E-8FFD7B9C4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732C9-E394-4F95-B50D-4A94DBE28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D1732C9-E394-4F95-B50D-4A94DBE28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14815C-C781-4F24-BB2D-6D3758B2E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214815C-C781-4F24-BB2D-6D3758B2E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4FCAAF-9552-45AC-9314-2251BF6D4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8C4FCAAF-9552-45AC-9314-2251BF6D4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F0F98B-DEF0-4238-A0C6-76EA6A071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3F0F98B-DEF0-4238-A0C6-76EA6A071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5B35FC-80BC-407B-9CD1-9C98B2B17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0B5B35FC-80BC-407B-9CD1-9C98B2B17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FBEFC7-B3AD-430F-8337-4760AE15B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6BFBEFC7-B3AD-430F-8337-4760AE15B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E8BEEE-5E26-48CA-AD18-19DDB7E38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5E8BEEE-5E26-48CA-AD18-19DDB7E38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609" y="833567"/>
            <a:ext cx="11029616" cy="9883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Изменения в сельском хозяйстве и землепользовании</a:t>
            </a:r>
            <a:endParaRPr lang="ru-RU" sz="4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5221212"/>
              </p:ext>
            </p:extLst>
          </p:nvPr>
        </p:nvGraphicFramePr>
        <p:xfrm>
          <a:off x="41564" y="1745674"/>
          <a:ext cx="7065818" cy="5237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http://www.home-edu.ru/user/uatml/00001367/003econ/collections/006ec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15" y="1821899"/>
            <a:ext cx="5239219" cy="3891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39470" y="5666483"/>
            <a:ext cx="3152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0"/>
                <a:solidFill>
                  <a:schemeClr val="tx1"/>
                </a:solidFill>
              </a:rPr>
              <a:t>Батраки в Англии</a:t>
            </a:r>
            <a:endParaRPr lang="ru-RU" sz="2800" b="1" i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Огораживания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hist-world.com/images/srednii-veka/1/Plan-pomestya-posle-ogorazhivan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2368"/>
            <a:ext cx="4355432" cy="636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355432" y="1925053"/>
            <a:ext cx="7836568" cy="5170238"/>
          </a:xfrm>
        </p:spPr>
        <p:txBody>
          <a:bodyPr anchor="t">
            <a:normAutofit fontScale="925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99000"/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НАСИЛЬСТВЕННЫЙ СГОН КРЕСТЬЯН С ЗЕМЛИ В АНГЛИИ.</a:t>
            </a:r>
          </a:p>
          <a:p>
            <a:pPr>
              <a:buClr>
                <a:schemeClr val="accent2">
                  <a:lumMod val="75000"/>
                </a:schemeClr>
              </a:buClr>
              <a:buSzPct val="99000"/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</a:rPr>
              <a:t>Захватив </a:t>
            </a:r>
            <a:r>
              <a:rPr lang="ru-RU" sz="3200" b="1" dirty="0">
                <a:solidFill>
                  <a:schemeClr val="tx1"/>
                </a:solidFill>
              </a:rPr>
              <a:t>крестьянские земли  дворяне стали разводить огромные стада </a:t>
            </a:r>
            <a:r>
              <a:rPr lang="ru-RU" sz="3200" b="1" dirty="0" smtClean="0">
                <a:solidFill>
                  <a:schemeClr val="tx1"/>
                </a:solidFill>
              </a:rPr>
              <a:t>овец.</a:t>
            </a:r>
          </a:p>
          <a:p>
            <a:pPr>
              <a:buClr>
                <a:schemeClr val="accent2">
                  <a:lumMod val="75000"/>
                </a:schemeClr>
              </a:buClr>
              <a:buSzPct val="99000"/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</a:rPr>
              <a:t>Новые </a:t>
            </a:r>
            <a:r>
              <a:rPr lang="ru-RU" sz="3200" b="1" dirty="0">
                <a:solidFill>
                  <a:schemeClr val="tx1"/>
                </a:solidFill>
              </a:rPr>
              <a:t>дворяне вывозили на рынок шерсть, хлеб, овощи. Некоторые из них имели ткацкие, кожевенные и другие </a:t>
            </a:r>
            <a:r>
              <a:rPr lang="ru-RU" sz="3200" b="1" dirty="0" smtClean="0">
                <a:solidFill>
                  <a:schemeClr val="tx1"/>
                </a:solidFill>
              </a:rPr>
              <a:t>предприятия.</a:t>
            </a:r>
          </a:p>
          <a:p>
            <a:pPr>
              <a:buClr>
                <a:schemeClr val="accent2">
                  <a:lumMod val="75000"/>
                </a:schemeClr>
              </a:buClr>
              <a:buSzPct val="99000"/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</a:rPr>
              <a:t>Землевладельцев, которые вели хозяйство по-новому, называли </a:t>
            </a:r>
            <a:r>
              <a:rPr lang="ru-RU" sz="32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НОВЫМИ ДВОРЯНАМИ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99000"/>
              <a:buNone/>
            </a:pP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мануфактур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 descr="Горнолитвиновская суконная мануфактура. Рисунок 1728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58"/>
            <a:ext cx="8157411" cy="4914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57411" y="5042118"/>
            <a:ext cx="4034589" cy="181588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chemeClr val="dk1"/>
                </a:solidFill>
              </a:rPr>
              <a:t>Горнолитвиновская</a:t>
            </a:r>
            <a:r>
              <a:rPr lang="ru-RU" sz="2800" b="1" i="1" dirty="0">
                <a:solidFill>
                  <a:schemeClr val="dk1"/>
                </a:solidFill>
              </a:rPr>
              <a:t> суконная мануфактура. Рисунок 1728 г.</a:t>
            </a:r>
          </a:p>
        </p:txBody>
      </p:sp>
    </p:spTree>
    <p:extLst>
      <p:ext uri="{BB962C8B-B14F-4D97-AF65-F5344CB8AC3E}">
        <p14:creationId xmlns:p14="http://schemas.microsoft.com/office/powerpoint/2010/main" val="33617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мануфактура</a:t>
            </a:r>
            <a:endParaRPr lang="ru-RU" sz="54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1159660"/>
              </p:ext>
            </p:extLst>
          </p:nvPr>
        </p:nvGraphicFramePr>
        <p:xfrm>
          <a:off x="-695993" y="1900989"/>
          <a:ext cx="9986212" cy="495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Слесарь и его ученики. Гравюра 1689 г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74" y="1717990"/>
            <a:ext cx="3553326" cy="519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649116" y="6027003"/>
            <a:ext cx="3542884" cy="83099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dk1"/>
                </a:solidFill>
              </a:rPr>
              <a:t>Слесарь и его ученики. Гравюра 1689 г.</a:t>
            </a:r>
          </a:p>
        </p:txBody>
      </p:sp>
    </p:spTree>
    <p:extLst>
      <p:ext uri="{BB962C8B-B14F-4D97-AF65-F5344CB8AC3E}">
        <p14:creationId xmlns:p14="http://schemas.microsoft.com/office/powerpoint/2010/main" val="19632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11" y="609099"/>
            <a:ext cx="8133348" cy="1013800"/>
          </a:xfrm>
        </p:spPr>
        <p:txBody>
          <a:bodyPr anchor="t">
            <a:noAutofit/>
          </a:bodyPr>
          <a:lstStyle/>
          <a:p>
            <a:r>
              <a:rPr lang="ru-RU" sz="3200" b="1" dirty="0" smtClean="0"/>
              <a:t>Сравните ремесленную мастерскую и мануфактуру – </a:t>
            </a:r>
            <a:r>
              <a:rPr lang="ru-RU" sz="3200" b="1" cap="none" dirty="0" smtClean="0"/>
              <a:t>стр</a:t>
            </a:r>
            <a:r>
              <a:rPr lang="ru-RU" sz="3200" b="1" dirty="0" smtClean="0"/>
              <a:t>.50-51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939436"/>
              </p:ext>
            </p:extLst>
          </p:nvPr>
        </p:nvGraphicFramePr>
        <p:xfrm>
          <a:off x="0" y="1916530"/>
          <a:ext cx="8590547" cy="451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512"/>
                <a:gridCol w="2722646"/>
                <a:gridCol w="2815389"/>
              </a:tblGrid>
              <a:tr h="775452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Ремесленная мастерская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Мануфактура 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7223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Кто работал</a:t>
                      </a:r>
                      <a:endParaRPr lang="ru-RU" sz="3200" b="1" dirty="0"/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65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Использование машин</a:t>
                      </a:r>
                      <a:endParaRPr lang="ru-RU" sz="3200" b="1" dirty="0"/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55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Владелец </a:t>
                      </a:r>
                      <a:endParaRPr lang="ru-RU" sz="3200" b="1" dirty="0"/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45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Результат труда</a:t>
                      </a:r>
                      <a:endParaRPr lang="ru-RU" sz="3200" b="1" dirty="0"/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7" name="Picture 2" descr="Подмастерья. Гравюра В. Хогарта. Около 1747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95" y="1773769"/>
            <a:ext cx="3718484" cy="2640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673126" y="4418469"/>
            <a:ext cx="3360821" cy="120032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dk1"/>
                </a:solidFill>
              </a:rPr>
              <a:t>Подмастерья. Гравюра В. Хогарта. Около 1747 г.</a:t>
            </a:r>
          </a:p>
        </p:txBody>
      </p:sp>
    </p:spTree>
    <p:extLst>
      <p:ext uri="{BB962C8B-B14F-4D97-AF65-F5344CB8AC3E}">
        <p14:creationId xmlns:p14="http://schemas.microsoft.com/office/powerpoint/2010/main" val="35069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350</TotalTime>
  <Words>527</Words>
  <Application>Microsoft Office PowerPoint</Application>
  <PresentationFormat>Произвольный</PresentationFormat>
  <Paragraphs>89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Дивиденд</vt:lpstr>
      <vt:lpstr>Основные черты экономического развития</vt:lpstr>
      <vt:lpstr>Презентация PowerPoint</vt:lpstr>
      <vt:lpstr>Сельское хозяйство</vt:lpstr>
      <vt:lpstr>особенности сельского хозяйства</vt:lpstr>
      <vt:lpstr>Изменения в сельском хозяйстве и землепользовании</vt:lpstr>
      <vt:lpstr>Огораживания </vt:lpstr>
      <vt:lpstr>Развитие мануфактур</vt:lpstr>
      <vt:lpstr>мануфактура</vt:lpstr>
      <vt:lpstr>Сравните ремесленную мастерскую и мануфактуру – стр.50-51</vt:lpstr>
      <vt:lpstr>Первоначальное накопление капитала</vt:lpstr>
      <vt:lpstr>Первоначальное накопление капитала</vt:lpstr>
      <vt:lpstr>Первоначальное накопление капитала</vt:lpstr>
      <vt:lpstr>Первоначальное накопление капитала</vt:lpstr>
      <vt:lpstr>Развитие техники</vt:lpstr>
      <vt:lpstr>Развитие техники</vt:lpstr>
      <vt:lpstr>Прялка «Дженни»</vt:lpstr>
      <vt:lpstr>предпринимательство</vt:lpstr>
      <vt:lpstr>Сущность промышленной революции</vt:lpstr>
      <vt:lpstr>Ссылки на изображения, материал, видео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черты экономического развития</dc:title>
  <dc:creator>Galina Sventuhovskaya</dc:creator>
  <cp:lastModifiedBy>Ала</cp:lastModifiedBy>
  <cp:revision>74</cp:revision>
  <dcterms:created xsi:type="dcterms:W3CDTF">2015-11-09T18:17:04Z</dcterms:created>
  <dcterms:modified xsi:type="dcterms:W3CDTF">2017-09-10T07:30:39Z</dcterms:modified>
</cp:coreProperties>
</file>