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211B565-2729-4527-BC0A-C0A9B298193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754" y="1617283"/>
            <a:ext cx="8620491" cy="5072312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8CB3EB83-513A-4D5E-B0E5-E4C12C6BE72D}"/>
              </a:ext>
            </a:extLst>
          </p:cNvPr>
          <p:cNvSpPr/>
          <p:nvPr/>
        </p:nvSpPr>
        <p:spPr>
          <a:xfrm>
            <a:off x="497392" y="1734634"/>
            <a:ext cx="81492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Прием, основанный на интеллектуальном соревновании учащихся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1 вариант использования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проводится в парах: один ученик «крестик», а другой «нолик». После прочтения нового произведения на этапе закрепления или при проверке домашнего задания ученики задают друг другу вопросы. В случае правильного ответа ученик ставит в игровое поле соответствующий ему знак (нолик или крестик). Побеждает тот, кто первым выстроит полный ряд своих знаков(по горизонтали или вертикали). Наиболее рациональным является игровое поле в 9 или 16 клеток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A9CF61A-C958-434D-9F9C-E3507758750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437112"/>
            <a:ext cx="1945188" cy="1945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CCF52DD-36CC-4DDA-BD21-195A5F198382}"/>
              </a:ext>
            </a:extLst>
          </p:cNvPr>
          <p:cNvSpPr/>
          <p:nvPr/>
        </p:nvSpPr>
        <p:spPr>
          <a:xfrm>
            <a:off x="2333889" y="1272969"/>
            <a:ext cx="4626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«Крестики-нолики»</a:t>
            </a:r>
          </a:p>
        </p:txBody>
      </p:sp>
    </p:spTree>
    <p:extLst>
      <p:ext uri="{BB962C8B-B14F-4D97-AF65-F5344CB8AC3E}">
        <p14:creationId xmlns="" xmlns:p14="http://schemas.microsoft.com/office/powerpoint/2010/main" val="405330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4111C3C-B36C-4FD5-A302-72582E0F991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754" y="1556792"/>
            <a:ext cx="8620491" cy="507231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5B21A2BA-60B6-4110-A39D-5BA6B85FE956}"/>
              </a:ext>
            </a:extLst>
          </p:cNvPr>
          <p:cNvSpPr/>
          <p:nvPr/>
        </p:nvSpPr>
        <p:spPr>
          <a:xfrm>
            <a:off x="467543" y="1772816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 вариант использования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Учитель или учащиеся подготавливают на листах бумаги или стикерах 9 слов/изображений/мнений по теме урока. Листы раскладываются в формате 3 на 3 или заносятся в подобную таблицу.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урока__________________________________________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Выбери три слова(изображения, примера), размещенных на одной линии по вертикали, горизонтали или диагонали.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Составьте с ними три связных предложения, чтобы отразить главные тезисы темы урока.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Узнай варианты у своих соседей/участников группы.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Обсудите, выберите самый подходящий или доработайте наиболее удачный.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Объясните свой выбор.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80B89A9-DF0F-42CC-83D5-4E711440569A}"/>
              </a:ext>
            </a:extLst>
          </p:cNvPr>
          <p:cNvSpPr/>
          <p:nvPr/>
        </p:nvSpPr>
        <p:spPr>
          <a:xfrm>
            <a:off x="2422663" y="1199455"/>
            <a:ext cx="4406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Крестики-нолики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E654A28A-DE85-4460-B5B3-D4D0DDC8351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18126" y="4878653"/>
            <a:ext cx="1419118" cy="13356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90474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6ECE2B0-AB94-45F1-BA43-D9CB00E21FBF}"/>
              </a:ext>
            </a:extLst>
          </p:cNvPr>
          <p:cNvSpPr/>
          <p:nvPr/>
        </p:nvSpPr>
        <p:spPr>
          <a:xfrm>
            <a:off x="539552" y="1340768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63862FF-0556-48E2-8F79-BAB2C082FC4D}"/>
              </a:ext>
            </a:extLst>
          </p:cNvPr>
          <p:cNvSpPr/>
          <p:nvPr/>
        </p:nvSpPr>
        <p:spPr>
          <a:xfrm>
            <a:off x="539552" y="1916832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самоконтролю, сознательному усвоению знаний;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сигналам, которые даются в графической форме, выполнять действие предложенное учителем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закрепляют знания, полученные на уроках;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критичность ума;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читательскую грамотность.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12F0F418-82CF-48F5-A3F9-6886A5AD90C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4077072"/>
            <a:ext cx="2088232" cy="20053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313601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216</Words>
  <Application>Microsoft Office PowerPoint</Application>
  <PresentationFormat>Экран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17</cp:revision>
  <dcterms:created xsi:type="dcterms:W3CDTF">2025-03-24T18:33:58Z</dcterms:created>
  <dcterms:modified xsi:type="dcterms:W3CDTF">2025-04-01T21:05:43Z</dcterms:modified>
</cp:coreProperties>
</file>