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8" r:id="rId13"/>
    <p:sldId id="270" r:id="rId14"/>
    <p:sldId id="271" r:id="rId15"/>
    <p:sldId id="272" r:id="rId16"/>
    <p:sldId id="267" r:id="rId17"/>
    <p:sldId id="269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5" autoAdjust="0"/>
    <p:restoredTop sz="94660"/>
  </p:normalViewPr>
  <p:slideViewPr>
    <p:cSldViewPr>
      <p:cViewPr>
        <p:scale>
          <a:sx n="67" d="100"/>
          <a:sy n="67" d="100"/>
        </p:scale>
        <p:origin x="-1982" y="-8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400300"/>
            <a:ext cx="7543800" cy="1143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543300"/>
            <a:ext cx="6858000" cy="74295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1DBAF-4C31-4E19-8527-0028CF457A23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793F-5AAA-4424-9E3D-3CB4B6CBA87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14350"/>
            <a:ext cx="7239000" cy="291465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1DBAF-4C31-4E19-8527-0028CF457A23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793F-5AAA-4424-9E3D-3CB4B6CBA8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514352"/>
            <a:ext cx="1828800" cy="405764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514351"/>
            <a:ext cx="5715000" cy="36576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1DBAF-4C31-4E19-8527-0028CF457A23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793F-5AAA-4424-9E3D-3CB4B6CBA8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1DBAF-4C31-4E19-8527-0028CF457A23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793F-5AAA-4424-9E3D-3CB4B6CBA8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57450"/>
            <a:ext cx="7543800" cy="12573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714750"/>
            <a:ext cx="6858000" cy="6858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1DBAF-4C31-4E19-8527-0028CF457A23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793F-5AAA-4424-9E3D-3CB4B6CBA87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457201"/>
            <a:ext cx="3657600" cy="2825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57201"/>
            <a:ext cx="3657600" cy="2825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1DBAF-4C31-4E19-8527-0028CF457A23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793F-5AAA-4424-9E3D-3CB4B6CBA8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457201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996948"/>
            <a:ext cx="3657600" cy="2286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457201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996948"/>
            <a:ext cx="3657600" cy="2286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1DBAF-4C31-4E19-8527-0028CF457A23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793F-5AAA-4424-9E3D-3CB4B6CBA87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342901"/>
            <a:ext cx="4594934" cy="30860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4" y="342900"/>
            <a:ext cx="2673657" cy="30861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1DBAF-4C31-4E19-8527-0028CF457A23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793F-5AAA-4424-9E3D-3CB4B6CBA873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153444" y="1885752"/>
            <a:ext cx="28575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342900"/>
            <a:ext cx="7543800" cy="21717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2628901"/>
            <a:ext cx="7391400" cy="60364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1DBAF-4C31-4E19-8527-0028CF457A23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793F-5AAA-4424-9E3D-3CB4B6CBA8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3000"/>
              </a:schemeClr>
            </a:gs>
            <a:gs pos="100000">
              <a:schemeClr val="bg2">
                <a:shade val="5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1800" cy="12001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514350"/>
            <a:ext cx="7543800" cy="29146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46565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A261DBAF-4C31-4E19-8527-0028CF457A23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2" y="4656582"/>
            <a:ext cx="48738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265676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59EF793F-5AAA-4424-9E3D-3CB4B6CBA87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285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Рамка 6"/>
          <p:cNvSpPr/>
          <p:nvPr userDrawn="1"/>
        </p:nvSpPr>
        <p:spPr>
          <a:xfrm>
            <a:off x="0" y="-102870"/>
            <a:ext cx="9144000" cy="5272050"/>
          </a:xfrm>
          <a:prstGeom prst="frame">
            <a:avLst>
              <a:gd name="adj1" fmla="val 1243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71600" y="249493"/>
            <a:ext cx="7772400" cy="1102519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Память о войне</a:t>
            </a:r>
            <a:endParaRPr lang="ru-RU" sz="4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37624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504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25315"/>
            <a:ext cx="5327650" cy="328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57506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e-BY" sz="28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Мемориальная доска Трифону Лукьяновичу, Минск</a:t>
            </a:r>
            <a:endParaRPr lang="ru-RU" sz="28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1363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688" y="1221601"/>
            <a:ext cx="5760640" cy="332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3406" y="267494"/>
            <a:ext cx="80490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e-BY" sz="28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Дед Талаш, площадь Якуба Коласа, Минск</a:t>
            </a:r>
            <a:endParaRPr lang="ru-RU" sz="28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5228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88" y="1005576"/>
            <a:ext cx="6548437" cy="361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71" y="357504"/>
            <a:ext cx="4200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e-BY" sz="28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Марат Казей, Минск</a:t>
            </a:r>
            <a:endParaRPr lang="ru-RU" sz="28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9689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pol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8965"/>
            <a:ext cx="3888432" cy="221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13602"/>
            <a:ext cx="3693094" cy="185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105958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Bookman Old Style" panose="02050604050505020204" pitchFamily="18" charset="0"/>
                <a:ea typeface="Calibri"/>
              </a:rPr>
              <a:t>Мемориальный комплекс </a:t>
            </a:r>
            <a:endParaRPr lang="ru-RU" sz="2800" b="1" dirty="0" smtClean="0">
              <a:latin typeface="Bookman Old Style" panose="02050604050505020204" pitchFamily="18" charset="0"/>
              <a:ea typeface="Calibri"/>
            </a:endParaRPr>
          </a:p>
          <a:p>
            <a:pPr algn="ctr"/>
            <a:r>
              <a:rPr lang="ru-RU" sz="2800" b="1" dirty="0" smtClean="0">
                <a:latin typeface="Bookman Old Style" panose="02050604050505020204" pitchFamily="18" charset="0"/>
                <a:ea typeface="Calibri"/>
              </a:rPr>
              <a:t>«</a:t>
            </a:r>
            <a:r>
              <a:rPr lang="ru-RU" sz="2800" b="1" dirty="0" err="1">
                <a:latin typeface="Bookman Old Style" panose="02050604050505020204" pitchFamily="18" charset="0"/>
                <a:ea typeface="Calibri"/>
              </a:rPr>
              <a:t>Буйничское</a:t>
            </a:r>
            <a:r>
              <a:rPr lang="ru-RU" sz="2800" b="1" dirty="0">
                <a:latin typeface="Bookman Old Style" panose="02050604050505020204" pitchFamily="18" charset="0"/>
                <a:ea typeface="Calibri"/>
              </a:rPr>
              <a:t> поле»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540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9" y="339502"/>
            <a:ext cx="7443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Bookman Old Style" panose="02050604050505020204" pitchFamily="18" charset="0"/>
                <a:ea typeface="Calibri"/>
              </a:rPr>
              <a:t>Памятник жертвам  Минского </a:t>
            </a:r>
            <a:r>
              <a:rPr lang="ru-RU" sz="2800" b="1" dirty="0" smtClean="0">
                <a:latin typeface="Bookman Old Style" panose="02050604050505020204" pitchFamily="18" charset="0"/>
                <a:ea typeface="Calibri"/>
              </a:rPr>
              <a:t>гетто</a:t>
            </a:r>
          </a:p>
          <a:p>
            <a:pPr algn="ctr"/>
            <a:r>
              <a:rPr lang="ru-RU" sz="2800" b="1" dirty="0" smtClean="0">
                <a:latin typeface="Bookman Old Style" panose="02050604050505020204" pitchFamily="18" charset="0"/>
                <a:ea typeface="Calibri"/>
              </a:rPr>
              <a:t> «Яма»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9"/>
          <a:stretch/>
        </p:blipFill>
        <p:spPr bwMode="auto">
          <a:xfrm>
            <a:off x="1399087" y="1541939"/>
            <a:ext cx="6550067" cy="306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9082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22" y="1635646"/>
            <a:ext cx="6005468" cy="290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7434" y="339502"/>
            <a:ext cx="49792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kern="1800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Памятник братьям </a:t>
            </a:r>
            <a:endParaRPr lang="ru-RU" sz="2800" b="1" kern="1800" dirty="0" smtClean="0">
              <a:solidFill>
                <a:srgbClr val="000000"/>
              </a:solidFill>
              <a:latin typeface="Bookman Old Style" panose="02050604050505020204" pitchFamily="18" charset="0"/>
              <a:ea typeface="Times New Roman"/>
            </a:endParaRPr>
          </a:p>
          <a:p>
            <a:pPr algn="ctr"/>
            <a:r>
              <a:rPr lang="ru-RU" sz="2800" b="1" kern="1800" dirty="0" smtClean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Ивану </a:t>
            </a:r>
            <a:r>
              <a:rPr lang="ru-RU" sz="2800" b="1" kern="1800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и Михаилу </a:t>
            </a:r>
            <a:r>
              <a:rPr lang="ru-RU" sz="2800" b="1" kern="1800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Цубам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4400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105" y="3014469"/>
            <a:ext cx="3866254" cy="207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9542"/>
            <a:ext cx="3005137" cy="354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31232" y="33950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be-BY" sz="28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Памятник-обелиск “Минск – город-герой” </a:t>
            </a:r>
          </a:p>
          <a:p>
            <a:pPr lvl="0" algn="ctr"/>
            <a:r>
              <a:rPr lang="be-BY" sz="28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и музей Великой Отечественной войны</a:t>
            </a:r>
            <a:endParaRPr lang="ru-RU" sz="28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3718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91" y="2067694"/>
            <a:ext cx="367600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95486"/>
            <a:ext cx="7416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e-BY" sz="28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Отражением уважения к исторической памяти является многотомное издание историко-документальных хроник “Память”.</a:t>
            </a:r>
            <a:endParaRPr lang="ru-RU" sz="28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3111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48" y="524543"/>
            <a:ext cx="6949936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65318" y="4259742"/>
            <a:ext cx="6340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be-BY" sz="2000" b="1" dirty="0" smtClean="0">
                <a:latin typeface="Bookman Old Style" panose="02050604050505020204" pitchFamily="18" charset="0"/>
              </a:rPr>
              <a:t>3 июля 1954 г. – открыт Монумент Победы</a:t>
            </a:r>
            <a:endParaRPr lang="ru-RU" altLang="ru-RU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30409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3518"/>
            <a:ext cx="5856651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Картинки по запросу Курган Славы Советской Арми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3518"/>
            <a:ext cx="3191936" cy="199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3952289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e-BY" sz="24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Курган Славы Советской Армии </a:t>
            </a:r>
            <a:endParaRPr lang="ru-RU" sz="24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lvl="0" algn="ctr"/>
            <a:r>
              <a:rPr lang="be-BY" sz="24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(в возведении участвовали около 1 млн. человек)</a:t>
            </a:r>
            <a:endParaRPr lang="ru-RU" sz="24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1197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71" y="1730739"/>
            <a:ext cx="7529673" cy="316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345744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be-BY" sz="28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Мемориальный комплекс советско-польского боевого содружества в д. Ленино Горецкого района</a:t>
            </a:r>
            <a:endParaRPr lang="ru-RU" sz="2800" b="1" dirty="0">
              <a:solidFill>
                <a:prstClr val="black"/>
              </a:solidFill>
              <a:latin typeface="Bookman Old Style" panose="02050604050505020204" pitchFamily="18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87094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59891"/>
            <a:ext cx="4681537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Картинки по запросу хатын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4102"/>
            <a:ext cx="3399427" cy="306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718360"/>
            <a:ext cx="7884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e-BY" sz="28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Хатынский мемориал</a:t>
            </a:r>
            <a:endParaRPr lang="ru-RU" sz="28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lvl="0" algn="ctr"/>
            <a:r>
              <a:rPr lang="be-BY" sz="28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Памятник “Непокорённый человек”</a:t>
            </a:r>
            <a:endParaRPr lang="ru-RU" sz="28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3281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68093"/>
            <a:ext cx="4163469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20283"/>
            <a:ext cx="4536504" cy="246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98772" y="303500"/>
            <a:ext cx="6123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e-BY" sz="32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Брестская крепость-герой</a:t>
            </a:r>
            <a:endParaRPr lang="ru-RU" sz="32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395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3854" y="4623978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e-BY" sz="28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Мемориал “Прорыв” возле г.п. Ушачи</a:t>
            </a:r>
            <a:endParaRPr lang="ru-RU" sz="2800" b="1" dirty="0">
              <a:solidFill>
                <a:prstClr val="black"/>
              </a:solidFill>
              <a:latin typeface="Bookman Old Style" panose="02050604050505020204" pitchFamily="18" charset="0"/>
              <a:ea typeface="Times New Roman"/>
            </a:endParaRPr>
          </a:p>
        </p:txBody>
      </p:sp>
      <p:pic>
        <p:nvPicPr>
          <p:cNvPr id="3" name="Picture 2" descr="Картинки по запросу Мемориал “Прорыв” возле г.п. Ушач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39"/>
          <a:stretch/>
        </p:blipFill>
        <p:spPr bwMode="auto">
          <a:xfrm>
            <a:off x="743854" y="1635646"/>
            <a:ext cx="7271682" cy="269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504"/>
            <a:ext cx="3509309" cy="213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1075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7614"/>
            <a:ext cx="7037664" cy="327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7868" y="267494"/>
            <a:ext cx="828143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e-BY" sz="2800" b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Мемориал «За нашу Советскую Родину»  </a:t>
            </a:r>
          </a:p>
          <a:p>
            <a:pPr lvl="0" algn="ctr"/>
            <a:r>
              <a:rPr lang="be-BY" sz="2800" b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«</a:t>
            </a:r>
            <a:r>
              <a:rPr lang="be-BY" sz="28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Катюша», Орша</a:t>
            </a:r>
            <a:endParaRPr lang="ru-RU" sz="28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0892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005577"/>
            <a:ext cx="7931150" cy="382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411510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e-BY" sz="28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Памятник матери-патриотке, Жодино</a:t>
            </a:r>
            <a:endParaRPr lang="ru-RU" sz="28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5109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46</TotalTime>
  <Words>131</Words>
  <Application>Microsoft Office PowerPoint</Application>
  <PresentationFormat>Экран (16:9)</PresentationFormat>
  <Paragraphs>24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NewsPrint</vt:lpstr>
      <vt:lpstr>Память о войне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Память о войне</dc:title>
  <dc:creator>Ала</dc:creator>
  <cp:lastModifiedBy>Ала</cp:lastModifiedBy>
  <cp:revision>6</cp:revision>
  <dcterms:created xsi:type="dcterms:W3CDTF">2023-01-29T09:12:04Z</dcterms:created>
  <dcterms:modified xsi:type="dcterms:W3CDTF">2023-01-29T09:58:50Z</dcterms:modified>
</cp:coreProperties>
</file>