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282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0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8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5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9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8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1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6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0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0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4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8CB0D-2712-495C-895C-1B962B7024B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7872-DFD3-47DE-9B96-A2906708A49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06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4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6" t="24859" r="7076" b="16836"/>
          <a:stretch/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9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t="24181" r="7513" b="16836"/>
          <a:stretch/>
        </p:blipFill>
        <p:spPr bwMode="auto">
          <a:xfrm>
            <a:off x="247972" y="135513"/>
            <a:ext cx="8716515" cy="660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24406" r="7585" b="17062"/>
          <a:stretch/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0" t="24633" r="6823" b="17288"/>
          <a:stretch/>
        </p:blipFill>
        <p:spPr bwMode="auto">
          <a:xfrm>
            <a:off x="154983" y="188640"/>
            <a:ext cx="888151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9" t="24633" r="7204" b="17514"/>
          <a:stretch/>
        </p:blipFill>
        <p:spPr bwMode="auto">
          <a:xfrm>
            <a:off x="179511" y="68364"/>
            <a:ext cx="8784977" cy="660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1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9" t="24406" r="9873" b="17288"/>
          <a:stretch/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7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9" t="25763" r="6822" b="18870"/>
          <a:stretch/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4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3" t="25311" r="10636" b="17288"/>
          <a:stretch/>
        </p:blipFill>
        <p:spPr bwMode="auto">
          <a:xfrm>
            <a:off x="251520" y="260648"/>
            <a:ext cx="878497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9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24406" r="7330" b="17288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7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4" t="27119" r="7712" b="18192"/>
          <a:stretch/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3" t="24633" r="9619" b="17288"/>
          <a:stretch/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24406" r="7585" b="17966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2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46825"/>
              </p:ext>
            </p:extLst>
          </p:nvPr>
        </p:nvGraphicFramePr>
        <p:xfrm>
          <a:off x="251520" y="188640"/>
          <a:ext cx="8496944" cy="64807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48472"/>
                <a:gridCol w="424847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</a:rPr>
                        <a:t>Хозяин 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</a:rPr>
                        <a:t>Гости 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9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Индия   8 класс. ВИ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 XIX в. Индия являлась колонией Англией.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Верное утверждение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Неверное утверждение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 XIX в. Индия являлась колонией Франции.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Верное утверждение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Неверное утверждение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3.Антиколониальное восстание в Индии возглавили: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Феодалы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Мусульмане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Сипаи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Ремесленники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4.Национально-освободительное движение Индии в конце XIX века возглавила партия: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Индийский национальный конгресс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Социал-демократическая партия Индии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Республиканская партия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Гоминьдан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5.Англичане вывозили из Индии преимущественно сельскохозяйственное сырье: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Индиго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Чай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Хлопок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Картофель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	Кукуруза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6.Индийский национальный конгресс представлял интересы: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Помещиков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Промышленников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Крестьян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Интеллигенции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	Военных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7.Индийцев, которые служили за вознаграждение в английской армии, называли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8.Одним из лидеров Индийского национального конгресса был индийский демократ –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76663"/>
              </p:ext>
            </p:extLst>
          </p:nvPr>
        </p:nvGraphicFramePr>
        <p:xfrm>
          <a:off x="545604" y="4509120"/>
          <a:ext cx="8274869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454950"/>
                <a:gridCol w="1817626"/>
                <a:gridCol w="5528884"/>
                <a:gridCol w="4734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1905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Антиколониальное восстание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1885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Указ о разделе Бенгалии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1908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Арест Б. Тилака и забастовка в Бомбее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1857–1859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ИНК</a:t>
                      </a:r>
                      <a:endParaRPr lang="ru-RU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4186"/>
              </p:ext>
            </p:extLst>
          </p:nvPr>
        </p:nvGraphicFramePr>
        <p:xfrm>
          <a:off x="780949" y="721854"/>
          <a:ext cx="8183539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428486"/>
                <a:gridCol w="4993918"/>
                <a:gridCol w="406904"/>
                <a:gridCol w="235423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наемные солдаты из среды местного населения в Индии (XVII–XX вв.), служившие в колониальных войсках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Рабиндранат Тагор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один из лидеров ИНК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Лакшми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-Баи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княгиня, один из вождей антиколониального восстания 1857–1859 гг.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Балдангадхар Тилак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поэт и прозаик, прославивший культуру Индии на весь мир 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Сипаи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3568" y="24583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Соотнести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722" y="4106689"/>
            <a:ext cx="719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Соотнести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Проверь себя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1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2.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1.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1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1.2.3.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1.2.4.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Сипаи</a:t>
            </a:r>
          </a:p>
          <a:p>
            <a:pPr marL="342900" indent="-342900">
              <a:buAutoNum type="arabicPeriod"/>
            </a:pPr>
            <a:r>
              <a:rPr lang="ru-RU" sz="3200" b="1" dirty="0" err="1" smtClean="0"/>
              <a:t>Тилак</a:t>
            </a:r>
            <a:endParaRPr lang="ru-RU" sz="3200" b="1" dirty="0" smtClean="0"/>
          </a:p>
          <a:p>
            <a:pPr marL="342900" indent="-342900">
              <a:buAutoNum type="arabicPeriod"/>
            </a:pPr>
            <a:r>
              <a:rPr lang="ru-RU" sz="3200" b="1" dirty="0" smtClean="0"/>
              <a:t>А2, Б4, В3, Г1.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А4,Б3,В2, Г1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341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25311" r="7967" b="17288"/>
          <a:stretch/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24406" r="6949" b="16610"/>
          <a:stretch/>
        </p:blipFill>
        <p:spPr bwMode="auto">
          <a:xfrm>
            <a:off x="179512" y="116632"/>
            <a:ext cx="871296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1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24633" r="6823" b="16610"/>
          <a:stretch/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t="25085" r="7076" b="17740"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1" t="24181" r="6950" b="16610"/>
          <a:stretch/>
        </p:blipFill>
        <p:spPr bwMode="auto">
          <a:xfrm>
            <a:off x="158331" y="32014"/>
            <a:ext cx="8878165" cy="670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4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24962" r="6949" b="17637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3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24406" r="7585" b="17514"/>
          <a:stretch/>
        </p:blipFill>
        <p:spPr bwMode="auto">
          <a:xfrm>
            <a:off x="119422" y="116632"/>
            <a:ext cx="884506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0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д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наде</Template>
  <TotalTime>59</TotalTime>
  <Words>143</Words>
  <Application>Microsoft Office PowerPoint</Application>
  <PresentationFormat>Экран (4:3)</PresentationFormat>
  <Paragraphs>79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наде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7</cp:revision>
  <dcterms:created xsi:type="dcterms:W3CDTF">2022-04-18T13:46:31Z</dcterms:created>
  <dcterms:modified xsi:type="dcterms:W3CDTF">2022-04-18T14:45:57Z</dcterms:modified>
</cp:coreProperties>
</file>