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</p:sldMasterIdLst>
  <p:handoutMasterIdLst>
    <p:handoutMasterId r:id="rId24"/>
  </p:handoutMasterIdLst>
  <p:sldIdLst>
    <p:sldId id="257" r:id="rId6"/>
    <p:sldId id="269" r:id="rId7"/>
    <p:sldId id="256" r:id="rId8"/>
    <p:sldId id="258" r:id="rId9"/>
    <p:sldId id="260" r:id="rId10"/>
    <p:sldId id="271" r:id="rId11"/>
    <p:sldId id="272" r:id="rId12"/>
    <p:sldId id="273" r:id="rId13"/>
    <p:sldId id="274" r:id="rId14"/>
    <p:sldId id="261" r:id="rId15"/>
    <p:sldId id="275" r:id="rId16"/>
    <p:sldId id="268" r:id="rId17"/>
    <p:sldId id="262" r:id="rId18"/>
    <p:sldId id="276" r:id="rId19"/>
    <p:sldId id="263" r:id="rId20"/>
    <p:sldId id="279" r:id="rId21"/>
    <p:sldId id="278" r:id="rId22"/>
    <p:sldId id="277" r:id="rId2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3300"/>
    <a:srgbClr val="652B91"/>
    <a:srgbClr val="993366"/>
    <a:srgbClr val="003300"/>
    <a:srgbClr val="006600"/>
    <a:srgbClr val="3A1D00"/>
    <a:srgbClr val="1E0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960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image" Target="../media/image9.jpe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ADFBF-1D2D-499E-998C-D4CE55198A66}" type="doc">
      <dgm:prSet loTypeId="urn:microsoft.com/office/officeart/2005/8/layout/vList4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674D5DB-E45E-40AF-B632-9757BE65384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3200" b="1" i="1" dirty="0" smtClean="0">
              <a:solidFill>
                <a:schemeClr val="accent2">
                  <a:lumMod val="50000"/>
                </a:schemeClr>
              </a:solidFill>
            </a:rPr>
            <a:t>Школа</a:t>
          </a:r>
          <a:endParaRPr lang="ru-RU" sz="3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823E6EB2-2B28-4757-BBB9-A4A03DC16310}" type="parTrans" cxnId="{6A80AA72-6B83-4AF8-89A0-A37F63C4F9D5}">
      <dgm:prSet/>
      <dgm:spPr/>
      <dgm:t>
        <a:bodyPr/>
        <a:lstStyle/>
        <a:p>
          <a:endParaRPr lang="ru-RU"/>
        </a:p>
      </dgm:t>
    </dgm:pt>
    <dgm:pt modelId="{82200BE1-8120-4606-BFE6-660504CFE50A}" type="sibTrans" cxnId="{6A80AA72-6B83-4AF8-89A0-A37F63C4F9D5}">
      <dgm:prSet/>
      <dgm:spPr/>
      <dgm:t>
        <a:bodyPr/>
        <a:lstStyle/>
        <a:p>
          <a:endParaRPr lang="ru-RU"/>
        </a:p>
      </dgm:t>
    </dgm:pt>
    <dgm:pt modelId="{B89885D2-A06B-4998-A42F-99038A2A8B4B}">
      <dgm:prSet phldrT="[Текст]" custT="1"/>
      <dgm:spPr/>
      <dgm:t>
        <a:bodyPr/>
        <a:lstStyle/>
        <a:p>
          <a:pPr algn="ctr"/>
          <a:r>
            <a:rPr lang="ru-RU" sz="3200" b="1" i="1" dirty="0" smtClean="0">
              <a:solidFill>
                <a:schemeClr val="accent2">
                  <a:lumMod val="50000"/>
                </a:schemeClr>
              </a:solidFill>
            </a:rPr>
            <a:t>С 7 лет </a:t>
          </a:r>
          <a:endParaRPr lang="ru-RU" sz="3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5160BE80-5DD5-4F4C-8713-853B322ED1D5}" type="parTrans" cxnId="{695ADF0B-A461-425F-892C-BF9A0994B1DF}">
      <dgm:prSet/>
      <dgm:spPr/>
      <dgm:t>
        <a:bodyPr/>
        <a:lstStyle/>
        <a:p>
          <a:endParaRPr lang="ru-RU"/>
        </a:p>
      </dgm:t>
    </dgm:pt>
    <dgm:pt modelId="{0D1F0495-DE18-424E-B388-B2366F3C1650}" type="sibTrans" cxnId="{695ADF0B-A461-425F-892C-BF9A0994B1DF}">
      <dgm:prSet/>
      <dgm:spPr/>
      <dgm:t>
        <a:bodyPr/>
        <a:lstStyle/>
        <a:p>
          <a:endParaRPr lang="ru-RU"/>
        </a:p>
      </dgm:t>
    </dgm:pt>
    <dgm:pt modelId="{943D9736-6104-45B6-94A7-571939C00759}">
      <dgm:prSet phldrT="[Текст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algn="ctr"/>
          <a:r>
            <a:rPr lang="ru-RU" sz="3200" b="1" i="1" dirty="0" smtClean="0">
              <a:solidFill>
                <a:srgbClr val="C00000"/>
              </a:solidFill>
            </a:rPr>
            <a:t>Палестра</a:t>
          </a:r>
          <a:endParaRPr lang="ru-RU" sz="3200" b="1" i="1" dirty="0">
            <a:solidFill>
              <a:srgbClr val="C00000"/>
            </a:solidFill>
          </a:endParaRPr>
        </a:p>
      </dgm:t>
    </dgm:pt>
    <dgm:pt modelId="{E65A9393-C647-4D66-A63B-4B7D54A0E6E7}" type="parTrans" cxnId="{F8C15BBA-061A-4AD5-B64F-A0351CEF8AEB}">
      <dgm:prSet/>
      <dgm:spPr/>
      <dgm:t>
        <a:bodyPr/>
        <a:lstStyle/>
        <a:p>
          <a:endParaRPr lang="ru-RU"/>
        </a:p>
      </dgm:t>
    </dgm:pt>
    <dgm:pt modelId="{29543B04-5417-42BC-98F4-8C438AA4A5CB}" type="sibTrans" cxnId="{F8C15BBA-061A-4AD5-B64F-A0351CEF8AEB}">
      <dgm:prSet/>
      <dgm:spPr/>
      <dgm:t>
        <a:bodyPr/>
        <a:lstStyle/>
        <a:p>
          <a:endParaRPr lang="ru-RU"/>
        </a:p>
      </dgm:t>
    </dgm:pt>
    <dgm:pt modelId="{6D07AB20-ECDB-403A-8A1C-CFFE0508631A}">
      <dgm:prSet phldrT="[Текст]" custT="1"/>
      <dgm:spPr/>
      <dgm:t>
        <a:bodyPr/>
        <a:lstStyle/>
        <a:p>
          <a:pPr algn="ctr"/>
          <a:r>
            <a:rPr lang="ru-RU" sz="3200" b="1" i="1" dirty="0" smtClean="0">
              <a:solidFill>
                <a:srgbClr val="C00000"/>
              </a:solidFill>
            </a:rPr>
            <a:t>С 12 лет </a:t>
          </a:r>
          <a:endParaRPr lang="ru-RU" sz="3200" b="1" i="1" dirty="0">
            <a:solidFill>
              <a:srgbClr val="C00000"/>
            </a:solidFill>
          </a:endParaRPr>
        </a:p>
      </dgm:t>
    </dgm:pt>
    <dgm:pt modelId="{999D93AE-495C-4ABA-82E0-0591D86BA2F0}" type="parTrans" cxnId="{1A9787DA-28E2-4C11-889E-01ABF1B27EA6}">
      <dgm:prSet/>
      <dgm:spPr/>
      <dgm:t>
        <a:bodyPr/>
        <a:lstStyle/>
        <a:p>
          <a:endParaRPr lang="ru-RU"/>
        </a:p>
      </dgm:t>
    </dgm:pt>
    <dgm:pt modelId="{50ACFE1B-04DD-4320-93C2-8FC4F17796D7}" type="sibTrans" cxnId="{1A9787DA-28E2-4C11-889E-01ABF1B27EA6}">
      <dgm:prSet/>
      <dgm:spPr/>
      <dgm:t>
        <a:bodyPr/>
        <a:lstStyle/>
        <a:p>
          <a:endParaRPr lang="ru-RU"/>
        </a:p>
      </dgm:t>
    </dgm:pt>
    <dgm:pt modelId="{11632571-5A9F-4B55-A739-9A96F3C917A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3200" b="1" i="1" dirty="0" err="1" smtClean="0">
              <a:solidFill>
                <a:schemeClr val="tx2"/>
              </a:solidFill>
            </a:rPr>
            <a:t>Гимнасий</a:t>
          </a:r>
          <a:endParaRPr lang="ru-RU" sz="3200" b="1" i="1" dirty="0">
            <a:solidFill>
              <a:schemeClr val="tx2"/>
            </a:solidFill>
          </a:endParaRPr>
        </a:p>
      </dgm:t>
    </dgm:pt>
    <dgm:pt modelId="{6E05AB24-231E-4FCC-941E-EB609442BEFD}" type="parTrans" cxnId="{7F08466D-31A5-43D1-AE2E-71AA768F9DA4}">
      <dgm:prSet/>
      <dgm:spPr/>
      <dgm:t>
        <a:bodyPr/>
        <a:lstStyle/>
        <a:p>
          <a:endParaRPr lang="ru-RU"/>
        </a:p>
      </dgm:t>
    </dgm:pt>
    <dgm:pt modelId="{442DD5CA-5E20-45B9-983D-5B46BC965509}" type="sibTrans" cxnId="{7F08466D-31A5-43D1-AE2E-71AA768F9DA4}">
      <dgm:prSet/>
      <dgm:spPr/>
      <dgm:t>
        <a:bodyPr/>
        <a:lstStyle/>
        <a:p>
          <a:endParaRPr lang="ru-RU"/>
        </a:p>
      </dgm:t>
    </dgm:pt>
    <dgm:pt modelId="{44A0C85E-7BF6-4DD5-B970-A066C0685772}">
      <dgm:prSet phldrT="[Текст]" custT="1"/>
      <dgm:spPr/>
      <dgm:t>
        <a:bodyPr/>
        <a:lstStyle/>
        <a:p>
          <a:pPr algn="ctr"/>
          <a:r>
            <a:rPr lang="ru-RU" sz="3200" b="1" i="1" dirty="0" smtClean="0">
              <a:solidFill>
                <a:schemeClr val="tx2"/>
              </a:solidFill>
            </a:rPr>
            <a:t>  с 18 лет</a:t>
          </a:r>
          <a:endParaRPr lang="ru-RU" sz="3200" b="1" i="1" dirty="0">
            <a:solidFill>
              <a:schemeClr val="tx2"/>
            </a:solidFill>
          </a:endParaRPr>
        </a:p>
      </dgm:t>
    </dgm:pt>
    <dgm:pt modelId="{A2846E30-5667-42DA-B890-FD9237BB17BD}" type="parTrans" cxnId="{10098738-2352-42A8-9D3C-ABF21E20C6B4}">
      <dgm:prSet/>
      <dgm:spPr/>
      <dgm:t>
        <a:bodyPr/>
        <a:lstStyle/>
        <a:p>
          <a:endParaRPr lang="ru-RU"/>
        </a:p>
      </dgm:t>
    </dgm:pt>
    <dgm:pt modelId="{7392AF8F-BE99-4677-9F04-919B2D207DF2}" type="sibTrans" cxnId="{10098738-2352-42A8-9D3C-ABF21E20C6B4}">
      <dgm:prSet/>
      <dgm:spPr/>
      <dgm:t>
        <a:bodyPr/>
        <a:lstStyle/>
        <a:p>
          <a:endParaRPr lang="ru-RU"/>
        </a:p>
      </dgm:t>
    </dgm:pt>
    <dgm:pt modelId="{AD4C066D-5E97-4B30-879C-0005BB10D408}">
      <dgm:prSet phldrT="[Текст]" custT="1"/>
      <dgm:spPr/>
      <dgm:t>
        <a:bodyPr/>
        <a:lstStyle/>
        <a:p>
          <a:pPr algn="ctr"/>
          <a:r>
            <a:rPr lang="ru-RU" sz="3200" b="1" i="1" dirty="0" smtClean="0">
              <a:solidFill>
                <a:schemeClr val="tx2"/>
              </a:solidFill>
            </a:rPr>
            <a:t>юноши</a:t>
          </a:r>
          <a:endParaRPr lang="ru-RU" sz="3200" b="1" i="1" dirty="0">
            <a:solidFill>
              <a:schemeClr val="tx2"/>
            </a:solidFill>
          </a:endParaRPr>
        </a:p>
      </dgm:t>
    </dgm:pt>
    <dgm:pt modelId="{B804F611-F64F-479B-B194-9C1DF29D329F}" type="parTrans" cxnId="{30FC9398-16A0-48A8-94F4-921080B030D6}">
      <dgm:prSet/>
      <dgm:spPr/>
      <dgm:t>
        <a:bodyPr/>
        <a:lstStyle/>
        <a:p>
          <a:endParaRPr lang="ru-RU"/>
        </a:p>
      </dgm:t>
    </dgm:pt>
    <dgm:pt modelId="{CFE70F8A-CA01-43F0-B6B2-6550D7D3812E}" type="sibTrans" cxnId="{30FC9398-16A0-48A8-94F4-921080B030D6}">
      <dgm:prSet/>
      <dgm:spPr/>
      <dgm:t>
        <a:bodyPr/>
        <a:lstStyle/>
        <a:p>
          <a:endParaRPr lang="ru-RU"/>
        </a:p>
      </dgm:t>
    </dgm:pt>
    <dgm:pt modelId="{B1E771D5-DF00-4F1F-9699-1432FE48AE17}">
      <dgm:prSet phldrT="[Текст]" custT="1"/>
      <dgm:spPr/>
      <dgm:t>
        <a:bodyPr/>
        <a:lstStyle/>
        <a:p>
          <a:pPr algn="ctr"/>
          <a:r>
            <a:rPr lang="ru-RU" sz="3200" b="1" i="1" dirty="0" smtClean="0">
              <a:solidFill>
                <a:schemeClr val="accent2">
                  <a:lumMod val="50000"/>
                </a:schemeClr>
              </a:solidFill>
            </a:rPr>
            <a:t>мальчики</a:t>
          </a:r>
          <a:endParaRPr lang="ru-RU" sz="3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6EFFEA0C-AF91-4C56-928F-CCF326BD32C2}" type="parTrans" cxnId="{5391AF15-E7A7-453C-B521-36BB2856F391}">
      <dgm:prSet/>
      <dgm:spPr/>
      <dgm:t>
        <a:bodyPr/>
        <a:lstStyle/>
        <a:p>
          <a:endParaRPr lang="ru-RU"/>
        </a:p>
      </dgm:t>
    </dgm:pt>
    <dgm:pt modelId="{2323DDA0-45E7-4DEB-89E9-18F58A65CDE7}" type="sibTrans" cxnId="{5391AF15-E7A7-453C-B521-36BB2856F391}">
      <dgm:prSet/>
      <dgm:spPr/>
      <dgm:t>
        <a:bodyPr/>
        <a:lstStyle/>
        <a:p>
          <a:endParaRPr lang="ru-RU"/>
        </a:p>
      </dgm:t>
    </dgm:pt>
    <dgm:pt modelId="{6DE10F82-F755-467C-8735-3E088A86DFDE}">
      <dgm:prSet phldrT="[Текст]" custT="1"/>
      <dgm:spPr/>
      <dgm:t>
        <a:bodyPr/>
        <a:lstStyle/>
        <a:p>
          <a:pPr algn="ctr"/>
          <a:r>
            <a:rPr lang="ru-RU" sz="3200" b="1" i="1" dirty="0" smtClean="0">
              <a:solidFill>
                <a:srgbClr val="C00000"/>
              </a:solidFill>
            </a:rPr>
            <a:t>мальчики</a:t>
          </a:r>
          <a:endParaRPr lang="ru-RU" sz="3200" b="1" i="1" dirty="0">
            <a:solidFill>
              <a:srgbClr val="C00000"/>
            </a:solidFill>
          </a:endParaRPr>
        </a:p>
      </dgm:t>
    </dgm:pt>
    <dgm:pt modelId="{4CAE0381-60FA-4300-8BB2-FA1C2159E372}" type="parTrans" cxnId="{2954980E-A932-4ED7-AC6C-41F113EC689B}">
      <dgm:prSet/>
      <dgm:spPr/>
      <dgm:t>
        <a:bodyPr/>
        <a:lstStyle/>
        <a:p>
          <a:endParaRPr lang="ru-RU"/>
        </a:p>
      </dgm:t>
    </dgm:pt>
    <dgm:pt modelId="{65A3EF0A-FA0D-4F7F-9D21-37D2F4682E86}" type="sibTrans" cxnId="{2954980E-A932-4ED7-AC6C-41F113EC689B}">
      <dgm:prSet/>
      <dgm:spPr/>
      <dgm:t>
        <a:bodyPr/>
        <a:lstStyle/>
        <a:p>
          <a:endParaRPr lang="ru-RU"/>
        </a:p>
      </dgm:t>
    </dgm:pt>
    <dgm:pt modelId="{263A769A-76E8-456B-999A-5B9674165D3C}" type="pres">
      <dgm:prSet presAssocID="{A2AADFBF-1D2D-499E-998C-D4CE55198A6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F20E20-1FFE-4B0F-BA17-F097583523FF}" type="pres">
      <dgm:prSet presAssocID="{3674D5DB-E45E-40AF-B632-9757BE653847}" presName="comp" presStyleCnt="0"/>
      <dgm:spPr/>
    </dgm:pt>
    <dgm:pt modelId="{9BE77B05-7474-4B5D-906A-3AAA99E0A28A}" type="pres">
      <dgm:prSet presAssocID="{3674D5DB-E45E-40AF-B632-9757BE653847}" presName="box" presStyleLbl="node1" presStyleIdx="0" presStyleCnt="3" custLinFactNeighborX="0" custLinFactNeighborY="1242"/>
      <dgm:spPr/>
      <dgm:t>
        <a:bodyPr/>
        <a:lstStyle/>
        <a:p>
          <a:endParaRPr lang="ru-RU"/>
        </a:p>
      </dgm:t>
    </dgm:pt>
    <dgm:pt modelId="{1D01EEEB-C5F0-4596-B7ED-DB05B9F91297}" type="pres">
      <dgm:prSet presAssocID="{3674D5DB-E45E-40AF-B632-9757BE653847}" presName="img" presStyleLbl="fgImgPlace1" presStyleIdx="0" presStyleCnt="3" custScaleX="130740" custScaleY="116554" custLinFactNeighborX="4681" custLinFactNeighborY="11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7B849299-CF02-4581-9244-A8E81F21A58E}" type="pres">
      <dgm:prSet presAssocID="{3674D5DB-E45E-40AF-B632-9757BE65384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C7244-98D5-4C77-AAE4-AAF77AC098AF}" type="pres">
      <dgm:prSet presAssocID="{82200BE1-8120-4606-BFE6-660504CFE50A}" presName="spacer" presStyleCnt="0"/>
      <dgm:spPr/>
    </dgm:pt>
    <dgm:pt modelId="{B81CA96A-CC7D-456B-A36B-3B7DB6E8DB46}" type="pres">
      <dgm:prSet presAssocID="{943D9736-6104-45B6-94A7-571939C00759}" presName="comp" presStyleCnt="0"/>
      <dgm:spPr/>
    </dgm:pt>
    <dgm:pt modelId="{886B8DF0-5A17-4B7E-816B-5D866AF784A0}" type="pres">
      <dgm:prSet presAssocID="{943D9736-6104-45B6-94A7-571939C00759}" presName="box" presStyleLbl="node1" presStyleIdx="1" presStyleCnt="3"/>
      <dgm:spPr/>
      <dgm:t>
        <a:bodyPr/>
        <a:lstStyle/>
        <a:p>
          <a:endParaRPr lang="ru-RU"/>
        </a:p>
      </dgm:t>
    </dgm:pt>
    <dgm:pt modelId="{677C9303-7C8D-4FE5-887B-6FCA540A03C8}" type="pres">
      <dgm:prSet presAssocID="{943D9736-6104-45B6-94A7-571939C00759}" presName="img" presStyleLbl="fgImgPlace1" presStyleIdx="1" presStyleCnt="3" custScaleX="131481" custScaleY="119074" custLinFactNeighborX="11785" custLinFactNeighborY="29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FDAD5B-BAD9-4258-8393-B17CCF8C0AE1}" type="pres">
      <dgm:prSet presAssocID="{943D9736-6104-45B6-94A7-571939C0075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D2657-B8A7-4AFA-82E2-DEF0FC73FD2A}" type="pres">
      <dgm:prSet presAssocID="{29543B04-5417-42BC-98F4-8C438AA4A5CB}" presName="spacer" presStyleCnt="0"/>
      <dgm:spPr/>
    </dgm:pt>
    <dgm:pt modelId="{A2ED18D3-2E99-47A4-9F2A-6CBDEB1840AF}" type="pres">
      <dgm:prSet presAssocID="{11632571-5A9F-4B55-A739-9A96F3C917AE}" presName="comp" presStyleCnt="0"/>
      <dgm:spPr/>
    </dgm:pt>
    <dgm:pt modelId="{91531901-3B3E-4BA6-A560-7B824ADAB42B}" type="pres">
      <dgm:prSet presAssocID="{11632571-5A9F-4B55-A739-9A96F3C917AE}" presName="box" presStyleLbl="node1" presStyleIdx="2" presStyleCnt="3"/>
      <dgm:spPr/>
      <dgm:t>
        <a:bodyPr/>
        <a:lstStyle/>
        <a:p>
          <a:endParaRPr lang="ru-RU"/>
        </a:p>
      </dgm:t>
    </dgm:pt>
    <dgm:pt modelId="{B7D8B371-0B51-42AE-BA9F-01F57CF775AD}" type="pres">
      <dgm:prSet presAssocID="{11632571-5A9F-4B55-A739-9A96F3C917AE}" presName="img" presStyleLbl="fgImgPlace1" presStyleIdx="2" presStyleCnt="3" custScaleX="137847" custScaleY="112837" custLinFactNeighborX="8747" custLinFactNeighborY="110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CA233580-B3AD-41E4-BD84-9CD5F0BE26A0}" type="pres">
      <dgm:prSet presAssocID="{11632571-5A9F-4B55-A739-9A96F3C917A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098738-2352-42A8-9D3C-ABF21E20C6B4}" srcId="{11632571-5A9F-4B55-A739-9A96F3C917AE}" destId="{44A0C85E-7BF6-4DD5-B970-A066C0685772}" srcOrd="0" destOrd="0" parTransId="{A2846E30-5667-42DA-B890-FD9237BB17BD}" sibTransId="{7392AF8F-BE99-4677-9F04-919B2D207DF2}"/>
    <dgm:cxn modelId="{6A1727C9-0EBE-4180-8E53-2815247DD10D}" type="presOf" srcId="{6D07AB20-ECDB-403A-8A1C-CFFE0508631A}" destId="{886B8DF0-5A17-4B7E-816B-5D866AF784A0}" srcOrd="0" destOrd="1" presId="urn:microsoft.com/office/officeart/2005/8/layout/vList4"/>
    <dgm:cxn modelId="{7F08466D-31A5-43D1-AE2E-71AA768F9DA4}" srcId="{A2AADFBF-1D2D-499E-998C-D4CE55198A66}" destId="{11632571-5A9F-4B55-A739-9A96F3C917AE}" srcOrd="2" destOrd="0" parTransId="{6E05AB24-231E-4FCC-941E-EB609442BEFD}" sibTransId="{442DD5CA-5E20-45B9-983D-5B46BC965509}"/>
    <dgm:cxn modelId="{30FC9398-16A0-48A8-94F4-921080B030D6}" srcId="{11632571-5A9F-4B55-A739-9A96F3C917AE}" destId="{AD4C066D-5E97-4B30-879C-0005BB10D408}" srcOrd="1" destOrd="0" parTransId="{B804F611-F64F-479B-B194-9C1DF29D329F}" sibTransId="{CFE70F8A-CA01-43F0-B6B2-6550D7D3812E}"/>
    <dgm:cxn modelId="{E5F0C90A-6128-4B93-9C4F-780A65AA4AE9}" type="presOf" srcId="{A2AADFBF-1D2D-499E-998C-D4CE55198A66}" destId="{263A769A-76E8-456B-999A-5B9674165D3C}" srcOrd="0" destOrd="0" presId="urn:microsoft.com/office/officeart/2005/8/layout/vList4"/>
    <dgm:cxn modelId="{1FE16BFA-A2CA-44BE-9E44-E90CF27562E3}" type="presOf" srcId="{6DE10F82-F755-467C-8735-3E088A86DFDE}" destId="{886B8DF0-5A17-4B7E-816B-5D866AF784A0}" srcOrd="0" destOrd="2" presId="urn:microsoft.com/office/officeart/2005/8/layout/vList4"/>
    <dgm:cxn modelId="{EA3F7877-FD1A-433B-8C5D-09624C953F1D}" type="presOf" srcId="{B1E771D5-DF00-4F1F-9699-1432FE48AE17}" destId="{9BE77B05-7474-4B5D-906A-3AAA99E0A28A}" srcOrd="0" destOrd="2" presId="urn:microsoft.com/office/officeart/2005/8/layout/vList4"/>
    <dgm:cxn modelId="{42728A3F-0306-4444-BA73-5FE09F580E8E}" type="presOf" srcId="{11632571-5A9F-4B55-A739-9A96F3C917AE}" destId="{91531901-3B3E-4BA6-A560-7B824ADAB42B}" srcOrd="0" destOrd="0" presId="urn:microsoft.com/office/officeart/2005/8/layout/vList4"/>
    <dgm:cxn modelId="{5391AF15-E7A7-453C-B521-36BB2856F391}" srcId="{3674D5DB-E45E-40AF-B632-9757BE653847}" destId="{B1E771D5-DF00-4F1F-9699-1432FE48AE17}" srcOrd="1" destOrd="0" parTransId="{6EFFEA0C-AF91-4C56-928F-CCF326BD32C2}" sibTransId="{2323DDA0-45E7-4DEB-89E9-18F58A65CDE7}"/>
    <dgm:cxn modelId="{21D6E68A-4696-49ED-AC27-E0D21A2B8DD7}" type="presOf" srcId="{3674D5DB-E45E-40AF-B632-9757BE653847}" destId="{9BE77B05-7474-4B5D-906A-3AAA99E0A28A}" srcOrd="0" destOrd="0" presId="urn:microsoft.com/office/officeart/2005/8/layout/vList4"/>
    <dgm:cxn modelId="{500F6ADC-F50D-441E-9921-629918B9FCAC}" type="presOf" srcId="{11632571-5A9F-4B55-A739-9A96F3C917AE}" destId="{CA233580-B3AD-41E4-BD84-9CD5F0BE26A0}" srcOrd="1" destOrd="0" presId="urn:microsoft.com/office/officeart/2005/8/layout/vList4"/>
    <dgm:cxn modelId="{2954980E-A932-4ED7-AC6C-41F113EC689B}" srcId="{943D9736-6104-45B6-94A7-571939C00759}" destId="{6DE10F82-F755-467C-8735-3E088A86DFDE}" srcOrd="1" destOrd="0" parTransId="{4CAE0381-60FA-4300-8BB2-FA1C2159E372}" sibTransId="{65A3EF0A-FA0D-4F7F-9D21-37D2F4682E86}"/>
    <dgm:cxn modelId="{1A9787DA-28E2-4C11-889E-01ABF1B27EA6}" srcId="{943D9736-6104-45B6-94A7-571939C00759}" destId="{6D07AB20-ECDB-403A-8A1C-CFFE0508631A}" srcOrd="0" destOrd="0" parTransId="{999D93AE-495C-4ABA-82E0-0591D86BA2F0}" sibTransId="{50ACFE1B-04DD-4320-93C2-8FC4F17796D7}"/>
    <dgm:cxn modelId="{49E2444E-2B94-43F5-99A6-D965601EB846}" type="presOf" srcId="{943D9736-6104-45B6-94A7-571939C00759}" destId="{82FDAD5B-BAD9-4258-8393-B17CCF8C0AE1}" srcOrd="1" destOrd="0" presId="urn:microsoft.com/office/officeart/2005/8/layout/vList4"/>
    <dgm:cxn modelId="{F8C15BBA-061A-4AD5-B64F-A0351CEF8AEB}" srcId="{A2AADFBF-1D2D-499E-998C-D4CE55198A66}" destId="{943D9736-6104-45B6-94A7-571939C00759}" srcOrd="1" destOrd="0" parTransId="{E65A9393-C647-4D66-A63B-4B7D54A0E6E7}" sibTransId="{29543B04-5417-42BC-98F4-8C438AA4A5CB}"/>
    <dgm:cxn modelId="{99611197-EFF6-4929-BCC6-3F752E432666}" type="presOf" srcId="{3674D5DB-E45E-40AF-B632-9757BE653847}" destId="{7B849299-CF02-4581-9244-A8E81F21A58E}" srcOrd="1" destOrd="0" presId="urn:microsoft.com/office/officeart/2005/8/layout/vList4"/>
    <dgm:cxn modelId="{9CBEDA04-3400-4DF3-9CC8-77AA6F2477EF}" type="presOf" srcId="{44A0C85E-7BF6-4DD5-B970-A066C0685772}" destId="{CA233580-B3AD-41E4-BD84-9CD5F0BE26A0}" srcOrd="1" destOrd="1" presId="urn:microsoft.com/office/officeart/2005/8/layout/vList4"/>
    <dgm:cxn modelId="{6A80AA72-6B83-4AF8-89A0-A37F63C4F9D5}" srcId="{A2AADFBF-1D2D-499E-998C-D4CE55198A66}" destId="{3674D5DB-E45E-40AF-B632-9757BE653847}" srcOrd="0" destOrd="0" parTransId="{823E6EB2-2B28-4757-BBB9-A4A03DC16310}" sibTransId="{82200BE1-8120-4606-BFE6-660504CFE50A}"/>
    <dgm:cxn modelId="{6011A18C-873F-4154-A8FD-5DF37FD077B9}" type="presOf" srcId="{B1E771D5-DF00-4F1F-9699-1432FE48AE17}" destId="{7B849299-CF02-4581-9244-A8E81F21A58E}" srcOrd="1" destOrd="2" presId="urn:microsoft.com/office/officeart/2005/8/layout/vList4"/>
    <dgm:cxn modelId="{1F318B4D-F78D-4EAE-A2F9-1144B86F4FC4}" type="presOf" srcId="{AD4C066D-5E97-4B30-879C-0005BB10D408}" destId="{CA233580-B3AD-41E4-BD84-9CD5F0BE26A0}" srcOrd="1" destOrd="2" presId="urn:microsoft.com/office/officeart/2005/8/layout/vList4"/>
    <dgm:cxn modelId="{A95DF8FA-AC61-4F50-8BA7-3A28A3B96AA5}" type="presOf" srcId="{943D9736-6104-45B6-94A7-571939C00759}" destId="{886B8DF0-5A17-4B7E-816B-5D866AF784A0}" srcOrd="0" destOrd="0" presId="urn:microsoft.com/office/officeart/2005/8/layout/vList4"/>
    <dgm:cxn modelId="{F6C9BFBB-1E9C-4D87-A9B5-E2DF56354523}" type="presOf" srcId="{B89885D2-A06B-4998-A42F-99038A2A8B4B}" destId="{7B849299-CF02-4581-9244-A8E81F21A58E}" srcOrd="1" destOrd="1" presId="urn:microsoft.com/office/officeart/2005/8/layout/vList4"/>
    <dgm:cxn modelId="{04FD74FD-A5C8-4769-9398-5D0A7A68A156}" type="presOf" srcId="{44A0C85E-7BF6-4DD5-B970-A066C0685772}" destId="{91531901-3B3E-4BA6-A560-7B824ADAB42B}" srcOrd="0" destOrd="1" presId="urn:microsoft.com/office/officeart/2005/8/layout/vList4"/>
    <dgm:cxn modelId="{695ADF0B-A461-425F-892C-BF9A0994B1DF}" srcId="{3674D5DB-E45E-40AF-B632-9757BE653847}" destId="{B89885D2-A06B-4998-A42F-99038A2A8B4B}" srcOrd="0" destOrd="0" parTransId="{5160BE80-5DD5-4F4C-8713-853B322ED1D5}" sibTransId="{0D1F0495-DE18-424E-B388-B2366F3C1650}"/>
    <dgm:cxn modelId="{02B1885D-3793-4B50-80C0-205AC9513C06}" type="presOf" srcId="{6DE10F82-F755-467C-8735-3E088A86DFDE}" destId="{82FDAD5B-BAD9-4258-8393-B17CCF8C0AE1}" srcOrd="1" destOrd="2" presId="urn:microsoft.com/office/officeart/2005/8/layout/vList4"/>
    <dgm:cxn modelId="{D3B4E78E-3B9C-495E-854C-2F72D75218EB}" type="presOf" srcId="{B89885D2-A06B-4998-A42F-99038A2A8B4B}" destId="{9BE77B05-7474-4B5D-906A-3AAA99E0A28A}" srcOrd="0" destOrd="1" presId="urn:microsoft.com/office/officeart/2005/8/layout/vList4"/>
    <dgm:cxn modelId="{0E4506CD-2D67-4056-B59F-B3BE9B61DF3C}" type="presOf" srcId="{AD4C066D-5E97-4B30-879C-0005BB10D408}" destId="{91531901-3B3E-4BA6-A560-7B824ADAB42B}" srcOrd="0" destOrd="2" presId="urn:microsoft.com/office/officeart/2005/8/layout/vList4"/>
    <dgm:cxn modelId="{AD0CBE4A-77C2-48A1-BC35-1C33CFD25BCF}" type="presOf" srcId="{6D07AB20-ECDB-403A-8A1C-CFFE0508631A}" destId="{82FDAD5B-BAD9-4258-8393-B17CCF8C0AE1}" srcOrd="1" destOrd="1" presId="urn:microsoft.com/office/officeart/2005/8/layout/vList4"/>
    <dgm:cxn modelId="{3A59721C-1B82-4170-82DB-21166E9DCC09}" type="presParOf" srcId="{263A769A-76E8-456B-999A-5B9674165D3C}" destId="{B9F20E20-1FFE-4B0F-BA17-F097583523FF}" srcOrd="0" destOrd="0" presId="urn:microsoft.com/office/officeart/2005/8/layout/vList4"/>
    <dgm:cxn modelId="{F3D2A003-42B1-4130-83C9-39D76C9AA6FA}" type="presParOf" srcId="{B9F20E20-1FFE-4B0F-BA17-F097583523FF}" destId="{9BE77B05-7474-4B5D-906A-3AAA99E0A28A}" srcOrd="0" destOrd="0" presId="urn:microsoft.com/office/officeart/2005/8/layout/vList4"/>
    <dgm:cxn modelId="{7EC3D190-AF77-43F3-8CC5-66DA95CF3ACC}" type="presParOf" srcId="{B9F20E20-1FFE-4B0F-BA17-F097583523FF}" destId="{1D01EEEB-C5F0-4596-B7ED-DB05B9F91297}" srcOrd="1" destOrd="0" presId="urn:microsoft.com/office/officeart/2005/8/layout/vList4"/>
    <dgm:cxn modelId="{771BC89C-7387-403E-B24E-030570F3E965}" type="presParOf" srcId="{B9F20E20-1FFE-4B0F-BA17-F097583523FF}" destId="{7B849299-CF02-4581-9244-A8E81F21A58E}" srcOrd="2" destOrd="0" presId="urn:microsoft.com/office/officeart/2005/8/layout/vList4"/>
    <dgm:cxn modelId="{28498FB6-567C-4B0C-8200-0734E52257DB}" type="presParOf" srcId="{263A769A-76E8-456B-999A-5B9674165D3C}" destId="{413C7244-98D5-4C77-AAE4-AAF77AC098AF}" srcOrd="1" destOrd="0" presId="urn:microsoft.com/office/officeart/2005/8/layout/vList4"/>
    <dgm:cxn modelId="{25FE2B31-DD15-4519-9980-362B5D0516AC}" type="presParOf" srcId="{263A769A-76E8-456B-999A-5B9674165D3C}" destId="{B81CA96A-CC7D-456B-A36B-3B7DB6E8DB46}" srcOrd="2" destOrd="0" presId="urn:microsoft.com/office/officeart/2005/8/layout/vList4"/>
    <dgm:cxn modelId="{3AB6F17B-5197-43C5-8D93-5A5CCA2C6C73}" type="presParOf" srcId="{B81CA96A-CC7D-456B-A36B-3B7DB6E8DB46}" destId="{886B8DF0-5A17-4B7E-816B-5D866AF784A0}" srcOrd="0" destOrd="0" presId="urn:microsoft.com/office/officeart/2005/8/layout/vList4"/>
    <dgm:cxn modelId="{E473BF98-3067-48D2-8798-B25F78CE6AEB}" type="presParOf" srcId="{B81CA96A-CC7D-456B-A36B-3B7DB6E8DB46}" destId="{677C9303-7C8D-4FE5-887B-6FCA540A03C8}" srcOrd="1" destOrd="0" presId="urn:microsoft.com/office/officeart/2005/8/layout/vList4"/>
    <dgm:cxn modelId="{013C5B4F-BCE3-4EB2-B0E6-1A36C9B491CA}" type="presParOf" srcId="{B81CA96A-CC7D-456B-A36B-3B7DB6E8DB46}" destId="{82FDAD5B-BAD9-4258-8393-B17CCF8C0AE1}" srcOrd="2" destOrd="0" presId="urn:microsoft.com/office/officeart/2005/8/layout/vList4"/>
    <dgm:cxn modelId="{765D670F-19DE-47B2-991E-6806C2FA8F99}" type="presParOf" srcId="{263A769A-76E8-456B-999A-5B9674165D3C}" destId="{DE7D2657-B8A7-4AFA-82E2-DEF0FC73FD2A}" srcOrd="3" destOrd="0" presId="urn:microsoft.com/office/officeart/2005/8/layout/vList4"/>
    <dgm:cxn modelId="{0D757002-13FC-4979-9EDD-2A838829C832}" type="presParOf" srcId="{263A769A-76E8-456B-999A-5B9674165D3C}" destId="{A2ED18D3-2E99-47A4-9F2A-6CBDEB1840AF}" srcOrd="4" destOrd="0" presId="urn:microsoft.com/office/officeart/2005/8/layout/vList4"/>
    <dgm:cxn modelId="{832779E9-BE26-433C-BA44-A5A9E6798D1B}" type="presParOf" srcId="{A2ED18D3-2E99-47A4-9F2A-6CBDEB1840AF}" destId="{91531901-3B3E-4BA6-A560-7B824ADAB42B}" srcOrd="0" destOrd="0" presId="urn:microsoft.com/office/officeart/2005/8/layout/vList4"/>
    <dgm:cxn modelId="{512C0E2C-38ED-40EF-B81A-DE9245042F3C}" type="presParOf" srcId="{A2ED18D3-2E99-47A4-9F2A-6CBDEB1840AF}" destId="{B7D8B371-0B51-42AE-BA9F-01F57CF775AD}" srcOrd="1" destOrd="0" presId="urn:microsoft.com/office/officeart/2005/8/layout/vList4"/>
    <dgm:cxn modelId="{8DFF16C0-A8AB-449E-BBC4-061A99F76EA3}" type="presParOf" srcId="{A2ED18D3-2E99-47A4-9F2A-6CBDEB1840AF}" destId="{CA233580-B3AD-41E4-BD84-9CD5F0BE26A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77B05-7474-4B5D-906A-3AAA99E0A28A}">
      <dsp:nvSpPr>
        <dsp:cNvPr id="0" name=""/>
        <dsp:cNvSpPr/>
      </dsp:nvSpPr>
      <dsp:spPr>
        <a:xfrm>
          <a:off x="36271" y="20681"/>
          <a:ext cx="7776861" cy="16651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chemeClr val="accent2">
                  <a:lumMod val="50000"/>
                </a:schemeClr>
              </a:solidFill>
            </a:rPr>
            <a:t>Школа</a:t>
          </a:r>
          <a:endParaRPr lang="ru-RU" sz="3200" b="1" i="1" kern="1200" dirty="0">
            <a:solidFill>
              <a:schemeClr val="accent2">
                <a:lumMod val="50000"/>
              </a:schemeClr>
            </a:solidFill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i="1" kern="1200" dirty="0" smtClean="0">
              <a:solidFill>
                <a:schemeClr val="accent2">
                  <a:lumMod val="50000"/>
                </a:schemeClr>
              </a:solidFill>
            </a:rPr>
            <a:t>С 7 лет </a:t>
          </a:r>
          <a:endParaRPr lang="ru-RU" sz="3200" b="1" i="1" kern="1200" dirty="0">
            <a:solidFill>
              <a:schemeClr val="accent2">
                <a:lumMod val="50000"/>
              </a:schemeClr>
            </a:solidFill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i="1" kern="1200" dirty="0" smtClean="0">
              <a:solidFill>
                <a:schemeClr val="accent2">
                  <a:lumMod val="50000"/>
                </a:schemeClr>
              </a:solidFill>
            </a:rPr>
            <a:t>мальчики</a:t>
          </a:r>
          <a:endParaRPr lang="ru-RU" sz="3200" b="1" i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758161" y="20681"/>
        <a:ext cx="6054970" cy="1665185"/>
      </dsp:txXfrm>
    </dsp:sp>
    <dsp:sp modelId="{1D01EEEB-C5F0-4596-B7ED-DB05B9F91297}">
      <dsp:nvSpPr>
        <dsp:cNvPr id="0" name=""/>
        <dsp:cNvSpPr/>
      </dsp:nvSpPr>
      <dsp:spPr>
        <a:xfrm>
          <a:off x="36535" y="72122"/>
          <a:ext cx="2033493" cy="15526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6B8DF0-5A17-4B7E-816B-5D866AF784A0}">
      <dsp:nvSpPr>
        <dsp:cNvPr id="0" name=""/>
        <dsp:cNvSpPr/>
      </dsp:nvSpPr>
      <dsp:spPr>
        <a:xfrm>
          <a:off x="39152" y="1831703"/>
          <a:ext cx="7776861" cy="16651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solidFill>
                <a:srgbClr val="C00000"/>
              </a:solidFill>
            </a:rPr>
            <a:t>Палестра</a:t>
          </a:r>
          <a:endParaRPr lang="ru-RU" sz="3200" b="1" i="1" kern="1200" dirty="0">
            <a:solidFill>
              <a:srgbClr val="C00000"/>
            </a:solidFill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i="1" kern="1200" dirty="0" smtClean="0">
              <a:solidFill>
                <a:srgbClr val="C00000"/>
              </a:solidFill>
            </a:rPr>
            <a:t>С 12 лет </a:t>
          </a:r>
          <a:endParaRPr lang="ru-RU" sz="3200" b="1" i="1" kern="1200" dirty="0">
            <a:solidFill>
              <a:srgbClr val="C00000"/>
            </a:solidFill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i="1" kern="1200" dirty="0" smtClean="0">
              <a:solidFill>
                <a:srgbClr val="C00000"/>
              </a:solidFill>
            </a:rPr>
            <a:t>мальчики</a:t>
          </a:r>
          <a:endParaRPr lang="ru-RU" sz="3200" b="1" i="1" kern="1200" dirty="0">
            <a:solidFill>
              <a:srgbClr val="C00000"/>
            </a:solidFill>
          </a:endParaRPr>
        </a:p>
      </dsp:txBody>
      <dsp:txXfrm>
        <a:off x="1761043" y="1831703"/>
        <a:ext cx="6054970" cy="1665185"/>
      </dsp:txXfrm>
    </dsp:sp>
    <dsp:sp modelId="{677C9303-7C8D-4FE5-887B-6FCA540A03C8}">
      <dsp:nvSpPr>
        <dsp:cNvPr id="0" name=""/>
        <dsp:cNvSpPr/>
      </dsp:nvSpPr>
      <dsp:spPr>
        <a:xfrm>
          <a:off x="144148" y="1875144"/>
          <a:ext cx="2045018" cy="15862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531901-3B3E-4BA6-A560-7B824ADAB42B}">
      <dsp:nvSpPr>
        <dsp:cNvPr id="0" name=""/>
        <dsp:cNvSpPr/>
      </dsp:nvSpPr>
      <dsp:spPr>
        <a:xfrm>
          <a:off x="63906" y="3663407"/>
          <a:ext cx="7776861" cy="16651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err="1" smtClean="0">
              <a:solidFill>
                <a:schemeClr val="tx2"/>
              </a:solidFill>
            </a:rPr>
            <a:t>Гимнасий</a:t>
          </a:r>
          <a:endParaRPr lang="ru-RU" sz="3200" b="1" i="1" kern="1200" dirty="0">
            <a:solidFill>
              <a:schemeClr val="tx2"/>
            </a:solidFill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i="1" kern="1200" dirty="0" smtClean="0">
              <a:solidFill>
                <a:schemeClr val="tx2"/>
              </a:solidFill>
            </a:rPr>
            <a:t>  с 18 лет</a:t>
          </a:r>
          <a:endParaRPr lang="ru-RU" sz="3200" b="1" i="1" kern="1200" dirty="0">
            <a:solidFill>
              <a:schemeClr val="tx2"/>
            </a:solidFill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i="1" kern="1200" dirty="0" smtClean="0">
              <a:solidFill>
                <a:schemeClr val="tx2"/>
              </a:solidFill>
            </a:rPr>
            <a:t>юноши</a:t>
          </a:r>
          <a:endParaRPr lang="ru-RU" sz="3200" b="1" i="1" kern="1200" dirty="0">
            <a:solidFill>
              <a:schemeClr val="tx2"/>
            </a:solidFill>
          </a:endParaRPr>
        </a:p>
      </dsp:txBody>
      <dsp:txXfrm>
        <a:off x="1785796" y="3663407"/>
        <a:ext cx="6054970" cy="1665185"/>
      </dsp:txXfrm>
    </dsp:sp>
    <dsp:sp modelId="{B7D8B371-0B51-42AE-BA9F-01F57CF775AD}">
      <dsp:nvSpPr>
        <dsp:cNvPr id="0" name=""/>
        <dsp:cNvSpPr/>
      </dsp:nvSpPr>
      <dsp:spPr>
        <a:xfrm>
          <a:off x="72142" y="3759168"/>
          <a:ext cx="2144033" cy="15031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838FD-06A2-4E2A-884C-97D9943BEC4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5C81C-3123-402B-A460-1352B50BC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4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4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7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54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4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57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70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19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58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0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55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4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83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95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26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0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44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77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29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72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8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73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92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47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63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6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50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77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3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54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07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8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93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04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38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91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406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259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 Cyr" charset="-5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 Cyr" charset="-5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 Cyr" charset="-5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 Cyr" charset="-5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4"/>
              <p:cNvSpPr>
                <a:spLocks/>
              </p:cNvSpPr>
              <p:nvPr/>
            </p:nvSpPr>
            <p:spPr bwMode="ltGray">
              <a:xfrm>
                <a:off x="5301" y="-11"/>
                <a:ext cx="241" cy="4284"/>
              </a:xfrm>
              <a:custGeom>
                <a:avLst/>
                <a:gdLst>
                  <a:gd name="T0" fmla="*/ 0 w 241"/>
                  <a:gd name="T1" fmla="*/ 4234 h 4284"/>
                  <a:gd name="T2" fmla="*/ 0 w 241"/>
                  <a:gd name="T3" fmla="*/ 0 h 4284"/>
                  <a:gd name="T4" fmla="*/ 240 w 241"/>
                  <a:gd name="T5" fmla="*/ 0 h 4284"/>
                  <a:gd name="T6" fmla="*/ 240 w 241"/>
                  <a:gd name="T7" fmla="*/ 4234 h 4284"/>
                  <a:gd name="T8" fmla="*/ 192 w 241"/>
                  <a:gd name="T9" fmla="*/ 4283 h 4284"/>
                  <a:gd name="T10" fmla="*/ 144 w 241"/>
                  <a:gd name="T11" fmla="*/ 4281 h 4284"/>
                  <a:gd name="T12" fmla="*/ 112 w 241"/>
                  <a:gd name="T13" fmla="*/ 4281 h 4284"/>
                  <a:gd name="T14" fmla="*/ 49 w 241"/>
                  <a:gd name="T15" fmla="*/ 4281 h 4284"/>
                  <a:gd name="T16" fmla="*/ 0 w 241"/>
                  <a:gd name="T17" fmla="*/ 4234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5"/>
              <p:cNvSpPr>
                <a:spLocks/>
              </p:cNvSpPr>
              <p:nvPr/>
            </p:nvSpPr>
            <p:spPr bwMode="ltGray">
              <a:xfrm>
                <a:off x="5541" y="-11"/>
                <a:ext cx="241" cy="4284"/>
              </a:xfrm>
              <a:custGeom>
                <a:avLst/>
                <a:gdLst>
                  <a:gd name="T0" fmla="*/ 0 w 241"/>
                  <a:gd name="T1" fmla="*/ 4234 h 4284"/>
                  <a:gd name="T2" fmla="*/ 0 w 241"/>
                  <a:gd name="T3" fmla="*/ 0 h 4284"/>
                  <a:gd name="T4" fmla="*/ 240 w 241"/>
                  <a:gd name="T5" fmla="*/ 0 h 4284"/>
                  <a:gd name="T6" fmla="*/ 240 w 241"/>
                  <a:gd name="T7" fmla="*/ 4234 h 4284"/>
                  <a:gd name="T8" fmla="*/ 192 w 241"/>
                  <a:gd name="T9" fmla="*/ 4283 h 4284"/>
                  <a:gd name="T10" fmla="*/ 144 w 241"/>
                  <a:gd name="T11" fmla="*/ 4281 h 4284"/>
                  <a:gd name="T12" fmla="*/ 112 w 241"/>
                  <a:gd name="T13" fmla="*/ 4281 h 4284"/>
                  <a:gd name="T14" fmla="*/ 49 w 241"/>
                  <a:gd name="T15" fmla="*/ 4281 h 4284"/>
                  <a:gd name="T16" fmla="*/ 0 w 241"/>
                  <a:gd name="T17" fmla="*/ 4234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7"/>
              <p:cNvSpPr>
                <a:spLocks/>
              </p:cNvSpPr>
              <p:nvPr/>
            </p:nvSpPr>
            <p:spPr bwMode="ltGray">
              <a:xfrm>
                <a:off x="0" y="0"/>
                <a:ext cx="241" cy="4273"/>
              </a:xfrm>
              <a:custGeom>
                <a:avLst/>
                <a:gdLst>
                  <a:gd name="T0" fmla="*/ 0 w 241"/>
                  <a:gd name="T1" fmla="*/ 4223 h 4273"/>
                  <a:gd name="T2" fmla="*/ 0 w 241"/>
                  <a:gd name="T3" fmla="*/ 0 h 4273"/>
                  <a:gd name="T4" fmla="*/ 240 w 241"/>
                  <a:gd name="T5" fmla="*/ 0 h 4273"/>
                  <a:gd name="T6" fmla="*/ 240 w 241"/>
                  <a:gd name="T7" fmla="*/ 4223 h 4273"/>
                  <a:gd name="T8" fmla="*/ 192 w 241"/>
                  <a:gd name="T9" fmla="*/ 4272 h 4273"/>
                  <a:gd name="T10" fmla="*/ 144 w 241"/>
                  <a:gd name="T11" fmla="*/ 4270 h 4273"/>
                  <a:gd name="T12" fmla="*/ 112 w 241"/>
                  <a:gd name="T13" fmla="*/ 4270 h 4273"/>
                  <a:gd name="T14" fmla="*/ 49 w 241"/>
                  <a:gd name="T15" fmla="*/ 4270 h 4273"/>
                  <a:gd name="T16" fmla="*/ 0 w 241"/>
                  <a:gd name="T17" fmla="*/ 4223 h 4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8"/>
              <p:cNvSpPr>
                <a:spLocks/>
              </p:cNvSpPr>
              <p:nvPr/>
            </p:nvSpPr>
            <p:spPr bwMode="ltGray">
              <a:xfrm>
                <a:off x="240" y="0"/>
                <a:ext cx="241" cy="4273"/>
              </a:xfrm>
              <a:custGeom>
                <a:avLst/>
                <a:gdLst>
                  <a:gd name="T0" fmla="*/ 0 w 241"/>
                  <a:gd name="T1" fmla="*/ 4223 h 4273"/>
                  <a:gd name="T2" fmla="*/ 0 w 241"/>
                  <a:gd name="T3" fmla="*/ 0 h 4273"/>
                  <a:gd name="T4" fmla="*/ 240 w 241"/>
                  <a:gd name="T5" fmla="*/ 0 h 4273"/>
                  <a:gd name="T6" fmla="*/ 240 w 241"/>
                  <a:gd name="T7" fmla="*/ 4223 h 4273"/>
                  <a:gd name="T8" fmla="*/ 192 w 241"/>
                  <a:gd name="T9" fmla="*/ 4272 h 4273"/>
                  <a:gd name="T10" fmla="*/ 144 w 241"/>
                  <a:gd name="T11" fmla="*/ 4270 h 4273"/>
                  <a:gd name="T12" fmla="*/ 112 w 241"/>
                  <a:gd name="T13" fmla="*/ 4270 h 4273"/>
                  <a:gd name="T14" fmla="*/ 49 w 241"/>
                  <a:gd name="T15" fmla="*/ 4270 h 4273"/>
                  <a:gd name="T16" fmla="*/ 0 w 241"/>
                  <a:gd name="T17" fmla="*/ 4223 h 4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0"/>
                <p:cNvSpPr>
                  <a:spLocks/>
                </p:cNvSpPr>
                <p:nvPr/>
              </p:nvSpPr>
              <p:spPr bwMode="ltGray">
                <a:xfrm>
                  <a:off x="5269" y="1550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Freeform 11"/>
                <p:cNvSpPr>
                  <a:spLocks/>
                </p:cNvSpPr>
                <p:nvPr/>
              </p:nvSpPr>
              <p:spPr bwMode="ltGray">
                <a:xfrm>
                  <a:off x="5265" y="1562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Freeform 12"/>
                <p:cNvSpPr>
                  <a:spLocks/>
                </p:cNvSpPr>
                <p:nvPr/>
              </p:nvSpPr>
              <p:spPr bwMode="ltGray">
                <a:xfrm>
                  <a:off x="475" y="1541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Freeform 13"/>
                <p:cNvSpPr>
                  <a:spLocks/>
                </p:cNvSpPr>
                <p:nvPr/>
              </p:nvSpPr>
              <p:spPr bwMode="ltGray">
                <a:xfrm>
                  <a:off x="547" y="1554"/>
                  <a:ext cx="88" cy="75"/>
                </a:xfrm>
                <a:custGeom>
                  <a:avLst/>
                  <a:gdLst>
                    <a:gd name="T0" fmla="*/ 87 w 88"/>
                    <a:gd name="T1" fmla="*/ 68 h 75"/>
                    <a:gd name="T2" fmla="*/ 76 w 88"/>
                    <a:gd name="T3" fmla="*/ 0 h 75"/>
                    <a:gd name="T4" fmla="*/ 33 w 88"/>
                    <a:gd name="T5" fmla="*/ 5 h 75"/>
                    <a:gd name="T6" fmla="*/ 0 w 88"/>
                    <a:gd name="T7" fmla="*/ 9 h 75"/>
                    <a:gd name="T8" fmla="*/ 9 w 88"/>
                    <a:gd name="T9" fmla="*/ 74 h 75"/>
                    <a:gd name="T10" fmla="*/ 12 w 88"/>
                    <a:gd name="T11" fmla="*/ 58 h 75"/>
                    <a:gd name="T12" fmla="*/ 22 w 88"/>
                    <a:gd name="T13" fmla="*/ 47 h 75"/>
                    <a:gd name="T14" fmla="*/ 40 w 88"/>
                    <a:gd name="T15" fmla="*/ 44 h 75"/>
                    <a:gd name="T16" fmla="*/ 60 w 88"/>
                    <a:gd name="T17" fmla="*/ 45 h 75"/>
                    <a:gd name="T18" fmla="*/ 76 w 88"/>
                    <a:gd name="T19" fmla="*/ 52 h 75"/>
                    <a:gd name="T20" fmla="*/ 87 w 88"/>
                    <a:gd name="T21" fmla="*/ 68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Line 14"/>
                <p:cNvSpPr>
                  <a:spLocks noChangeShapeType="1"/>
                </p:cNvSpPr>
                <p:nvPr/>
              </p:nvSpPr>
              <p:spPr bwMode="ltGray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Freeform 15"/>
                <p:cNvSpPr>
                  <a:spLocks/>
                </p:cNvSpPr>
                <p:nvPr/>
              </p:nvSpPr>
              <p:spPr bwMode="ltGray">
                <a:xfrm>
                  <a:off x="1408" y="838"/>
                  <a:ext cx="2967" cy="457"/>
                </a:xfrm>
                <a:custGeom>
                  <a:avLst/>
                  <a:gdLst>
                    <a:gd name="T0" fmla="*/ 0 w 2967"/>
                    <a:gd name="T1" fmla="*/ 122 h 457"/>
                    <a:gd name="T2" fmla="*/ 207 w 2967"/>
                    <a:gd name="T3" fmla="*/ 78 h 457"/>
                    <a:gd name="T4" fmla="*/ 442 w 2967"/>
                    <a:gd name="T5" fmla="*/ 48 h 457"/>
                    <a:gd name="T6" fmla="*/ 640 w 2967"/>
                    <a:gd name="T7" fmla="*/ 32 h 457"/>
                    <a:gd name="T8" fmla="*/ 897 w 2967"/>
                    <a:gd name="T9" fmla="*/ 16 h 457"/>
                    <a:gd name="T10" fmla="*/ 1215 w 2967"/>
                    <a:gd name="T11" fmla="*/ 2 h 457"/>
                    <a:gd name="T12" fmla="*/ 1392 w 2967"/>
                    <a:gd name="T13" fmla="*/ 0 h 457"/>
                    <a:gd name="T14" fmla="*/ 1710 w 2967"/>
                    <a:gd name="T15" fmla="*/ 0 h 457"/>
                    <a:gd name="T16" fmla="*/ 1997 w 2967"/>
                    <a:gd name="T17" fmla="*/ 10 h 457"/>
                    <a:gd name="T18" fmla="*/ 2258 w 2967"/>
                    <a:gd name="T19" fmla="*/ 21 h 457"/>
                    <a:gd name="T20" fmla="*/ 2493 w 2967"/>
                    <a:gd name="T21" fmla="*/ 38 h 457"/>
                    <a:gd name="T22" fmla="*/ 2674 w 2967"/>
                    <a:gd name="T23" fmla="*/ 54 h 457"/>
                    <a:gd name="T24" fmla="*/ 2828 w 2967"/>
                    <a:gd name="T25" fmla="*/ 73 h 457"/>
                    <a:gd name="T26" fmla="*/ 2966 w 2967"/>
                    <a:gd name="T27" fmla="*/ 92 h 457"/>
                    <a:gd name="T28" fmla="*/ 2966 w 2967"/>
                    <a:gd name="T29" fmla="*/ 456 h 457"/>
                    <a:gd name="T30" fmla="*/ 2833 w 2967"/>
                    <a:gd name="T31" fmla="*/ 434 h 457"/>
                    <a:gd name="T32" fmla="*/ 2563 w 2967"/>
                    <a:gd name="T33" fmla="*/ 399 h 457"/>
                    <a:gd name="T34" fmla="*/ 2382 w 2967"/>
                    <a:gd name="T35" fmla="*/ 382 h 457"/>
                    <a:gd name="T36" fmla="*/ 2134 w 2967"/>
                    <a:gd name="T37" fmla="*/ 366 h 457"/>
                    <a:gd name="T38" fmla="*/ 1944 w 2967"/>
                    <a:gd name="T39" fmla="*/ 358 h 457"/>
                    <a:gd name="T40" fmla="*/ 1746 w 2967"/>
                    <a:gd name="T41" fmla="*/ 350 h 457"/>
                    <a:gd name="T42" fmla="*/ 1529 w 2967"/>
                    <a:gd name="T43" fmla="*/ 350 h 457"/>
                    <a:gd name="T44" fmla="*/ 1295 w 2967"/>
                    <a:gd name="T45" fmla="*/ 350 h 457"/>
                    <a:gd name="T46" fmla="*/ 1047 w 2967"/>
                    <a:gd name="T47" fmla="*/ 355 h 457"/>
                    <a:gd name="T48" fmla="*/ 853 w 2967"/>
                    <a:gd name="T49" fmla="*/ 363 h 457"/>
                    <a:gd name="T50" fmla="*/ 654 w 2967"/>
                    <a:gd name="T51" fmla="*/ 374 h 457"/>
                    <a:gd name="T52" fmla="*/ 468 w 2967"/>
                    <a:gd name="T53" fmla="*/ 388 h 457"/>
                    <a:gd name="T54" fmla="*/ 296 w 2967"/>
                    <a:gd name="T55" fmla="*/ 404 h 457"/>
                    <a:gd name="T56" fmla="*/ 150 w 2967"/>
                    <a:gd name="T57" fmla="*/ 423 h 457"/>
                    <a:gd name="T58" fmla="*/ 13 w 2967"/>
                    <a:gd name="T59" fmla="*/ 445 h 457"/>
                    <a:gd name="T60" fmla="*/ 0 w 2967"/>
                    <a:gd name="T61" fmla="*/ 122 h 45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Freeform 16"/>
                <p:cNvSpPr>
                  <a:spLocks/>
                </p:cNvSpPr>
                <p:nvPr/>
              </p:nvSpPr>
              <p:spPr bwMode="ltGray">
                <a:xfrm>
                  <a:off x="607" y="934"/>
                  <a:ext cx="823" cy="431"/>
                </a:xfrm>
                <a:custGeom>
                  <a:avLst/>
                  <a:gdLst>
                    <a:gd name="T0" fmla="*/ 815 w 823"/>
                    <a:gd name="T1" fmla="*/ 27 h 431"/>
                    <a:gd name="T2" fmla="*/ 822 w 823"/>
                    <a:gd name="T3" fmla="*/ 350 h 431"/>
                    <a:gd name="T4" fmla="*/ 746 w 823"/>
                    <a:gd name="T5" fmla="*/ 382 h 431"/>
                    <a:gd name="T6" fmla="*/ 676 w 823"/>
                    <a:gd name="T7" fmla="*/ 404 h 431"/>
                    <a:gd name="T8" fmla="*/ 619 w 823"/>
                    <a:gd name="T9" fmla="*/ 415 h 431"/>
                    <a:gd name="T10" fmla="*/ 571 w 823"/>
                    <a:gd name="T11" fmla="*/ 421 h 431"/>
                    <a:gd name="T12" fmla="*/ 517 w 823"/>
                    <a:gd name="T13" fmla="*/ 427 h 431"/>
                    <a:gd name="T14" fmla="*/ 427 w 823"/>
                    <a:gd name="T15" fmla="*/ 430 h 431"/>
                    <a:gd name="T16" fmla="*/ 344 w 823"/>
                    <a:gd name="T17" fmla="*/ 423 h 431"/>
                    <a:gd name="T18" fmla="*/ 259 w 823"/>
                    <a:gd name="T19" fmla="*/ 410 h 431"/>
                    <a:gd name="T20" fmla="*/ 177 w 823"/>
                    <a:gd name="T21" fmla="*/ 388 h 431"/>
                    <a:gd name="T22" fmla="*/ 105 w 823"/>
                    <a:gd name="T23" fmla="*/ 358 h 431"/>
                    <a:gd name="T24" fmla="*/ 41 w 823"/>
                    <a:gd name="T25" fmla="*/ 325 h 431"/>
                    <a:gd name="T26" fmla="*/ 0 w 823"/>
                    <a:gd name="T27" fmla="*/ 294 h 431"/>
                    <a:gd name="T28" fmla="*/ 0 w 823"/>
                    <a:gd name="T29" fmla="*/ 0 h 431"/>
                    <a:gd name="T30" fmla="*/ 46 w 823"/>
                    <a:gd name="T31" fmla="*/ 25 h 431"/>
                    <a:gd name="T32" fmla="*/ 105 w 823"/>
                    <a:gd name="T33" fmla="*/ 47 h 431"/>
                    <a:gd name="T34" fmla="*/ 175 w 823"/>
                    <a:gd name="T35" fmla="*/ 66 h 431"/>
                    <a:gd name="T36" fmla="*/ 244 w 823"/>
                    <a:gd name="T37" fmla="*/ 81 h 431"/>
                    <a:gd name="T38" fmla="*/ 314 w 823"/>
                    <a:gd name="T39" fmla="*/ 89 h 431"/>
                    <a:gd name="T40" fmla="*/ 361 w 823"/>
                    <a:gd name="T41" fmla="*/ 93 h 431"/>
                    <a:gd name="T42" fmla="*/ 401 w 823"/>
                    <a:gd name="T43" fmla="*/ 95 h 431"/>
                    <a:gd name="T44" fmla="*/ 471 w 823"/>
                    <a:gd name="T45" fmla="*/ 95 h 431"/>
                    <a:gd name="T46" fmla="*/ 515 w 823"/>
                    <a:gd name="T47" fmla="*/ 92 h 431"/>
                    <a:gd name="T48" fmla="*/ 555 w 823"/>
                    <a:gd name="T49" fmla="*/ 87 h 431"/>
                    <a:gd name="T50" fmla="*/ 600 w 823"/>
                    <a:gd name="T51" fmla="*/ 84 h 431"/>
                    <a:gd name="T52" fmla="*/ 640 w 823"/>
                    <a:gd name="T53" fmla="*/ 76 h 431"/>
                    <a:gd name="T54" fmla="*/ 689 w 823"/>
                    <a:gd name="T55" fmla="*/ 67 h 431"/>
                    <a:gd name="T56" fmla="*/ 733 w 823"/>
                    <a:gd name="T57" fmla="*/ 55 h 431"/>
                    <a:gd name="T58" fmla="*/ 777 w 823"/>
                    <a:gd name="T59" fmla="*/ 41 h 431"/>
                    <a:gd name="T60" fmla="*/ 815 w 823"/>
                    <a:gd name="T61" fmla="*/ 27 h 43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Freeform 17"/>
                <p:cNvSpPr>
                  <a:spLocks/>
                </p:cNvSpPr>
                <p:nvPr/>
              </p:nvSpPr>
              <p:spPr bwMode="ltGray">
                <a:xfrm>
                  <a:off x="154" y="1349"/>
                  <a:ext cx="551" cy="339"/>
                </a:xfrm>
                <a:custGeom>
                  <a:avLst/>
                  <a:gdLst>
                    <a:gd name="T0" fmla="*/ 16 w 551"/>
                    <a:gd name="T1" fmla="*/ 53 h 339"/>
                    <a:gd name="T2" fmla="*/ 0 w 551"/>
                    <a:gd name="T3" fmla="*/ 122 h 339"/>
                    <a:gd name="T4" fmla="*/ 10 w 551"/>
                    <a:gd name="T5" fmla="*/ 146 h 339"/>
                    <a:gd name="T6" fmla="*/ 33 w 551"/>
                    <a:gd name="T7" fmla="*/ 183 h 339"/>
                    <a:gd name="T8" fmla="*/ 57 w 551"/>
                    <a:gd name="T9" fmla="*/ 216 h 339"/>
                    <a:gd name="T10" fmla="*/ 85 w 551"/>
                    <a:gd name="T11" fmla="*/ 244 h 339"/>
                    <a:gd name="T12" fmla="*/ 120 w 551"/>
                    <a:gd name="T13" fmla="*/ 271 h 339"/>
                    <a:gd name="T14" fmla="*/ 153 w 551"/>
                    <a:gd name="T15" fmla="*/ 290 h 339"/>
                    <a:gd name="T16" fmla="*/ 189 w 551"/>
                    <a:gd name="T17" fmla="*/ 308 h 339"/>
                    <a:gd name="T18" fmla="*/ 235 w 551"/>
                    <a:gd name="T19" fmla="*/ 324 h 339"/>
                    <a:gd name="T20" fmla="*/ 270 w 551"/>
                    <a:gd name="T21" fmla="*/ 332 h 339"/>
                    <a:gd name="T22" fmla="*/ 312 w 551"/>
                    <a:gd name="T23" fmla="*/ 338 h 339"/>
                    <a:gd name="T24" fmla="*/ 351 w 551"/>
                    <a:gd name="T25" fmla="*/ 338 h 339"/>
                    <a:gd name="T26" fmla="*/ 393 w 551"/>
                    <a:gd name="T27" fmla="*/ 333 h 339"/>
                    <a:gd name="T28" fmla="*/ 436 w 551"/>
                    <a:gd name="T29" fmla="*/ 321 h 339"/>
                    <a:gd name="T30" fmla="*/ 475 w 551"/>
                    <a:gd name="T31" fmla="*/ 302 h 339"/>
                    <a:gd name="T32" fmla="*/ 498 w 551"/>
                    <a:gd name="T33" fmla="*/ 286 h 339"/>
                    <a:gd name="T34" fmla="*/ 526 w 551"/>
                    <a:gd name="T35" fmla="*/ 262 h 339"/>
                    <a:gd name="T36" fmla="*/ 541 w 551"/>
                    <a:gd name="T37" fmla="*/ 243 h 339"/>
                    <a:gd name="T38" fmla="*/ 550 w 551"/>
                    <a:gd name="T39" fmla="*/ 226 h 339"/>
                    <a:gd name="T40" fmla="*/ 550 w 551"/>
                    <a:gd name="T41" fmla="*/ 208 h 339"/>
                    <a:gd name="T42" fmla="*/ 544 w 551"/>
                    <a:gd name="T43" fmla="*/ 187 h 339"/>
                    <a:gd name="T44" fmla="*/ 532 w 551"/>
                    <a:gd name="T45" fmla="*/ 170 h 339"/>
                    <a:gd name="T46" fmla="*/ 523 w 551"/>
                    <a:gd name="T47" fmla="*/ 135 h 339"/>
                    <a:gd name="T48" fmla="*/ 519 w 551"/>
                    <a:gd name="T49" fmla="*/ 116 h 339"/>
                    <a:gd name="T50" fmla="*/ 267 w 551"/>
                    <a:gd name="T51" fmla="*/ 132 h 339"/>
                    <a:gd name="T52" fmla="*/ 234 w 551"/>
                    <a:gd name="T53" fmla="*/ 126 h 339"/>
                    <a:gd name="T54" fmla="*/ 193 w 551"/>
                    <a:gd name="T55" fmla="*/ 113 h 339"/>
                    <a:gd name="T56" fmla="*/ 162 w 551"/>
                    <a:gd name="T57" fmla="*/ 97 h 339"/>
                    <a:gd name="T58" fmla="*/ 129 w 551"/>
                    <a:gd name="T59" fmla="*/ 77 h 339"/>
                    <a:gd name="T60" fmla="*/ 97 w 551"/>
                    <a:gd name="T61" fmla="*/ 48 h 339"/>
                    <a:gd name="T62" fmla="*/ 78 w 551"/>
                    <a:gd name="T63" fmla="*/ 24 h 339"/>
                    <a:gd name="T64" fmla="*/ 60 w 551"/>
                    <a:gd name="T65" fmla="*/ 0 h 339"/>
                    <a:gd name="T66" fmla="*/ 16 w 551"/>
                    <a:gd name="T67" fmla="*/ 53 h 3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Freeform 18"/>
                <p:cNvSpPr>
                  <a:spLocks/>
                </p:cNvSpPr>
                <p:nvPr/>
              </p:nvSpPr>
              <p:spPr bwMode="ltGray">
                <a:xfrm>
                  <a:off x="134" y="935"/>
                  <a:ext cx="475" cy="552"/>
                </a:xfrm>
                <a:custGeom>
                  <a:avLst/>
                  <a:gdLst>
                    <a:gd name="T0" fmla="*/ 474 w 475"/>
                    <a:gd name="T1" fmla="*/ 0 h 552"/>
                    <a:gd name="T2" fmla="*/ 474 w 475"/>
                    <a:gd name="T3" fmla="*/ 294 h 552"/>
                    <a:gd name="T4" fmla="*/ 446 w 475"/>
                    <a:gd name="T5" fmla="*/ 291 h 552"/>
                    <a:gd name="T6" fmla="*/ 411 w 475"/>
                    <a:gd name="T7" fmla="*/ 293 h 552"/>
                    <a:gd name="T8" fmla="*/ 353 w 475"/>
                    <a:gd name="T9" fmla="*/ 299 h 552"/>
                    <a:gd name="T10" fmla="*/ 296 w 475"/>
                    <a:gd name="T11" fmla="*/ 310 h 552"/>
                    <a:gd name="T12" fmla="*/ 243 w 475"/>
                    <a:gd name="T13" fmla="*/ 323 h 552"/>
                    <a:gd name="T14" fmla="*/ 200 w 475"/>
                    <a:gd name="T15" fmla="*/ 339 h 552"/>
                    <a:gd name="T16" fmla="*/ 149 w 475"/>
                    <a:gd name="T17" fmla="*/ 364 h 552"/>
                    <a:gd name="T18" fmla="*/ 110 w 475"/>
                    <a:gd name="T19" fmla="*/ 390 h 552"/>
                    <a:gd name="T20" fmla="*/ 81 w 475"/>
                    <a:gd name="T21" fmla="*/ 415 h 552"/>
                    <a:gd name="T22" fmla="*/ 60 w 475"/>
                    <a:gd name="T23" fmla="*/ 439 h 552"/>
                    <a:gd name="T24" fmla="*/ 47 w 475"/>
                    <a:gd name="T25" fmla="*/ 461 h 552"/>
                    <a:gd name="T26" fmla="*/ 35 w 475"/>
                    <a:gd name="T27" fmla="*/ 488 h 552"/>
                    <a:gd name="T28" fmla="*/ 30 w 475"/>
                    <a:gd name="T29" fmla="*/ 513 h 552"/>
                    <a:gd name="T30" fmla="*/ 23 w 475"/>
                    <a:gd name="T31" fmla="*/ 551 h 552"/>
                    <a:gd name="T32" fmla="*/ 17 w 475"/>
                    <a:gd name="T33" fmla="*/ 518 h 552"/>
                    <a:gd name="T34" fmla="*/ 8 w 475"/>
                    <a:gd name="T35" fmla="*/ 481 h 552"/>
                    <a:gd name="T36" fmla="*/ 5 w 475"/>
                    <a:gd name="T37" fmla="*/ 453 h 552"/>
                    <a:gd name="T38" fmla="*/ 0 w 475"/>
                    <a:gd name="T39" fmla="*/ 420 h 552"/>
                    <a:gd name="T40" fmla="*/ 2 w 475"/>
                    <a:gd name="T41" fmla="*/ 393 h 552"/>
                    <a:gd name="T42" fmla="*/ 8 w 475"/>
                    <a:gd name="T43" fmla="*/ 361 h 552"/>
                    <a:gd name="T44" fmla="*/ 15 w 475"/>
                    <a:gd name="T45" fmla="*/ 317 h 552"/>
                    <a:gd name="T46" fmla="*/ 30 w 475"/>
                    <a:gd name="T47" fmla="*/ 279 h 552"/>
                    <a:gd name="T48" fmla="*/ 50 w 475"/>
                    <a:gd name="T49" fmla="*/ 238 h 552"/>
                    <a:gd name="T50" fmla="*/ 75 w 475"/>
                    <a:gd name="T51" fmla="*/ 196 h 552"/>
                    <a:gd name="T52" fmla="*/ 111 w 475"/>
                    <a:gd name="T53" fmla="*/ 152 h 552"/>
                    <a:gd name="T54" fmla="*/ 152 w 475"/>
                    <a:gd name="T55" fmla="*/ 116 h 552"/>
                    <a:gd name="T56" fmla="*/ 188 w 475"/>
                    <a:gd name="T57" fmla="*/ 87 h 552"/>
                    <a:gd name="T58" fmla="*/ 233 w 475"/>
                    <a:gd name="T59" fmla="*/ 60 h 552"/>
                    <a:gd name="T60" fmla="*/ 279 w 475"/>
                    <a:gd name="T61" fmla="*/ 40 h 552"/>
                    <a:gd name="T62" fmla="*/ 333 w 475"/>
                    <a:gd name="T63" fmla="*/ 21 h 552"/>
                    <a:gd name="T64" fmla="*/ 380 w 475"/>
                    <a:gd name="T65" fmla="*/ 10 h 552"/>
                    <a:gd name="T66" fmla="*/ 435 w 475"/>
                    <a:gd name="T67" fmla="*/ 3 h 552"/>
                    <a:gd name="T68" fmla="*/ 474 w 475"/>
                    <a:gd name="T69" fmla="*/ 0 h 5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Freeform 19"/>
                <p:cNvSpPr>
                  <a:spLocks/>
                </p:cNvSpPr>
                <p:nvPr/>
              </p:nvSpPr>
              <p:spPr bwMode="ltGray">
                <a:xfrm>
                  <a:off x="422" y="1503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Freeform 20"/>
                <p:cNvSpPr>
                  <a:spLocks/>
                </p:cNvSpPr>
                <p:nvPr/>
              </p:nvSpPr>
              <p:spPr bwMode="ltGray">
                <a:xfrm>
                  <a:off x="494" y="1516"/>
                  <a:ext cx="88" cy="74"/>
                </a:xfrm>
                <a:custGeom>
                  <a:avLst/>
                  <a:gdLst>
                    <a:gd name="T0" fmla="*/ 87 w 88"/>
                    <a:gd name="T1" fmla="*/ 67 h 74"/>
                    <a:gd name="T2" fmla="*/ 76 w 88"/>
                    <a:gd name="T3" fmla="*/ 0 h 74"/>
                    <a:gd name="T4" fmla="*/ 33 w 88"/>
                    <a:gd name="T5" fmla="*/ 5 h 74"/>
                    <a:gd name="T6" fmla="*/ 0 w 88"/>
                    <a:gd name="T7" fmla="*/ 8 h 74"/>
                    <a:gd name="T8" fmla="*/ 9 w 88"/>
                    <a:gd name="T9" fmla="*/ 73 h 74"/>
                    <a:gd name="T10" fmla="*/ 12 w 88"/>
                    <a:gd name="T11" fmla="*/ 57 h 74"/>
                    <a:gd name="T12" fmla="*/ 22 w 88"/>
                    <a:gd name="T13" fmla="*/ 47 h 74"/>
                    <a:gd name="T14" fmla="*/ 40 w 88"/>
                    <a:gd name="T15" fmla="*/ 43 h 74"/>
                    <a:gd name="T16" fmla="*/ 60 w 88"/>
                    <a:gd name="T17" fmla="*/ 44 h 74"/>
                    <a:gd name="T18" fmla="*/ 76 w 88"/>
                    <a:gd name="T19" fmla="*/ 51 h 74"/>
                    <a:gd name="T20" fmla="*/ 87 w 88"/>
                    <a:gd name="T21" fmla="*/ 67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Freeform 21"/>
                <p:cNvSpPr>
                  <a:spLocks/>
                </p:cNvSpPr>
                <p:nvPr/>
              </p:nvSpPr>
              <p:spPr bwMode="ltGray">
                <a:xfrm>
                  <a:off x="386" y="1295"/>
                  <a:ext cx="319" cy="286"/>
                </a:xfrm>
                <a:custGeom>
                  <a:avLst/>
                  <a:gdLst>
                    <a:gd name="T0" fmla="*/ 317 w 319"/>
                    <a:gd name="T1" fmla="*/ 275 h 286"/>
                    <a:gd name="T2" fmla="*/ 315 w 319"/>
                    <a:gd name="T3" fmla="*/ 254 h 286"/>
                    <a:gd name="T4" fmla="*/ 306 w 319"/>
                    <a:gd name="T5" fmla="*/ 235 h 286"/>
                    <a:gd name="T6" fmla="*/ 299 w 319"/>
                    <a:gd name="T7" fmla="*/ 219 h 286"/>
                    <a:gd name="T8" fmla="*/ 294 w 319"/>
                    <a:gd name="T9" fmla="*/ 194 h 286"/>
                    <a:gd name="T10" fmla="*/ 288 w 319"/>
                    <a:gd name="T11" fmla="*/ 161 h 286"/>
                    <a:gd name="T12" fmla="*/ 284 w 319"/>
                    <a:gd name="T13" fmla="*/ 126 h 286"/>
                    <a:gd name="T14" fmla="*/ 281 w 319"/>
                    <a:gd name="T15" fmla="*/ 94 h 286"/>
                    <a:gd name="T16" fmla="*/ 279 w 319"/>
                    <a:gd name="T17" fmla="*/ 67 h 286"/>
                    <a:gd name="T18" fmla="*/ 278 w 319"/>
                    <a:gd name="T19" fmla="*/ 43 h 286"/>
                    <a:gd name="T20" fmla="*/ 270 w 319"/>
                    <a:gd name="T21" fmla="*/ 29 h 286"/>
                    <a:gd name="T22" fmla="*/ 255 w 319"/>
                    <a:gd name="T23" fmla="*/ 16 h 286"/>
                    <a:gd name="T24" fmla="*/ 240 w 319"/>
                    <a:gd name="T25" fmla="*/ 9 h 286"/>
                    <a:gd name="T26" fmla="*/ 216 w 319"/>
                    <a:gd name="T27" fmla="*/ 2 h 286"/>
                    <a:gd name="T28" fmla="*/ 189 w 319"/>
                    <a:gd name="T29" fmla="*/ 0 h 286"/>
                    <a:gd name="T30" fmla="*/ 147 w 319"/>
                    <a:gd name="T31" fmla="*/ 0 h 286"/>
                    <a:gd name="T32" fmla="*/ 110 w 319"/>
                    <a:gd name="T33" fmla="*/ 2 h 286"/>
                    <a:gd name="T34" fmla="*/ 74 w 319"/>
                    <a:gd name="T35" fmla="*/ 9 h 286"/>
                    <a:gd name="T36" fmla="*/ 41 w 319"/>
                    <a:gd name="T37" fmla="*/ 21 h 286"/>
                    <a:gd name="T38" fmla="*/ 20 w 319"/>
                    <a:gd name="T39" fmla="*/ 35 h 286"/>
                    <a:gd name="T40" fmla="*/ 8 w 319"/>
                    <a:gd name="T41" fmla="*/ 47 h 286"/>
                    <a:gd name="T42" fmla="*/ 0 w 319"/>
                    <a:gd name="T43" fmla="*/ 61 h 286"/>
                    <a:gd name="T44" fmla="*/ 2 w 319"/>
                    <a:gd name="T45" fmla="*/ 75 h 286"/>
                    <a:gd name="T46" fmla="*/ 5 w 319"/>
                    <a:gd name="T47" fmla="*/ 89 h 286"/>
                    <a:gd name="T48" fmla="*/ 15 w 319"/>
                    <a:gd name="T49" fmla="*/ 104 h 286"/>
                    <a:gd name="T50" fmla="*/ 23 w 319"/>
                    <a:gd name="T51" fmla="*/ 123 h 286"/>
                    <a:gd name="T52" fmla="*/ 27 w 319"/>
                    <a:gd name="T53" fmla="*/ 149 h 286"/>
                    <a:gd name="T54" fmla="*/ 30 w 319"/>
                    <a:gd name="T55" fmla="*/ 176 h 286"/>
                    <a:gd name="T56" fmla="*/ 35 w 319"/>
                    <a:gd name="T57" fmla="*/ 200 h 286"/>
                    <a:gd name="T58" fmla="*/ 36 w 319"/>
                    <a:gd name="T59" fmla="*/ 235 h 286"/>
                    <a:gd name="T60" fmla="*/ 38 w 319"/>
                    <a:gd name="T61" fmla="*/ 265 h 286"/>
                    <a:gd name="T62" fmla="*/ 38 w 319"/>
                    <a:gd name="T63" fmla="*/ 285 h 286"/>
                    <a:gd name="T64" fmla="*/ 48 w 319"/>
                    <a:gd name="T65" fmla="*/ 260 h 286"/>
                    <a:gd name="T66" fmla="*/ 68 w 319"/>
                    <a:gd name="T67" fmla="*/ 248 h 286"/>
                    <a:gd name="T68" fmla="*/ 86 w 319"/>
                    <a:gd name="T69" fmla="*/ 241 h 286"/>
                    <a:gd name="T70" fmla="*/ 108 w 319"/>
                    <a:gd name="T71" fmla="*/ 236 h 286"/>
                    <a:gd name="T72" fmla="*/ 143 w 319"/>
                    <a:gd name="T73" fmla="*/ 229 h 286"/>
                    <a:gd name="T74" fmla="*/ 177 w 319"/>
                    <a:gd name="T75" fmla="*/ 228 h 286"/>
                    <a:gd name="T76" fmla="*/ 197 w 319"/>
                    <a:gd name="T77" fmla="*/ 228 h 286"/>
                    <a:gd name="T78" fmla="*/ 228 w 319"/>
                    <a:gd name="T79" fmla="*/ 230 h 286"/>
                    <a:gd name="T80" fmla="*/ 264 w 319"/>
                    <a:gd name="T81" fmla="*/ 237 h 286"/>
                    <a:gd name="T82" fmla="*/ 287 w 319"/>
                    <a:gd name="T83" fmla="*/ 246 h 286"/>
                    <a:gd name="T84" fmla="*/ 302 w 319"/>
                    <a:gd name="T85" fmla="*/ 255 h 286"/>
                    <a:gd name="T86" fmla="*/ 318 w 319"/>
                    <a:gd name="T87" fmla="*/ 268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Freeform 22"/>
                <p:cNvSpPr>
                  <a:spLocks/>
                </p:cNvSpPr>
                <p:nvPr/>
              </p:nvSpPr>
              <p:spPr bwMode="ltGray">
                <a:xfrm>
                  <a:off x="5101" y="1353"/>
                  <a:ext cx="551" cy="335"/>
                </a:xfrm>
                <a:custGeom>
                  <a:avLst/>
                  <a:gdLst>
                    <a:gd name="T0" fmla="*/ 534 w 551"/>
                    <a:gd name="T1" fmla="*/ 48 h 335"/>
                    <a:gd name="T2" fmla="*/ 550 w 551"/>
                    <a:gd name="T3" fmla="*/ 117 h 335"/>
                    <a:gd name="T4" fmla="*/ 540 w 551"/>
                    <a:gd name="T5" fmla="*/ 142 h 335"/>
                    <a:gd name="T6" fmla="*/ 517 w 551"/>
                    <a:gd name="T7" fmla="*/ 179 h 335"/>
                    <a:gd name="T8" fmla="*/ 493 w 551"/>
                    <a:gd name="T9" fmla="*/ 212 h 335"/>
                    <a:gd name="T10" fmla="*/ 465 w 551"/>
                    <a:gd name="T11" fmla="*/ 239 h 335"/>
                    <a:gd name="T12" fmla="*/ 430 w 551"/>
                    <a:gd name="T13" fmla="*/ 267 h 335"/>
                    <a:gd name="T14" fmla="*/ 397 w 551"/>
                    <a:gd name="T15" fmla="*/ 286 h 335"/>
                    <a:gd name="T16" fmla="*/ 361 w 551"/>
                    <a:gd name="T17" fmla="*/ 304 h 335"/>
                    <a:gd name="T18" fmla="*/ 315 w 551"/>
                    <a:gd name="T19" fmla="*/ 320 h 335"/>
                    <a:gd name="T20" fmla="*/ 280 w 551"/>
                    <a:gd name="T21" fmla="*/ 328 h 335"/>
                    <a:gd name="T22" fmla="*/ 238 w 551"/>
                    <a:gd name="T23" fmla="*/ 334 h 335"/>
                    <a:gd name="T24" fmla="*/ 199 w 551"/>
                    <a:gd name="T25" fmla="*/ 334 h 335"/>
                    <a:gd name="T26" fmla="*/ 157 w 551"/>
                    <a:gd name="T27" fmla="*/ 329 h 335"/>
                    <a:gd name="T28" fmla="*/ 114 w 551"/>
                    <a:gd name="T29" fmla="*/ 317 h 335"/>
                    <a:gd name="T30" fmla="*/ 75 w 551"/>
                    <a:gd name="T31" fmla="*/ 298 h 335"/>
                    <a:gd name="T32" fmla="*/ 52 w 551"/>
                    <a:gd name="T33" fmla="*/ 282 h 335"/>
                    <a:gd name="T34" fmla="*/ 24 w 551"/>
                    <a:gd name="T35" fmla="*/ 258 h 335"/>
                    <a:gd name="T36" fmla="*/ 9 w 551"/>
                    <a:gd name="T37" fmla="*/ 238 h 335"/>
                    <a:gd name="T38" fmla="*/ 0 w 551"/>
                    <a:gd name="T39" fmla="*/ 222 h 335"/>
                    <a:gd name="T40" fmla="*/ 0 w 551"/>
                    <a:gd name="T41" fmla="*/ 204 h 335"/>
                    <a:gd name="T42" fmla="*/ 6 w 551"/>
                    <a:gd name="T43" fmla="*/ 182 h 335"/>
                    <a:gd name="T44" fmla="*/ 18 w 551"/>
                    <a:gd name="T45" fmla="*/ 166 h 335"/>
                    <a:gd name="T46" fmla="*/ 27 w 551"/>
                    <a:gd name="T47" fmla="*/ 131 h 335"/>
                    <a:gd name="T48" fmla="*/ 31 w 551"/>
                    <a:gd name="T49" fmla="*/ 112 h 335"/>
                    <a:gd name="T50" fmla="*/ 283 w 551"/>
                    <a:gd name="T51" fmla="*/ 128 h 335"/>
                    <a:gd name="T52" fmla="*/ 316 w 551"/>
                    <a:gd name="T53" fmla="*/ 122 h 335"/>
                    <a:gd name="T54" fmla="*/ 357 w 551"/>
                    <a:gd name="T55" fmla="*/ 109 h 335"/>
                    <a:gd name="T56" fmla="*/ 388 w 551"/>
                    <a:gd name="T57" fmla="*/ 93 h 335"/>
                    <a:gd name="T58" fmla="*/ 421 w 551"/>
                    <a:gd name="T59" fmla="*/ 73 h 335"/>
                    <a:gd name="T60" fmla="*/ 453 w 551"/>
                    <a:gd name="T61" fmla="*/ 44 h 335"/>
                    <a:gd name="T62" fmla="*/ 472 w 551"/>
                    <a:gd name="T63" fmla="*/ 19 h 335"/>
                    <a:gd name="T64" fmla="*/ 486 w 551"/>
                    <a:gd name="T65" fmla="*/ 0 h 335"/>
                    <a:gd name="T66" fmla="*/ 534 w 551"/>
                    <a:gd name="T67" fmla="*/ 48 h 3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Freeform 23"/>
                <p:cNvSpPr>
                  <a:spLocks/>
                </p:cNvSpPr>
                <p:nvPr/>
              </p:nvSpPr>
              <p:spPr bwMode="ltGray">
                <a:xfrm>
                  <a:off x="5197" y="935"/>
                  <a:ext cx="475" cy="552"/>
                </a:xfrm>
                <a:custGeom>
                  <a:avLst/>
                  <a:gdLst>
                    <a:gd name="T0" fmla="*/ 0 w 475"/>
                    <a:gd name="T1" fmla="*/ 0 h 552"/>
                    <a:gd name="T2" fmla="*/ 0 w 475"/>
                    <a:gd name="T3" fmla="*/ 294 h 552"/>
                    <a:gd name="T4" fmla="*/ 28 w 475"/>
                    <a:gd name="T5" fmla="*/ 291 h 552"/>
                    <a:gd name="T6" fmla="*/ 63 w 475"/>
                    <a:gd name="T7" fmla="*/ 293 h 552"/>
                    <a:gd name="T8" fmla="*/ 121 w 475"/>
                    <a:gd name="T9" fmla="*/ 299 h 552"/>
                    <a:gd name="T10" fmla="*/ 178 w 475"/>
                    <a:gd name="T11" fmla="*/ 310 h 552"/>
                    <a:gd name="T12" fmla="*/ 231 w 475"/>
                    <a:gd name="T13" fmla="*/ 323 h 552"/>
                    <a:gd name="T14" fmla="*/ 274 w 475"/>
                    <a:gd name="T15" fmla="*/ 339 h 552"/>
                    <a:gd name="T16" fmla="*/ 325 w 475"/>
                    <a:gd name="T17" fmla="*/ 364 h 552"/>
                    <a:gd name="T18" fmla="*/ 364 w 475"/>
                    <a:gd name="T19" fmla="*/ 390 h 552"/>
                    <a:gd name="T20" fmla="*/ 393 w 475"/>
                    <a:gd name="T21" fmla="*/ 415 h 552"/>
                    <a:gd name="T22" fmla="*/ 414 w 475"/>
                    <a:gd name="T23" fmla="*/ 439 h 552"/>
                    <a:gd name="T24" fmla="*/ 427 w 475"/>
                    <a:gd name="T25" fmla="*/ 461 h 552"/>
                    <a:gd name="T26" fmla="*/ 439 w 475"/>
                    <a:gd name="T27" fmla="*/ 488 h 552"/>
                    <a:gd name="T28" fmla="*/ 444 w 475"/>
                    <a:gd name="T29" fmla="*/ 513 h 552"/>
                    <a:gd name="T30" fmla="*/ 451 w 475"/>
                    <a:gd name="T31" fmla="*/ 551 h 552"/>
                    <a:gd name="T32" fmla="*/ 457 w 475"/>
                    <a:gd name="T33" fmla="*/ 518 h 552"/>
                    <a:gd name="T34" fmla="*/ 466 w 475"/>
                    <a:gd name="T35" fmla="*/ 481 h 552"/>
                    <a:gd name="T36" fmla="*/ 469 w 475"/>
                    <a:gd name="T37" fmla="*/ 453 h 552"/>
                    <a:gd name="T38" fmla="*/ 474 w 475"/>
                    <a:gd name="T39" fmla="*/ 420 h 552"/>
                    <a:gd name="T40" fmla="*/ 472 w 475"/>
                    <a:gd name="T41" fmla="*/ 393 h 552"/>
                    <a:gd name="T42" fmla="*/ 466 w 475"/>
                    <a:gd name="T43" fmla="*/ 361 h 552"/>
                    <a:gd name="T44" fmla="*/ 459 w 475"/>
                    <a:gd name="T45" fmla="*/ 317 h 552"/>
                    <a:gd name="T46" fmla="*/ 444 w 475"/>
                    <a:gd name="T47" fmla="*/ 279 h 552"/>
                    <a:gd name="T48" fmla="*/ 424 w 475"/>
                    <a:gd name="T49" fmla="*/ 238 h 552"/>
                    <a:gd name="T50" fmla="*/ 399 w 475"/>
                    <a:gd name="T51" fmla="*/ 196 h 552"/>
                    <a:gd name="T52" fmla="*/ 363 w 475"/>
                    <a:gd name="T53" fmla="*/ 152 h 552"/>
                    <a:gd name="T54" fmla="*/ 322 w 475"/>
                    <a:gd name="T55" fmla="*/ 116 h 552"/>
                    <a:gd name="T56" fmla="*/ 286 w 475"/>
                    <a:gd name="T57" fmla="*/ 87 h 552"/>
                    <a:gd name="T58" fmla="*/ 241 w 475"/>
                    <a:gd name="T59" fmla="*/ 60 h 552"/>
                    <a:gd name="T60" fmla="*/ 195 w 475"/>
                    <a:gd name="T61" fmla="*/ 40 h 552"/>
                    <a:gd name="T62" fmla="*/ 141 w 475"/>
                    <a:gd name="T63" fmla="*/ 21 h 552"/>
                    <a:gd name="T64" fmla="*/ 94 w 475"/>
                    <a:gd name="T65" fmla="*/ 10 h 552"/>
                    <a:gd name="T66" fmla="*/ 39 w 475"/>
                    <a:gd name="T67" fmla="*/ 3 h 552"/>
                    <a:gd name="T68" fmla="*/ 0 w 475"/>
                    <a:gd name="T69" fmla="*/ 0 h 5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" name="Freeform 24"/>
                <p:cNvSpPr>
                  <a:spLocks/>
                </p:cNvSpPr>
                <p:nvPr/>
              </p:nvSpPr>
              <p:spPr bwMode="ltGray">
                <a:xfrm>
                  <a:off x="5228" y="1503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ltGray">
                <a:xfrm>
                  <a:off x="5224" y="1515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Freeform 26"/>
                <p:cNvSpPr>
                  <a:spLocks/>
                </p:cNvSpPr>
                <p:nvPr/>
              </p:nvSpPr>
              <p:spPr bwMode="ltGray">
                <a:xfrm>
                  <a:off x="5101" y="1295"/>
                  <a:ext cx="319" cy="286"/>
                </a:xfrm>
                <a:custGeom>
                  <a:avLst/>
                  <a:gdLst>
                    <a:gd name="T0" fmla="*/ 1 w 319"/>
                    <a:gd name="T1" fmla="*/ 275 h 286"/>
                    <a:gd name="T2" fmla="*/ 3 w 319"/>
                    <a:gd name="T3" fmla="*/ 254 h 286"/>
                    <a:gd name="T4" fmla="*/ 12 w 319"/>
                    <a:gd name="T5" fmla="*/ 235 h 286"/>
                    <a:gd name="T6" fmla="*/ 19 w 319"/>
                    <a:gd name="T7" fmla="*/ 219 h 286"/>
                    <a:gd name="T8" fmla="*/ 24 w 319"/>
                    <a:gd name="T9" fmla="*/ 194 h 286"/>
                    <a:gd name="T10" fmla="*/ 30 w 319"/>
                    <a:gd name="T11" fmla="*/ 161 h 286"/>
                    <a:gd name="T12" fmla="*/ 34 w 319"/>
                    <a:gd name="T13" fmla="*/ 126 h 286"/>
                    <a:gd name="T14" fmla="*/ 37 w 319"/>
                    <a:gd name="T15" fmla="*/ 94 h 286"/>
                    <a:gd name="T16" fmla="*/ 39 w 319"/>
                    <a:gd name="T17" fmla="*/ 67 h 286"/>
                    <a:gd name="T18" fmla="*/ 40 w 319"/>
                    <a:gd name="T19" fmla="*/ 43 h 286"/>
                    <a:gd name="T20" fmla="*/ 48 w 319"/>
                    <a:gd name="T21" fmla="*/ 29 h 286"/>
                    <a:gd name="T22" fmla="*/ 63 w 319"/>
                    <a:gd name="T23" fmla="*/ 16 h 286"/>
                    <a:gd name="T24" fmla="*/ 78 w 319"/>
                    <a:gd name="T25" fmla="*/ 9 h 286"/>
                    <a:gd name="T26" fmla="*/ 102 w 319"/>
                    <a:gd name="T27" fmla="*/ 2 h 286"/>
                    <a:gd name="T28" fmla="*/ 129 w 319"/>
                    <a:gd name="T29" fmla="*/ 0 h 286"/>
                    <a:gd name="T30" fmla="*/ 171 w 319"/>
                    <a:gd name="T31" fmla="*/ 0 h 286"/>
                    <a:gd name="T32" fmla="*/ 208 w 319"/>
                    <a:gd name="T33" fmla="*/ 2 h 286"/>
                    <a:gd name="T34" fmla="*/ 244 w 319"/>
                    <a:gd name="T35" fmla="*/ 9 h 286"/>
                    <a:gd name="T36" fmla="*/ 277 w 319"/>
                    <a:gd name="T37" fmla="*/ 21 h 286"/>
                    <a:gd name="T38" fmla="*/ 298 w 319"/>
                    <a:gd name="T39" fmla="*/ 35 h 286"/>
                    <a:gd name="T40" fmla="*/ 310 w 319"/>
                    <a:gd name="T41" fmla="*/ 47 h 286"/>
                    <a:gd name="T42" fmla="*/ 318 w 319"/>
                    <a:gd name="T43" fmla="*/ 61 h 286"/>
                    <a:gd name="T44" fmla="*/ 316 w 319"/>
                    <a:gd name="T45" fmla="*/ 75 h 286"/>
                    <a:gd name="T46" fmla="*/ 313 w 319"/>
                    <a:gd name="T47" fmla="*/ 89 h 286"/>
                    <a:gd name="T48" fmla="*/ 303 w 319"/>
                    <a:gd name="T49" fmla="*/ 104 h 286"/>
                    <a:gd name="T50" fmla="*/ 295 w 319"/>
                    <a:gd name="T51" fmla="*/ 123 h 286"/>
                    <a:gd name="T52" fmla="*/ 291 w 319"/>
                    <a:gd name="T53" fmla="*/ 149 h 286"/>
                    <a:gd name="T54" fmla="*/ 288 w 319"/>
                    <a:gd name="T55" fmla="*/ 176 h 286"/>
                    <a:gd name="T56" fmla="*/ 283 w 319"/>
                    <a:gd name="T57" fmla="*/ 200 h 286"/>
                    <a:gd name="T58" fmla="*/ 282 w 319"/>
                    <a:gd name="T59" fmla="*/ 235 h 286"/>
                    <a:gd name="T60" fmla="*/ 280 w 319"/>
                    <a:gd name="T61" fmla="*/ 265 h 286"/>
                    <a:gd name="T62" fmla="*/ 280 w 319"/>
                    <a:gd name="T63" fmla="*/ 285 h 286"/>
                    <a:gd name="T64" fmla="*/ 270 w 319"/>
                    <a:gd name="T65" fmla="*/ 260 h 286"/>
                    <a:gd name="T66" fmla="*/ 250 w 319"/>
                    <a:gd name="T67" fmla="*/ 248 h 286"/>
                    <a:gd name="T68" fmla="*/ 232 w 319"/>
                    <a:gd name="T69" fmla="*/ 241 h 286"/>
                    <a:gd name="T70" fmla="*/ 210 w 319"/>
                    <a:gd name="T71" fmla="*/ 236 h 286"/>
                    <a:gd name="T72" fmla="*/ 175 w 319"/>
                    <a:gd name="T73" fmla="*/ 229 h 286"/>
                    <a:gd name="T74" fmla="*/ 141 w 319"/>
                    <a:gd name="T75" fmla="*/ 228 h 286"/>
                    <a:gd name="T76" fmla="*/ 121 w 319"/>
                    <a:gd name="T77" fmla="*/ 228 h 286"/>
                    <a:gd name="T78" fmla="*/ 90 w 319"/>
                    <a:gd name="T79" fmla="*/ 230 h 286"/>
                    <a:gd name="T80" fmla="*/ 54 w 319"/>
                    <a:gd name="T81" fmla="*/ 237 h 286"/>
                    <a:gd name="T82" fmla="*/ 31 w 319"/>
                    <a:gd name="T83" fmla="*/ 246 h 286"/>
                    <a:gd name="T84" fmla="*/ 16 w 319"/>
                    <a:gd name="T85" fmla="*/ 255 h 286"/>
                    <a:gd name="T86" fmla="*/ 0 w 319"/>
                    <a:gd name="T87" fmla="*/ 268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Freeform 27"/>
                <p:cNvSpPr>
                  <a:spLocks/>
                </p:cNvSpPr>
                <p:nvPr/>
              </p:nvSpPr>
              <p:spPr bwMode="ltGray">
                <a:xfrm>
                  <a:off x="4371" y="935"/>
                  <a:ext cx="832" cy="420"/>
                </a:xfrm>
                <a:custGeom>
                  <a:avLst/>
                  <a:gdLst>
                    <a:gd name="T0" fmla="*/ 0 w 832"/>
                    <a:gd name="T1" fmla="*/ 0 h 420"/>
                    <a:gd name="T2" fmla="*/ 0 w 832"/>
                    <a:gd name="T3" fmla="*/ 356 h 420"/>
                    <a:gd name="T4" fmla="*/ 84 w 832"/>
                    <a:gd name="T5" fmla="*/ 374 h 420"/>
                    <a:gd name="T6" fmla="*/ 153 w 832"/>
                    <a:gd name="T7" fmla="*/ 393 h 420"/>
                    <a:gd name="T8" fmla="*/ 210 w 832"/>
                    <a:gd name="T9" fmla="*/ 404 h 420"/>
                    <a:gd name="T10" fmla="*/ 258 w 832"/>
                    <a:gd name="T11" fmla="*/ 410 h 420"/>
                    <a:gd name="T12" fmla="*/ 312 w 832"/>
                    <a:gd name="T13" fmla="*/ 416 h 420"/>
                    <a:gd name="T14" fmla="*/ 402 w 832"/>
                    <a:gd name="T15" fmla="*/ 419 h 420"/>
                    <a:gd name="T16" fmla="*/ 485 w 832"/>
                    <a:gd name="T17" fmla="*/ 412 h 420"/>
                    <a:gd name="T18" fmla="*/ 570 w 832"/>
                    <a:gd name="T19" fmla="*/ 399 h 420"/>
                    <a:gd name="T20" fmla="*/ 652 w 832"/>
                    <a:gd name="T21" fmla="*/ 377 h 420"/>
                    <a:gd name="T22" fmla="*/ 724 w 832"/>
                    <a:gd name="T23" fmla="*/ 347 h 420"/>
                    <a:gd name="T24" fmla="*/ 784 w 832"/>
                    <a:gd name="T25" fmla="*/ 306 h 420"/>
                    <a:gd name="T26" fmla="*/ 829 w 832"/>
                    <a:gd name="T27" fmla="*/ 291 h 420"/>
                    <a:gd name="T28" fmla="*/ 831 w 832"/>
                    <a:gd name="T29" fmla="*/ 2 h 420"/>
                    <a:gd name="T30" fmla="*/ 786 w 832"/>
                    <a:gd name="T31" fmla="*/ 9 h 420"/>
                    <a:gd name="T32" fmla="*/ 726 w 832"/>
                    <a:gd name="T33" fmla="*/ 29 h 420"/>
                    <a:gd name="T34" fmla="*/ 654 w 832"/>
                    <a:gd name="T35" fmla="*/ 55 h 420"/>
                    <a:gd name="T36" fmla="*/ 585 w 832"/>
                    <a:gd name="T37" fmla="*/ 70 h 420"/>
                    <a:gd name="T38" fmla="*/ 515 w 832"/>
                    <a:gd name="T39" fmla="*/ 78 h 420"/>
                    <a:gd name="T40" fmla="*/ 468 w 832"/>
                    <a:gd name="T41" fmla="*/ 82 h 420"/>
                    <a:gd name="T42" fmla="*/ 428 w 832"/>
                    <a:gd name="T43" fmla="*/ 84 h 420"/>
                    <a:gd name="T44" fmla="*/ 358 w 832"/>
                    <a:gd name="T45" fmla="*/ 84 h 420"/>
                    <a:gd name="T46" fmla="*/ 314 w 832"/>
                    <a:gd name="T47" fmla="*/ 81 h 420"/>
                    <a:gd name="T48" fmla="*/ 274 w 832"/>
                    <a:gd name="T49" fmla="*/ 76 h 420"/>
                    <a:gd name="T50" fmla="*/ 229 w 832"/>
                    <a:gd name="T51" fmla="*/ 73 h 420"/>
                    <a:gd name="T52" fmla="*/ 190 w 832"/>
                    <a:gd name="T53" fmla="*/ 66 h 420"/>
                    <a:gd name="T54" fmla="*/ 140 w 832"/>
                    <a:gd name="T55" fmla="*/ 57 h 420"/>
                    <a:gd name="T56" fmla="*/ 96 w 832"/>
                    <a:gd name="T57" fmla="*/ 44 h 420"/>
                    <a:gd name="T58" fmla="*/ 49 w 832"/>
                    <a:gd name="T59" fmla="*/ 24 h 420"/>
                    <a:gd name="T60" fmla="*/ 0 w 832"/>
                    <a:gd name="T61" fmla="*/ 0 h 42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" name="Freeform 29"/>
              <p:cNvSpPr>
                <a:spLocks/>
              </p:cNvSpPr>
              <p:nvPr/>
            </p:nvSpPr>
            <p:spPr bwMode="ltGray">
              <a:xfrm>
                <a:off x="5217" y="1590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30"/>
              <p:cNvSpPr>
                <a:spLocks/>
              </p:cNvSpPr>
              <p:nvPr/>
            </p:nvSpPr>
            <p:spPr bwMode="ltGray">
              <a:xfrm>
                <a:off x="5213" y="1603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31"/>
              <p:cNvSpPr>
                <a:spLocks/>
              </p:cNvSpPr>
              <p:nvPr/>
            </p:nvSpPr>
            <p:spPr bwMode="ltGray">
              <a:xfrm>
                <a:off x="423" y="1581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32"/>
              <p:cNvSpPr>
                <a:spLocks/>
              </p:cNvSpPr>
              <p:nvPr/>
            </p:nvSpPr>
            <p:spPr bwMode="ltGray">
              <a:xfrm>
                <a:off x="495" y="1595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Line 33"/>
              <p:cNvSpPr>
                <a:spLocks noChangeShapeType="1"/>
              </p:cNvSpPr>
              <p:nvPr/>
            </p:nvSpPr>
            <p:spPr bwMode="ltGray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34"/>
              <p:cNvSpPr>
                <a:spLocks/>
              </p:cNvSpPr>
              <p:nvPr/>
            </p:nvSpPr>
            <p:spPr bwMode="ltGray">
              <a:xfrm>
                <a:off x="1356" y="879"/>
                <a:ext cx="2967" cy="457"/>
              </a:xfrm>
              <a:custGeom>
                <a:avLst/>
                <a:gdLst>
                  <a:gd name="T0" fmla="*/ 0 w 2967"/>
                  <a:gd name="T1" fmla="*/ 122 h 457"/>
                  <a:gd name="T2" fmla="*/ 207 w 2967"/>
                  <a:gd name="T3" fmla="*/ 78 h 457"/>
                  <a:gd name="T4" fmla="*/ 442 w 2967"/>
                  <a:gd name="T5" fmla="*/ 48 h 457"/>
                  <a:gd name="T6" fmla="*/ 640 w 2967"/>
                  <a:gd name="T7" fmla="*/ 32 h 457"/>
                  <a:gd name="T8" fmla="*/ 897 w 2967"/>
                  <a:gd name="T9" fmla="*/ 16 h 457"/>
                  <a:gd name="T10" fmla="*/ 1215 w 2967"/>
                  <a:gd name="T11" fmla="*/ 2 h 457"/>
                  <a:gd name="T12" fmla="*/ 1392 w 2967"/>
                  <a:gd name="T13" fmla="*/ 0 h 457"/>
                  <a:gd name="T14" fmla="*/ 1710 w 2967"/>
                  <a:gd name="T15" fmla="*/ 0 h 457"/>
                  <a:gd name="T16" fmla="*/ 1997 w 2967"/>
                  <a:gd name="T17" fmla="*/ 10 h 457"/>
                  <a:gd name="T18" fmla="*/ 2258 w 2967"/>
                  <a:gd name="T19" fmla="*/ 21 h 457"/>
                  <a:gd name="T20" fmla="*/ 2493 w 2967"/>
                  <a:gd name="T21" fmla="*/ 38 h 457"/>
                  <a:gd name="T22" fmla="*/ 2674 w 2967"/>
                  <a:gd name="T23" fmla="*/ 54 h 457"/>
                  <a:gd name="T24" fmla="*/ 2828 w 2967"/>
                  <a:gd name="T25" fmla="*/ 73 h 457"/>
                  <a:gd name="T26" fmla="*/ 2966 w 2967"/>
                  <a:gd name="T27" fmla="*/ 92 h 457"/>
                  <a:gd name="T28" fmla="*/ 2966 w 2967"/>
                  <a:gd name="T29" fmla="*/ 456 h 457"/>
                  <a:gd name="T30" fmla="*/ 2833 w 2967"/>
                  <a:gd name="T31" fmla="*/ 434 h 457"/>
                  <a:gd name="T32" fmla="*/ 2563 w 2967"/>
                  <a:gd name="T33" fmla="*/ 399 h 457"/>
                  <a:gd name="T34" fmla="*/ 2382 w 2967"/>
                  <a:gd name="T35" fmla="*/ 382 h 457"/>
                  <a:gd name="T36" fmla="*/ 2134 w 2967"/>
                  <a:gd name="T37" fmla="*/ 366 h 457"/>
                  <a:gd name="T38" fmla="*/ 1944 w 2967"/>
                  <a:gd name="T39" fmla="*/ 358 h 457"/>
                  <a:gd name="T40" fmla="*/ 1746 w 2967"/>
                  <a:gd name="T41" fmla="*/ 350 h 457"/>
                  <a:gd name="T42" fmla="*/ 1529 w 2967"/>
                  <a:gd name="T43" fmla="*/ 350 h 457"/>
                  <a:gd name="T44" fmla="*/ 1295 w 2967"/>
                  <a:gd name="T45" fmla="*/ 350 h 457"/>
                  <a:gd name="T46" fmla="*/ 1047 w 2967"/>
                  <a:gd name="T47" fmla="*/ 355 h 457"/>
                  <a:gd name="T48" fmla="*/ 853 w 2967"/>
                  <a:gd name="T49" fmla="*/ 363 h 457"/>
                  <a:gd name="T50" fmla="*/ 654 w 2967"/>
                  <a:gd name="T51" fmla="*/ 374 h 457"/>
                  <a:gd name="T52" fmla="*/ 468 w 2967"/>
                  <a:gd name="T53" fmla="*/ 388 h 457"/>
                  <a:gd name="T54" fmla="*/ 296 w 2967"/>
                  <a:gd name="T55" fmla="*/ 404 h 457"/>
                  <a:gd name="T56" fmla="*/ 150 w 2967"/>
                  <a:gd name="T57" fmla="*/ 423 h 457"/>
                  <a:gd name="T58" fmla="*/ 13 w 2967"/>
                  <a:gd name="T59" fmla="*/ 445 h 457"/>
                  <a:gd name="T60" fmla="*/ 0 w 2967"/>
                  <a:gd name="T61" fmla="*/ 122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35"/>
              <p:cNvSpPr>
                <a:spLocks/>
              </p:cNvSpPr>
              <p:nvPr/>
            </p:nvSpPr>
            <p:spPr bwMode="ltGray">
              <a:xfrm>
                <a:off x="555" y="975"/>
                <a:ext cx="823" cy="431"/>
              </a:xfrm>
              <a:custGeom>
                <a:avLst/>
                <a:gdLst>
                  <a:gd name="T0" fmla="*/ 815 w 823"/>
                  <a:gd name="T1" fmla="*/ 27 h 431"/>
                  <a:gd name="T2" fmla="*/ 822 w 823"/>
                  <a:gd name="T3" fmla="*/ 350 h 431"/>
                  <a:gd name="T4" fmla="*/ 746 w 823"/>
                  <a:gd name="T5" fmla="*/ 382 h 431"/>
                  <a:gd name="T6" fmla="*/ 676 w 823"/>
                  <a:gd name="T7" fmla="*/ 404 h 431"/>
                  <a:gd name="T8" fmla="*/ 619 w 823"/>
                  <a:gd name="T9" fmla="*/ 415 h 431"/>
                  <a:gd name="T10" fmla="*/ 571 w 823"/>
                  <a:gd name="T11" fmla="*/ 421 h 431"/>
                  <a:gd name="T12" fmla="*/ 517 w 823"/>
                  <a:gd name="T13" fmla="*/ 427 h 431"/>
                  <a:gd name="T14" fmla="*/ 427 w 823"/>
                  <a:gd name="T15" fmla="*/ 430 h 431"/>
                  <a:gd name="T16" fmla="*/ 344 w 823"/>
                  <a:gd name="T17" fmla="*/ 423 h 431"/>
                  <a:gd name="T18" fmla="*/ 259 w 823"/>
                  <a:gd name="T19" fmla="*/ 410 h 431"/>
                  <a:gd name="T20" fmla="*/ 177 w 823"/>
                  <a:gd name="T21" fmla="*/ 388 h 431"/>
                  <a:gd name="T22" fmla="*/ 105 w 823"/>
                  <a:gd name="T23" fmla="*/ 358 h 431"/>
                  <a:gd name="T24" fmla="*/ 41 w 823"/>
                  <a:gd name="T25" fmla="*/ 325 h 431"/>
                  <a:gd name="T26" fmla="*/ 0 w 823"/>
                  <a:gd name="T27" fmla="*/ 294 h 431"/>
                  <a:gd name="T28" fmla="*/ 0 w 823"/>
                  <a:gd name="T29" fmla="*/ 0 h 431"/>
                  <a:gd name="T30" fmla="*/ 46 w 823"/>
                  <a:gd name="T31" fmla="*/ 25 h 431"/>
                  <a:gd name="T32" fmla="*/ 105 w 823"/>
                  <a:gd name="T33" fmla="*/ 47 h 431"/>
                  <a:gd name="T34" fmla="*/ 175 w 823"/>
                  <a:gd name="T35" fmla="*/ 66 h 431"/>
                  <a:gd name="T36" fmla="*/ 244 w 823"/>
                  <a:gd name="T37" fmla="*/ 81 h 431"/>
                  <a:gd name="T38" fmla="*/ 314 w 823"/>
                  <a:gd name="T39" fmla="*/ 89 h 431"/>
                  <a:gd name="T40" fmla="*/ 361 w 823"/>
                  <a:gd name="T41" fmla="*/ 93 h 431"/>
                  <a:gd name="T42" fmla="*/ 401 w 823"/>
                  <a:gd name="T43" fmla="*/ 95 h 431"/>
                  <a:gd name="T44" fmla="*/ 471 w 823"/>
                  <a:gd name="T45" fmla="*/ 95 h 431"/>
                  <a:gd name="T46" fmla="*/ 515 w 823"/>
                  <a:gd name="T47" fmla="*/ 92 h 431"/>
                  <a:gd name="T48" fmla="*/ 555 w 823"/>
                  <a:gd name="T49" fmla="*/ 87 h 431"/>
                  <a:gd name="T50" fmla="*/ 600 w 823"/>
                  <a:gd name="T51" fmla="*/ 84 h 431"/>
                  <a:gd name="T52" fmla="*/ 640 w 823"/>
                  <a:gd name="T53" fmla="*/ 76 h 431"/>
                  <a:gd name="T54" fmla="*/ 689 w 823"/>
                  <a:gd name="T55" fmla="*/ 67 h 431"/>
                  <a:gd name="T56" fmla="*/ 733 w 823"/>
                  <a:gd name="T57" fmla="*/ 55 h 431"/>
                  <a:gd name="T58" fmla="*/ 777 w 823"/>
                  <a:gd name="T59" fmla="*/ 41 h 431"/>
                  <a:gd name="T60" fmla="*/ 815 w 823"/>
                  <a:gd name="T61" fmla="*/ 2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36"/>
              <p:cNvSpPr>
                <a:spLocks/>
              </p:cNvSpPr>
              <p:nvPr/>
            </p:nvSpPr>
            <p:spPr bwMode="ltGray">
              <a:xfrm>
                <a:off x="102" y="1389"/>
                <a:ext cx="551" cy="340"/>
              </a:xfrm>
              <a:custGeom>
                <a:avLst/>
                <a:gdLst>
                  <a:gd name="T0" fmla="*/ 16 w 551"/>
                  <a:gd name="T1" fmla="*/ 53 h 340"/>
                  <a:gd name="T2" fmla="*/ 0 w 551"/>
                  <a:gd name="T3" fmla="*/ 122 h 340"/>
                  <a:gd name="T4" fmla="*/ 10 w 551"/>
                  <a:gd name="T5" fmla="*/ 146 h 340"/>
                  <a:gd name="T6" fmla="*/ 33 w 551"/>
                  <a:gd name="T7" fmla="*/ 184 h 340"/>
                  <a:gd name="T8" fmla="*/ 57 w 551"/>
                  <a:gd name="T9" fmla="*/ 217 h 340"/>
                  <a:gd name="T10" fmla="*/ 85 w 551"/>
                  <a:gd name="T11" fmla="*/ 244 h 340"/>
                  <a:gd name="T12" fmla="*/ 120 w 551"/>
                  <a:gd name="T13" fmla="*/ 271 h 340"/>
                  <a:gd name="T14" fmla="*/ 153 w 551"/>
                  <a:gd name="T15" fmla="*/ 290 h 340"/>
                  <a:gd name="T16" fmla="*/ 189 w 551"/>
                  <a:gd name="T17" fmla="*/ 309 h 340"/>
                  <a:gd name="T18" fmla="*/ 235 w 551"/>
                  <a:gd name="T19" fmla="*/ 325 h 340"/>
                  <a:gd name="T20" fmla="*/ 270 w 551"/>
                  <a:gd name="T21" fmla="*/ 333 h 340"/>
                  <a:gd name="T22" fmla="*/ 312 w 551"/>
                  <a:gd name="T23" fmla="*/ 339 h 340"/>
                  <a:gd name="T24" fmla="*/ 351 w 551"/>
                  <a:gd name="T25" fmla="*/ 339 h 340"/>
                  <a:gd name="T26" fmla="*/ 393 w 551"/>
                  <a:gd name="T27" fmla="*/ 334 h 340"/>
                  <a:gd name="T28" fmla="*/ 436 w 551"/>
                  <a:gd name="T29" fmla="*/ 322 h 340"/>
                  <a:gd name="T30" fmla="*/ 475 w 551"/>
                  <a:gd name="T31" fmla="*/ 303 h 340"/>
                  <a:gd name="T32" fmla="*/ 498 w 551"/>
                  <a:gd name="T33" fmla="*/ 287 h 340"/>
                  <a:gd name="T34" fmla="*/ 526 w 551"/>
                  <a:gd name="T35" fmla="*/ 263 h 340"/>
                  <a:gd name="T36" fmla="*/ 541 w 551"/>
                  <a:gd name="T37" fmla="*/ 243 h 340"/>
                  <a:gd name="T38" fmla="*/ 550 w 551"/>
                  <a:gd name="T39" fmla="*/ 227 h 340"/>
                  <a:gd name="T40" fmla="*/ 550 w 551"/>
                  <a:gd name="T41" fmla="*/ 209 h 340"/>
                  <a:gd name="T42" fmla="*/ 544 w 551"/>
                  <a:gd name="T43" fmla="*/ 187 h 340"/>
                  <a:gd name="T44" fmla="*/ 532 w 551"/>
                  <a:gd name="T45" fmla="*/ 171 h 340"/>
                  <a:gd name="T46" fmla="*/ 523 w 551"/>
                  <a:gd name="T47" fmla="*/ 135 h 340"/>
                  <a:gd name="T48" fmla="*/ 519 w 551"/>
                  <a:gd name="T49" fmla="*/ 116 h 340"/>
                  <a:gd name="T50" fmla="*/ 267 w 551"/>
                  <a:gd name="T51" fmla="*/ 133 h 340"/>
                  <a:gd name="T52" fmla="*/ 234 w 551"/>
                  <a:gd name="T53" fmla="*/ 126 h 340"/>
                  <a:gd name="T54" fmla="*/ 193 w 551"/>
                  <a:gd name="T55" fmla="*/ 114 h 340"/>
                  <a:gd name="T56" fmla="*/ 162 w 551"/>
                  <a:gd name="T57" fmla="*/ 97 h 340"/>
                  <a:gd name="T58" fmla="*/ 129 w 551"/>
                  <a:gd name="T59" fmla="*/ 77 h 340"/>
                  <a:gd name="T60" fmla="*/ 97 w 551"/>
                  <a:gd name="T61" fmla="*/ 48 h 340"/>
                  <a:gd name="T62" fmla="*/ 78 w 551"/>
                  <a:gd name="T63" fmla="*/ 24 h 340"/>
                  <a:gd name="T64" fmla="*/ 60 w 551"/>
                  <a:gd name="T65" fmla="*/ 0 h 340"/>
                  <a:gd name="T66" fmla="*/ 16 w 551"/>
                  <a:gd name="T67" fmla="*/ 53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37"/>
              <p:cNvSpPr>
                <a:spLocks/>
              </p:cNvSpPr>
              <p:nvPr/>
            </p:nvSpPr>
            <p:spPr bwMode="ltGray">
              <a:xfrm>
                <a:off x="82" y="976"/>
                <a:ext cx="475" cy="552"/>
              </a:xfrm>
              <a:custGeom>
                <a:avLst/>
                <a:gdLst>
                  <a:gd name="T0" fmla="*/ 474 w 475"/>
                  <a:gd name="T1" fmla="*/ 0 h 552"/>
                  <a:gd name="T2" fmla="*/ 474 w 475"/>
                  <a:gd name="T3" fmla="*/ 294 h 552"/>
                  <a:gd name="T4" fmla="*/ 446 w 475"/>
                  <a:gd name="T5" fmla="*/ 291 h 552"/>
                  <a:gd name="T6" fmla="*/ 411 w 475"/>
                  <a:gd name="T7" fmla="*/ 293 h 552"/>
                  <a:gd name="T8" fmla="*/ 353 w 475"/>
                  <a:gd name="T9" fmla="*/ 299 h 552"/>
                  <a:gd name="T10" fmla="*/ 296 w 475"/>
                  <a:gd name="T11" fmla="*/ 310 h 552"/>
                  <a:gd name="T12" fmla="*/ 243 w 475"/>
                  <a:gd name="T13" fmla="*/ 323 h 552"/>
                  <a:gd name="T14" fmla="*/ 200 w 475"/>
                  <a:gd name="T15" fmla="*/ 339 h 552"/>
                  <a:gd name="T16" fmla="*/ 149 w 475"/>
                  <a:gd name="T17" fmla="*/ 364 h 552"/>
                  <a:gd name="T18" fmla="*/ 110 w 475"/>
                  <a:gd name="T19" fmla="*/ 390 h 552"/>
                  <a:gd name="T20" fmla="*/ 81 w 475"/>
                  <a:gd name="T21" fmla="*/ 415 h 552"/>
                  <a:gd name="T22" fmla="*/ 60 w 475"/>
                  <a:gd name="T23" fmla="*/ 439 h 552"/>
                  <a:gd name="T24" fmla="*/ 47 w 475"/>
                  <a:gd name="T25" fmla="*/ 461 h 552"/>
                  <a:gd name="T26" fmla="*/ 35 w 475"/>
                  <a:gd name="T27" fmla="*/ 488 h 552"/>
                  <a:gd name="T28" fmla="*/ 30 w 475"/>
                  <a:gd name="T29" fmla="*/ 513 h 552"/>
                  <a:gd name="T30" fmla="*/ 23 w 475"/>
                  <a:gd name="T31" fmla="*/ 551 h 552"/>
                  <a:gd name="T32" fmla="*/ 17 w 475"/>
                  <a:gd name="T33" fmla="*/ 518 h 552"/>
                  <a:gd name="T34" fmla="*/ 8 w 475"/>
                  <a:gd name="T35" fmla="*/ 481 h 552"/>
                  <a:gd name="T36" fmla="*/ 5 w 475"/>
                  <a:gd name="T37" fmla="*/ 453 h 552"/>
                  <a:gd name="T38" fmla="*/ 0 w 475"/>
                  <a:gd name="T39" fmla="*/ 420 h 552"/>
                  <a:gd name="T40" fmla="*/ 2 w 475"/>
                  <a:gd name="T41" fmla="*/ 393 h 552"/>
                  <a:gd name="T42" fmla="*/ 8 w 475"/>
                  <a:gd name="T43" fmla="*/ 361 h 552"/>
                  <a:gd name="T44" fmla="*/ 15 w 475"/>
                  <a:gd name="T45" fmla="*/ 317 h 552"/>
                  <a:gd name="T46" fmla="*/ 30 w 475"/>
                  <a:gd name="T47" fmla="*/ 279 h 552"/>
                  <a:gd name="T48" fmla="*/ 50 w 475"/>
                  <a:gd name="T49" fmla="*/ 238 h 552"/>
                  <a:gd name="T50" fmla="*/ 75 w 475"/>
                  <a:gd name="T51" fmla="*/ 196 h 552"/>
                  <a:gd name="T52" fmla="*/ 111 w 475"/>
                  <a:gd name="T53" fmla="*/ 152 h 552"/>
                  <a:gd name="T54" fmla="*/ 152 w 475"/>
                  <a:gd name="T55" fmla="*/ 116 h 552"/>
                  <a:gd name="T56" fmla="*/ 188 w 475"/>
                  <a:gd name="T57" fmla="*/ 87 h 552"/>
                  <a:gd name="T58" fmla="*/ 233 w 475"/>
                  <a:gd name="T59" fmla="*/ 60 h 552"/>
                  <a:gd name="T60" fmla="*/ 279 w 475"/>
                  <a:gd name="T61" fmla="*/ 40 h 552"/>
                  <a:gd name="T62" fmla="*/ 333 w 475"/>
                  <a:gd name="T63" fmla="*/ 21 h 552"/>
                  <a:gd name="T64" fmla="*/ 380 w 475"/>
                  <a:gd name="T65" fmla="*/ 10 h 552"/>
                  <a:gd name="T66" fmla="*/ 435 w 475"/>
                  <a:gd name="T67" fmla="*/ 3 h 552"/>
                  <a:gd name="T68" fmla="*/ 474 w 475"/>
                  <a:gd name="T6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38"/>
              <p:cNvSpPr>
                <a:spLocks/>
              </p:cNvSpPr>
              <p:nvPr/>
            </p:nvSpPr>
            <p:spPr bwMode="ltGray">
              <a:xfrm>
                <a:off x="370" y="1543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39"/>
              <p:cNvSpPr>
                <a:spLocks/>
              </p:cNvSpPr>
              <p:nvPr/>
            </p:nvSpPr>
            <p:spPr bwMode="ltGray">
              <a:xfrm>
                <a:off x="442" y="1557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40"/>
              <p:cNvSpPr>
                <a:spLocks/>
              </p:cNvSpPr>
              <p:nvPr/>
            </p:nvSpPr>
            <p:spPr bwMode="ltGray">
              <a:xfrm>
                <a:off x="334" y="1336"/>
                <a:ext cx="319" cy="286"/>
              </a:xfrm>
              <a:custGeom>
                <a:avLst/>
                <a:gdLst>
                  <a:gd name="T0" fmla="*/ 317 w 319"/>
                  <a:gd name="T1" fmla="*/ 275 h 286"/>
                  <a:gd name="T2" fmla="*/ 315 w 319"/>
                  <a:gd name="T3" fmla="*/ 254 h 286"/>
                  <a:gd name="T4" fmla="*/ 306 w 319"/>
                  <a:gd name="T5" fmla="*/ 235 h 286"/>
                  <a:gd name="T6" fmla="*/ 299 w 319"/>
                  <a:gd name="T7" fmla="*/ 219 h 286"/>
                  <a:gd name="T8" fmla="*/ 294 w 319"/>
                  <a:gd name="T9" fmla="*/ 194 h 286"/>
                  <a:gd name="T10" fmla="*/ 288 w 319"/>
                  <a:gd name="T11" fmla="*/ 161 h 286"/>
                  <a:gd name="T12" fmla="*/ 284 w 319"/>
                  <a:gd name="T13" fmla="*/ 126 h 286"/>
                  <a:gd name="T14" fmla="*/ 281 w 319"/>
                  <a:gd name="T15" fmla="*/ 94 h 286"/>
                  <a:gd name="T16" fmla="*/ 279 w 319"/>
                  <a:gd name="T17" fmla="*/ 67 h 286"/>
                  <a:gd name="T18" fmla="*/ 278 w 319"/>
                  <a:gd name="T19" fmla="*/ 43 h 286"/>
                  <a:gd name="T20" fmla="*/ 270 w 319"/>
                  <a:gd name="T21" fmla="*/ 29 h 286"/>
                  <a:gd name="T22" fmla="*/ 255 w 319"/>
                  <a:gd name="T23" fmla="*/ 16 h 286"/>
                  <a:gd name="T24" fmla="*/ 240 w 319"/>
                  <a:gd name="T25" fmla="*/ 9 h 286"/>
                  <a:gd name="T26" fmla="*/ 216 w 319"/>
                  <a:gd name="T27" fmla="*/ 2 h 286"/>
                  <a:gd name="T28" fmla="*/ 189 w 319"/>
                  <a:gd name="T29" fmla="*/ 0 h 286"/>
                  <a:gd name="T30" fmla="*/ 147 w 319"/>
                  <a:gd name="T31" fmla="*/ 0 h 286"/>
                  <a:gd name="T32" fmla="*/ 110 w 319"/>
                  <a:gd name="T33" fmla="*/ 2 h 286"/>
                  <a:gd name="T34" fmla="*/ 74 w 319"/>
                  <a:gd name="T35" fmla="*/ 9 h 286"/>
                  <a:gd name="T36" fmla="*/ 41 w 319"/>
                  <a:gd name="T37" fmla="*/ 21 h 286"/>
                  <a:gd name="T38" fmla="*/ 20 w 319"/>
                  <a:gd name="T39" fmla="*/ 35 h 286"/>
                  <a:gd name="T40" fmla="*/ 8 w 319"/>
                  <a:gd name="T41" fmla="*/ 47 h 286"/>
                  <a:gd name="T42" fmla="*/ 0 w 319"/>
                  <a:gd name="T43" fmla="*/ 61 h 286"/>
                  <a:gd name="T44" fmla="*/ 2 w 319"/>
                  <a:gd name="T45" fmla="*/ 75 h 286"/>
                  <a:gd name="T46" fmla="*/ 5 w 319"/>
                  <a:gd name="T47" fmla="*/ 89 h 286"/>
                  <a:gd name="T48" fmla="*/ 15 w 319"/>
                  <a:gd name="T49" fmla="*/ 104 h 286"/>
                  <a:gd name="T50" fmla="*/ 23 w 319"/>
                  <a:gd name="T51" fmla="*/ 123 h 286"/>
                  <a:gd name="T52" fmla="*/ 27 w 319"/>
                  <a:gd name="T53" fmla="*/ 149 h 286"/>
                  <a:gd name="T54" fmla="*/ 30 w 319"/>
                  <a:gd name="T55" fmla="*/ 176 h 286"/>
                  <a:gd name="T56" fmla="*/ 35 w 319"/>
                  <a:gd name="T57" fmla="*/ 200 h 286"/>
                  <a:gd name="T58" fmla="*/ 36 w 319"/>
                  <a:gd name="T59" fmla="*/ 235 h 286"/>
                  <a:gd name="T60" fmla="*/ 38 w 319"/>
                  <a:gd name="T61" fmla="*/ 265 h 286"/>
                  <a:gd name="T62" fmla="*/ 38 w 319"/>
                  <a:gd name="T63" fmla="*/ 285 h 286"/>
                  <a:gd name="T64" fmla="*/ 48 w 319"/>
                  <a:gd name="T65" fmla="*/ 260 h 286"/>
                  <a:gd name="T66" fmla="*/ 68 w 319"/>
                  <a:gd name="T67" fmla="*/ 248 h 286"/>
                  <a:gd name="T68" fmla="*/ 86 w 319"/>
                  <a:gd name="T69" fmla="*/ 241 h 286"/>
                  <a:gd name="T70" fmla="*/ 108 w 319"/>
                  <a:gd name="T71" fmla="*/ 236 h 286"/>
                  <a:gd name="T72" fmla="*/ 143 w 319"/>
                  <a:gd name="T73" fmla="*/ 229 h 286"/>
                  <a:gd name="T74" fmla="*/ 177 w 319"/>
                  <a:gd name="T75" fmla="*/ 228 h 286"/>
                  <a:gd name="T76" fmla="*/ 197 w 319"/>
                  <a:gd name="T77" fmla="*/ 228 h 286"/>
                  <a:gd name="T78" fmla="*/ 228 w 319"/>
                  <a:gd name="T79" fmla="*/ 230 h 286"/>
                  <a:gd name="T80" fmla="*/ 264 w 319"/>
                  <a:gd name="T81" fmla="*/ 237 h 286"/>
                  <a:gd name="T82" fmla="*/ 287 w 319"/>
                  <a:gd name="T83" fmla="*/ 246 h 286"/>
                  <a:gd name="T84" fmla="*/ 302 w 319"/>
                  <a:gd name="T85" fmla="*/ 255 h 286"/>
                  <a:gd name="T86" fmla="*/ 318 w 319"/>
                  <a:gd name="T87" fmla="*/ 2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41"/>
              <p:cNvSpPr>
                <a:spLocks/>
              </p:cNvSpPr>
              <p:nvPr/>
            </p:nvSpPr>
            <p:spPr bwMode="ltGray">
              <a:xfrm>
                <a:off x="5049" y="1394"/>
                <a:ext cx="551" cy="335"/>
              </a:xfrm>
              <a:custGeom>
                <a:avLst/>
                <a:gdLst>
                  <a:gd name="T0" fmla="*/ 534 w 551"/>
                  <a:gd name="T1" fmla="*/ 48 h 335"/>
                  <a:gd name="T2" fmla="*/ 550 w 551"/>
                  <a:gd name="T3" fmla="*/ 117 h 335"/>
                  <a:gd name="T4" fmla="*/ 540 w 551"/>
                  <a:gd name="T5" fmla="*/ 142 h 335"/>
                  <a:gd name="T6" fmla="*/ 517 w 551"/>
                  <a:gd name="T7" fmla="*/ 179 h 335"/>
                  <a:gd name="T8" fmla="*/ 493 w 551"/>
                  <a:gd name="T9" fmla="*/ 212 h 335"/>
                  <a:gd name="T10" fmla="*/ 465 w 551"/>
                  <a:gd name="T11" fmla="*/ 239 h 335"/>
                  <a:gd name="T12" fmla="*/ 430 w 551"/>
                  <a:gd name="T13" fmla="*/ 267 h 335"/>
                  <a:gd name="T14" fmla="*/ 397 w 551"/>
                  <a:gd name="T15" fmla="*/ 286 h 335"/>
                  <a:gd name="T16" fmla="*/ 361 w 551"/>
                  <a:gd name="T17" fmla="*/ 304 h 335"/>
                  <a:gd name="T18" fmla="*/ 315 w 551"/>
                  <a:gd name="T19" fmla="*/ 320 h 335"/>
                  <a:gd name="T20" fmla="*/ 280 w 551"/>
                  <a:gd name="T21" fmla="*/ 328 h 335"/>
                  <a:gd name="T22" fmla="*/ 238 w 551"/>
                  <a:gd name="T23" fmla="*/ 334 h 335"/>
                  <a:gd name="T24" fmla="*/ 199 w 551"/>
                  <a:gd name="T25" fmla="*/ 334 h 335"/>
                  <a:gd name="T26" fmla="*/ 157 w 551"/>
                  <a:gd name="T27" fmla="*/ 329 h 335"/>
                  <a:gd name="T28" fmla="*/ 114 w 551"/>
                  <a:gd name="T29" fmla="*/ 317 h 335"/>
                  <a:gd name="T30" fmla="*/ 75 w 551"/>
                  <a:gd name="T31" fmla="*/ 298 h 335"/>
                  <a:gd name="T32" fmla="*/ 52 w 551"/>
                  <a:gd name="T33" fmla="*/ 282 h 335"/>
                  <a:gd name="T34" fmla="*/ 24 w 551"/>
                  <a:gd name="T35" fmla="*/ 258 h 335"/>
                  <a:gd name="T36" fmla="*/ 9 w 551"/>
                  <a:gd name="T37" fmla="*/ 238 h 335"/>
                  <a:gd name="T38" fmla="*/ 0 w 551"/>
                  <a:gd name="T39" fmla="*/ 222 h 335"/>
                  <a:gd name="T40" fmla="*/ 0 w 551"/>
                  <a:gd name="T41" fmla="*/ 204 h 335"/>
                  <a:gd name="T42" fmla="*/ 6 w 551"/>
                  <a:gd name="T43" fmla="*/ 182 h 335"/>
                  <a:gd name="T44" fmla="*/ 18 w 551"/>
                  <a:gd name="T45" fmla="*/ 166 h 335"/>
                  <a:gd name="T46" fmla="*/ 27 w 551"/>
                  <a:gd name="T47" fmla="*/ 131 h 335"/>
                  <a:gd name="T48" fmla="*/ 31 w 551"/>
                  <a:gd name="T49" fmla="*/ 112 h 335"/>
                  <a:gd name="T50" fmla="*/ 283 w 551"/>
                  <a:gd name="T51" fmla="*/ 128 h 335"/>
                  <a:gd name="T52" fmla="*/ 316 w 551"/>
                  <a:gd name="T53" fmla="*/ 122 h 335"/>
                  <a:gd name="T54" fmla="*/ 357 w 551"/>
                  <a:gd name="T55" fmla="*/ 109 h 335"/>
                  <a:gd name="T56" fmla="*/ 388 w 551"/>
                  <a:gd name="T57" fmla="*/ 93 h 335"/>
                  <a:gd name="T58" fmla="*/ 421 w 551"/>
                  <a:gd name="T59" fmla="*/ 73 h 335"/>
                  <a:gd name="T60" fmla="*/ 453 w 551"/>
                  <a:gd name="T61" fmla="*/ 44 h 335"/>
                  <a:gd name="T62" fmla="*/ 472 w 551"/>
                  <a:gd name="T63" fmla="*/ 19 h 335"/>
                  <a:gd name="T64" fmla="*/ 486 w 551"/>
                  <a:gd name="T65" fmla="*/ 0 h 335"/>
                  <a:gd name="T66" fmla="*/ 534 w 551"/>
                  <a:gd name="T67" fmla="*/ 48 h 3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42"/>
              <p:cNvSpPr>
                <a:spLocks/>
              </p:cNvSpPr>
              <p:nvPr/>
            </p:nvSpPr>
            <p:spPr bwMode="ltGray">
              <a:xfrm>
                <a:off x="5145" y="976"/>
                <a:ext cx="475" cy="552"/>
              </a:xfrm>
              <a:custGeom>
                <a:avLst/>
                <a:gdLst>
                  <a:gd name="T0" fmla="*/ 0 w 475"/>
                  <a:gd name="T1" fmla="*/ 0 h 552"/>
                  <a:gd name="T2" fmla="*/ 0 w 475"/>
                  <a:gd name="T3" fmla="*/ 294 h 552"/>
                  <a:gd name="T4" fmla="*/ 28 w 475"/>
                  <a:gd name="T5" fmla="*/ 291 h 552"/>
                  <a:gd name="T6" fmla="*/ 63 w 475"/>
                  <a:gd name="T7" fmla="*/ 293 h 552"/>
                  <a:gd name="T8" fmla="*/ 121 w 475"/>
                  <a:gd name="T9" fmla="*/ 299 h 552"/>
                  <a:gd name="T10" fmla="*/ 178 w 475"/>
                  <a:gd name="T11" fmla="*/ 310 h 552"/>
                  <a:gd name="T12" fmla="*/ 231 w 475"/>
                  <a:gd name="T13" fmla="*/ 323 h 552"/>
                  <a:gd name="T14" fmla="*/ 274 w 475"/>
                  <a:gd name="T15" fmla="*/ 339 h 552"/>
                  <a:gd name="T16" fmla="*/ 325 w 475"/>
                  <a:gd name="T17" fmla="*/ 364 h 552"/>
                  <a:gd name="T18" fmla="*/ 364 w 475"/>
                  <a:gd name="T19" fmla="*/ 390 h 552"/>
                  <a:gd name="T20" fmla="*/ 393 w 475"/>
                  <a:gd name="T21" fmla="*/ 415 h 552"/>
                  <a:gd name="T22" fmla="*/ 414 w 475"/>
                  <a:gd name="T23" fmla="*/ 439 h 552"/>
                  <a:gd name="T24" fmla="*/ 427 w 475"/>
                  <a:gd name="T25" fmla="*/ 461 h 552"/>
                  <a:gd name="T26" fmla="*/ 439 w 475"/>
                  <a:gd name="T27" fmla="*/ 488 h 552"/>
                  <a:gd name="T28" fmla="*/ 444 w 475"/>
                  <a:gd name="T29" fmla="*/ 513 h 552"/>
                  <a:gd name="T30" fmla="*/ 451 w 475"/>
                  <a:gd name="T31" fmla="*/ 551 h 552"/>
                  <a:gd name="T32" fmla="*/ 457 w 475"/>
                  <a:gd name="T33" fmla="*/ 518 h 552"/>
                  <a:gd name="T34" fmla="*/ 466 w 475"/>
                  <a:gd name="T35" fmla="*/ 481 h 552"/>
                  <a:gd name="T36" fmla="*/ 469 w 475"/>
                  <a:gd name="T37" fmla="*/ 453 h 552"/>
                  <a:gd name="T38" fmla="*/ 474 w 475"/>
                  <a:gd name="T39" fmla="*/ 420 h 552"/>
                  <a:gd name="T40" fmla="*/ 472 w 475"/>
                  <a:gd name="T41" fmla="*/ 393 h 552"/>
                  <a:gd name="T42" fmla="*/ 466 w 475"/>
                  <a:gd name="T43" fmla="*/ 361 h 552"/>
                  <a:gd name="T44" fmla="*/ 459 w 475"/>
                  <a:gd name="T45" fmla="*/ 317 h 552"/>
                  <a:gd name="T46" fmla="*/ 444 w 475"/>
                  <a:gd name="T47" fmla="*/ 279 h 552"/>
                  <a:gd name="T48" fmla="*/ 424 w 475"/>
                  <a:gd name="T49" fmla="*/ 238 h 552"/>
                  <a:gd name="T50" fmla="*/ 399 w 475"/>
                  <a:gd name="T51" fmla="*/ 196 h 552"/>
                  <a:gd name="T52" fmla="*/ 363 w 475"/>
                  <a:gd name="T53" fmla="*/ 152 h 552"/>
                  <a:gd name="T54" fmla="*/ 322 w 475"/>
                  <a:gd name="T55" fmla="*/ 116 h 552"/>
                  <a:gd name="T56" fmla="*/ 286 w 475"/>
                  <a:gd name="T57" fmla="*/ 87 h 552"/>
                  <a:gd name="T58" fmla="*/ 241 w 475"/>
                  <a:gd name="T59" fmla="*/ 60 h 552"/>
                  <a:gd name="T60" fmla="*/ 195 w 475"/>
                  <a:gd name="T61" fmla="*/ 40 h 552"/>
                  <a:gd name="T62" fmla="*/ 141 w 475"/>
                  <a:gd name="T63" fmla="*/ 21 h 552"/>
                  <a:gd name="T64" fmla="*/ 94 w 475"/>
                  <a:gd name="T65" fmla="*/ 10 h 552"/>
                  <a:gd name="T66" fmla="*/ 39 w 475"/>
                  <a:gd name="T67" fmla="*/ 3 h 552"/>
                  <a:gd name="T68" fmla="*/ 0 w 475"/>
                  <a:gd name="T6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43"/>
              <p:cNvSpPr>
                <a:spLocks/>
              </p:cNvSpPr>
              <p:nvPr/>
            </p:nvSpPr>
            <p:spPr bwMode="ltGray">
              <a:xfrm>
                <a:off x="5176" y="1543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44"/>
              <p:cNvSpPr>
                <a:spLocks/>
              </p:cNvSpPr>
              <p:nvPr/>
            </p:nvSpPr>
            <p:spPr bwMode="ltGray">
              <a:xfrm>
                <a:off x="5172" y="1556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5"/>
              <p:cNvSpPr>
                <a:spLocks/>
              </p:cNvSpPr>
              <p:nvPr/>
            </p:nvSpPr>
            <p:spPr bwMode="ltGray">
              <a:xfrm>
                <a:off x="5049" y="1336"/>
                <a:ext cx="319" cy="286"/>
              </a:xfrm>
              <a:custGeom>
                <a:avLst/>
                <a:gdLst>
                  <a:gd name="T0" fmla="*/ 1 w 319"/>
                  <a:gd name="T1" fmla="*/ 275 h 286"/>
                  <a:gd name="T2" fmla="*/ 3 w 319"/>
                  <a:gd name="T3" fmla="*/ 254 h 286"/>
                  <a:gd name="T4" fmla="*/ 12 w 319"/>
                  <a:gd name="T5" fmla="*/ 235 h 286"/>
                  <a:gd name="T6" fmla="*/ 19 w 319"/>
                  <a:gd name="T7" fmla="*/ 219 h 286"/>
                  <a:gd name="T8" fmla="*/ 24 w 319"/>
                  <a:gd name="T9" fmla="*/ 194 h 286"/>
                  <a:gd name="T10" fmla="*/ 30 w 319"/>
                  <a:gd name="T11" fmla="*/ 161 h 286"/>
                  <a:gd name="T12" fmla="*/ 34 w 319"/>
                  <a:gd name="T13" fmla="*/ 126 h 286"/>
                  <a:gd name="T14" fmla="*/ 37 w 319"/>
                  <a:gd name="T15" fmla="*/ 94 h 286"/>
                  <a:gd name="T16" fmla="*/ 39 w 319"/>
                  <a:gd name="T17" fmla="*/ 67 h 286"/>
                  <a:gd name="T18" fmla="*/ 40 w 319"/>
                  <a:gd name="T19" fmla="*/ 43 h 286"/>
                  <a:gd name="T20" fmla="*/ 48 w 319"/>
                  <a:gd name="T21" fmla="*/ 29 h 286"/>
                  <a:gd name="T22" fmla="*/ 63 w 319"/>
                  <a:gd name="T23" fmla="*/ 16 h 286"/>
                  <a:gd name="T24" fmla="*/ 78 w 319"/>
                  <a:gd name="T25" fmla="*/ 9 h 286"/>
                  <a:gd name="T26" fmla="*/ 102 w 319"/>
                  <a:gd name="T27" fmla="*/ 2 h 286"/>
                  <a:gd name="T28" fmla="*/ 129 w 319"/>
                  <a:gd name="T29" fmla="*/ 0 h 286"/>
                  <a:gd name="T30" fmla="*/ 171 w 319"/>
                  <a:gd name="T31" fmla="*/ 0 h 286"/>
                  <a:gd name="T32" fmla="*/ 208 w 319"/>
                  <a:gd name="T33" fmla="*/ 2 h 286"/>
                  <a:gd name="T34" fmla="*/ 244 w 319"/>
                  <a:gd name="T35" fmla="*/ 9 h 286"/>
                  <a:gd name="T36" fmla="*/ 277 w 319"/>
                  <a:gd name="T37" fmla="*/ 21 h 286"/>
                  <a:gd name="T38" fmla="*/ 298 w 319"/>
                  <a:gd name="T39" fmla="*/ 35 h 286"/>
                  <a:gd name="T40" fmla="*/ 310 w 319"/>
                  <a:gd name="T41" fmla="*/ 47 h 286"/>
                  <a:gd name="T42" fmla="*/ 318 w 319"/>
                  <a:gd name="T43" fmla="*/ 61 h 286"/>
                  <a:gd name="T44" fmla="*/ 316 w 319"/>
                  <a:gd name="T45" fmla="*/ 75 h 286"/>
                  <a:gd name="T46" fmla="*/ 313 w 319"/>
                  <a:gd name="T47" fmla="*/ 89 h 286"/>
                  <a:gd name="T48" fmla="*/ 303 w 319"/>
                  <a:gd name="T49" fmla="*/ 104 h 286"/>
                  <a:gd name="T50" fmla="*/ 295 w 319"/>
                  <a:gd name="T51" fmla="*/ 123 h 286"/>
                  <a:gd name="T52" fmla="*/ 291 w 319"/>
                  <a:gd name="T53" fmla="*/ 149 h 286"/>
                  <a:gd name="T54" fmla="*/ 288 w 319"/>
                  <a:gd name="T55" fmla="*/ 176 h 286"/>
                  <a:gd name="T56" fmla="*/ 283 w 319"/>
                  <a:gd name="T57" fmla="*/ 200 h 286"/>
                  <a:gd name="T58" fmla="*/ 282 w 319"/>
                  <a:gd name="T59" fmla="*/ 235 h 286"/>
                  <a:gd name="T60" fmla="*/ 280 w 319"/>
                  <a:gd name="T61" fmla="*/ 265 h 286"/>
                  <a:gd name="T62" fmla="*/ 280 w 319"/>
                  <a:gd name="T63" fmla="*/ 285 h 286"/>
                  <a:gd name="T64" fmla="*/ 270 w 319"/>
                  <a:gd name="T65" fmla="*/ 260 h 286"/>
                  <a:gd name="T66" fmla="*/ 250 w 319"/>
                  <a:gd name="T67" fmla="*/ 248 h 286"/>
                  <a:gd name="T68" fmla="*/ 232 w 319"/>
                  <a:gd name="T69" fmla="*/ 241 h 286"/>
                  <a:gd name="T70" fmla="*/ 210 w 319"/>
                  <a:gd name="T71" fmla="*/ 236 h 286"/>
                  <a:gd name="T72" fmla="*/ 175 w 319"/>
                  <a:gd name="T73" fmla="*/ 229 h 286"/>
                  <a:gd name="T74" fmla="*/ 141 w 319"/>
                  <a:gd name="T75" fmla="*/ 228 h 286"/>
                  <a:gd name="T76" fmla="*/ 121 w 319"/>
                  <a:gd name="T77" fmla="*/ 228 h 286"/>
                  <a:gd name="T78" fmla="*/ 90 w 319"/>
                  <a:gd name="T79" fmla="*/ 230 h 286"/>
                  <a:gd name="T80" fmla="*/ 54 w 319"/>
                  <a:gd name="T81" fmla="*/ 237 h 286"/>
                  <a:gd name="T82" fmla="*/ 31 w 319"/>
                  <a:gd name="T83" fmla="*/ 246 h 286"/>
                  <a:gd name="T84" fmla="*/ 16 w 319"/>
                  <a:gd name="T85" fmla="*/ 255 h 286"/>
                  <a:gd name="T86" fmla="*/ 0 w 319"/>
                  <a:gd name="T87" fmla="*/ 2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6"/>
              <p:cNvSpPr>
                <a:spLocks/>
              </p:cNvSpPr>
              <p:nvPr/>
            </p:nvSpPr>
            <p:spPr bwMode="ltGray">
              <a:xfrm>
                <a:off x="4319" y="976"/>
                <a:ext cx="832" cy="420"/>
              </a:xfrm>
              <a:custGeom>
                <a:avLst/>
                <a:gdLst>
                  <a:gd name="T0" fmla="*/ 0 w 832"/>
                  <a:gd name="T1" fmla="*/ 0 h 420"/>
                  <a:gd name="T2" fmla="*/ 0 w 832"/>
                  <a:gd name="T3" fmla="*/ 356 h 420"/>
                  <a:gd name="T4" fmla="*/ 84 w 832"/>
                  <a:gd name="T5" fmla="*/ 374 h 420"/>
                  <a:gd name="T6" fmla="*/ 153 w 832"/>
                  <a:gd name="T7" fmla="*/ 393 h 420"/>
                  <a:gd name="T8" fmla="*/ 210 w 832"/>
                  <a:gd name="T9" fmla="*/ 404 h 420"/>
                  <a:gd name="T10" fmla="*/ 258 w 832"/>
                  <a:gd name="T11" fmla="*/ 410 h 420"/>
                  <a:gd name="T12" fmla="*/ 312 w 832"/>
                  <a:gd name="T13" fmla="*/ 416 h 420"/>
                  <a:gd name="T14" fmla="*/ 402 w 832"/>
                  <a:gd name="T15" fmla="*/ 419 h 420"/>
                  <a:gd name="T16" fmla="*/ 485 w 832"/>
                  <a:gd name="T17" fmla="*/ 412 h 420"/>
                  <a:gd name="T18" fmla="*/ 570 w 832"/>
                  <a:gd name="T19" fmla="*/ 399 h 420"/>
                  <a:gd name="T20" fmla="*/ 652 w 832"/>
                  <a:gd name="T21" fmla="*/ 377 h 420"/>
                  <a:gd name="T22" fmla="*/ 724 w 832"/>
                  <a:gd name="T23" fmla="*/ 347 h 420"/>
                  <a:gd name="T24" fmla="*/ 784 w 832"/>
                  <a:gd name="T25" fmla="*/ 306 h 420"/>
                  <a:gd name="T26" fmla="*/ 829 w 832"/>
                  <a:gd name="T27" fmla="*/ 291 h 420"/>
                  <a:gd name="T28" fmla="*/ 831 w 832"/>
                  <a:gd name="T29" fmla="*/ 2 h 420"/>
                  <a:gd name="T30" fmla="*/ 786 w 832"/>
                  <a:gd name="T31" fmla="*/ 9 h 420"/>
                  <a:gd name="T32" fmla="*/ 726 w 832"/>
                  <a:gd name="T33" fmla="*/ 29 h 420"/>
                  <a:gd name="T34" fmla="*/ 654 w 832"/>
                  <a:gd name="T35" fmla="*/ 55 h 420"/>
                  <a:gd name="T36" fmla="*/ 585 w 832"/>
                  <a:gd name="T37" fmla="*/ 70 h 420"/>
                  <a:gd name="T38" fmla="*/ 515 w 832"/>
                  <a:gd name="T39" fmla="*/ 78 h 420"/>
                  <a:gd name="T40" fmla="*/ 468 w 832"/>
                  <a:gd name="T41" fmla="*/ 82 h 420"/>
                  <a:gd name="T42" fmla="*/ 428 w 832"/>
                  <a:gd name="T43" fmla="*/ 84 h 420"/>
                  <a:gd name="T44" fmla="*/ 358 w 832"/>
                  <a:gd name="T45" fmla="*/ 84 h 420"/>
                  <a:gd name="T46" fmla="*/ 314 w 832"/>
                  <a:gd name="T47" fmla="*/ 81 h 420"/>
                  <a:gd name="T48" fmla="*/ 274 w 832"/>
                  <a:gd name="T49" fmla="*/ 76 h 420"/>
                  <a:gd name="T50" fmla="*/ 229 w 832"/>
                  <a:gd name="T51" fmla="*/ 73 h 420"/>
                  <a:gd name="T52" fmla="*/ 190 w 832"/>
                  <a:gd name="T53" fmla="*/ 66 h 420"/>
                  <a:gd name="T54" fmla="*/ 140 w 832"/>
                  <a:gd name="T55" fmla="*/ 57 h 420"/>
                  <a:gd name="T56" fmla="*/ 96 w 832"/>
                  <a:gd name="T57" fmla="*/ 44 h 420"/>
                  <a:gd name="T58" fmla="*/ 49 w 832"/>
                  <a:gd name="T59" fmla="*/ 24 h 420"/>
                  <a:gd name="T60" fmla="*/ 0 w 832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121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3122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51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2B2792-8FC1-43BB-8FC4-69989C99A93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2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227B3-D433-4F64-8441-2385CB9F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916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B2792-8FC1-43BB-8FC4-69989C99A93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227B3-D433-4F64-8441-2385CB9F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90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B2792-8FC1-43BB-8FC4-69989C99A93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227B3-D433-4F64-8441-2385CB9F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763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B2792-8FC1-43BB-8FC4-69989C99A93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227B3-D433-4F64-8441-2385CB9F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259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B2792-8FC1-43BB-8FC4-69989C99A93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227B3-D433-4F64-8441-2385CB9F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892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B2792-8FC1-43BB-8FC4-69989C99A93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227B3-D433-4F64-8441-2385CB9F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9250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B2792-8FC1-43BB-8FC4-69989C99A93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227B3-D433-4F64-8441-2385CB9F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22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B2792-8FC1-43BB-8FC4-69989C99A93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227B3-D433-4F64-8441-2385CB9F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05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B2792-8FC1-43BB-8FC4-69989C99A93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227B3-D433-4F64-8441-2385CB9F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18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B2792-8FC1-43BB-8FC4-69989C99A93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227B3-D433-4F64-8441-2385CB9F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22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B2792-8FC1-43BB-8FC4-69989C99A93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227B3-D433-4F64-8441-2385CB9FF5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61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8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7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4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5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1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9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4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DC27-E82D-47FA-869D-95123B013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80D91-C498-4A31-A44C-C129DACA6E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8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hidden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 Cyr" charset="-5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 Cyr" charset="-5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103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 Cyr" charset="-5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 Cyr" charset="-5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 Cyr" charset="-5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 Cyr" charset="-52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2" name="Freeform 4"/>
              <p:cNvSpPr>
                <a:spLocks/>
              </p:cNvSpPr>
              <p:nvPr/>
            </p:nvSpPr>
            <p:spPr bwMode="ltGray">
              <a:xfrm>
                <a:off x="5301" y="-11"/>
                <a:ext cx="241" cy="4284"/>
              </a:xfrm>
              <a:custGeom>
                <a:avLst/>
                <a:gdLst>
                  <a:gd name="T0" fmla="*/ 0 w 241"/>
                  <a:gd name="T1" fmla="*/ 4234 h 4284"/>
                  <a:gd name="T2" fmla="*/ 0 w 241"/>
                  <a:gd name="T3" fmla="*/ 0 h 4284"/>
                  <a:gd name="T4" fmla="*/ 240 w 241"/>
                  <a:gd name="T5" fmla="*/ 0 h 4284"/>
                  <a:gd name="T6" fmla="*/ 240 w 241"/>
                  <a:gd name="T7" fmla="*/ 4234 h 4284"/>
                  <a:gd name="T8" fmla="*/ 192 w 241"/>
                  <a:gd name="T9" fmla="*/ 4283 h 4284"/>
                  <a:gd name="T10" fmla="*/ 144 w 241"/>
                  <a:gd name="T11" fmla="*/ 4281 h 4284"/>
                  <a:gd name="T12" fmla="*/ 112 w 241"/>
                  <a:gd name="T13" fmla="*/ 4281 h 4284"/>
                  <a:gd name="T14" fmla="*/ 49 w 241"/>
                  <a:gd name="T15" fmla="*/ 4281 h 4284"/>
                  <a:gd name="T16" fmla="*/ 0 w 241"/>
                  <a:gd name="T17" fmla="*/ 4234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5541" y="-11"/>
                <a:ext cx="241" cy="4284"/>
              </a:xfrm>
              <a:custGeom>
                <a:avLst/>
                <a:gdLst>
                  <a:gd name="T0" fmla="*/ 0 w 241"/>
                  <a:gd name="T1" fmla="*/ 4234 h 4284"/>
                  <a:gd name="T2" fmla="*/ 0 w 241"/>
                  <a:gd name="T3" fmla="*/ 0 h 4284"/>
                  <a:gd name="T4" fmla="*/ 240 w 241"/>
                  <a:gd name="T5" fmla="*/ 0 h 4284"/>
                  <a:gd name="T6" fmla="*/ 240 w 241"/>
                  <a:gd name="T7" fmla="*/ 4234 h 4284"/>
                  <a:gd name="T8" fmla="*/ 192 w 241"/>
                  <a:gd name="T9" fmla="*/ 4283 h 4284"/>
                  <a:gd name="T10" fmla="*/ 144 w 241"/>
                  <a:gd name="T11" fmla="*/ 4281 h 4284"/>
                  <a:gd name="T12" fmla="*/ 112 w 241"/>
                  <a:gd name="T13" fmla="*/ 4281 h 4284"/>
                  <a:gd name="T14" fmla="*/ 49 w 241"/>
                  <a:gd name="T15" fmla="*/ 4281 h 4284"/>
                  <a:gd name="T16" fmla="*/ 0 w 241"/>
                  <a:gd name="T17" fmla="*/ 4234 h 4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0" y="0"/>
                <a:ext cx="241" cy="4273"/>
              </a:xfrm>
              <a:custGeom>
                <a:avLst/>
                <a:gdLst>
                  <a:gd name="T0" fmla="*/ 0 w 241"/>
                  <a:gd name="T1" fmla="*/ 4223 h 4273"/>
                  <a:gd name="T2" fmla="*/ 0 w 241"/>
                  <a:gd name="T3" fmla="*/ 0 h 4273"/>
                  <a:gd name="T4" fmla="*/ 240 w 241"/>
                  <a:gd name="T5" fmla="*/ 0 h 4273"/>
                  <a:gd name="T6" fmla="*/ 240 w 241"/>
                  <a:gd name="T7" fmla="*/ 4223 h 4273"/>
                  <a:gd name="T8" fmla="*/ 192 w 241"/>
                  <a:gd name="T9" fmla="*/ 4272 h 4273"/>
                  <a:gd name="T10" fmla="*/ 144 w 241"/>
                  <a:gd name="T11" fmla="*/ 4270 h 4273"/>
                  <a:gd name="T12" fmla="*/ 112 w 241"/>
                  <a:gd name="T13" fmla="*/ 4270 h 4273"/>
                  <a:gd name="T14" fmla="*/ 49 w 241"/>
                  <a:gd name="T15" fmla="*/ 4270 h 4273"/>
                  <a:gd name="T16" fmla="*/ 0 w 241"/>
                  <a:gd name="T17" fmla="*/ 4223 h 4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" name="Freeform 8"/>
              <p:cNvSpPr>
                <a:spLocks/>
              </p:cNvSpPr>
              <p:nvPr/>
            </p:nvSpPr>
            <p:spPr bwMode="ltGray">
              <a:xfrm>
                <a:off x="240" y="0"/>
                <a:ext cx="241" cy="4273"/>
              </a:xfrm>
              <a:custGeom>
                <a:avLst/>
                <a:gdLst>
                  <a:gd name="T0" fmla="*/ 0 w 241"/>
                  <a:gd name="T1" fmla="*/ 4223 h 4273"/>
                  <a:gd name="T2" fmla="*/ 0 w 241"/>
                  <a:gd name="T3" fmla="*/ 0 h 4273"/>
                  <a:gd name="T4" fmla="*/ 240 w 241"/>
                  <a:gd name="T5" fmla="*/ 0 h 4273"/>
                  <a:gd name="T6" fmla="*/ 240 w 241"/>
                  <a:gd name="T7" fmla="*/ 4223 h 4273"/>
                  <a:gd name="T8" fmla="*/ 192 w 241"/>
                  <a:gd name="T9" fmla="*/ 4272 h 4273"/>
                  <a:gd name="T10" fmla="*/ 144 w 241"/>
                  <a:gd name="T11" fmla="*/ 4270 h 4273"/>
                  <a:gd name="T12" fmla="*/ 112 w 241"/>
                  <a:gd name="T13" fmla="*/ 4270 h 4273"/>
                  <a:gd name="T14" fmla="*/ 49 w 241"/>
                  <a:gd name="T15" fmla="*/ 4270 h 4273"/>
                  <a:gd name="T16" fmla="*/ 0 w 241"/>
                  <a:gd name="T17" fmla="*/ 4223 h 4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47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37" name="Group 28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1056" name="Freeform 10"/>
                <p:cNvSpPr>
                  <a:spLocks/>
                </p:cNvSpPr>
                <p:nvPr/>
              </p:nvSpPr>
              <p:spPr bwMode="ltGray">
                <a:xfrm>
                  <a:off x="5269" y="734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7" name="Freeform 11"/>
                <p:cNvSpPr>
                  <a:spLocks/>
                </p:cNvSpPr>
                <p:nvPr/>
              </p:nvSpPr>
              <p:spPr bwMode="ltGray">
                <a:xfrm>
                  <a:off x="5265" y="746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" name="Freeform 12"/>
                <p:cNvSpPr>
                  <a:spLocks/>
                </p:cNvSpPr>
                <p:nvPr/>
              </p:nvSpPr>
              <p:spPr bwMode="ltGray">
                <a:xfrm>
                  <a:off x="475" y="725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" name="Freeform 13"/>
                <p:cNvSpPr>
                  <a:spLocks/>
                </p:cNvSpPr>
                <p:nvPr/>
              </p:nvSpPr>
              <p:spPr bwMode="ltGray">
                <a:xfrm>
                  <a:off x="547" y="738"/>
                  <a:ext cx="88" cy="75"/>
                </a:xfrm>
                <a:custGeom>
                  <a:avLst/>
                  <a:gdLst>
                    <a:gd name="T0" fmla="*/ 87 w 88"/>
                    <a:gd name="T1" fmla="*/ 68 h 75"/>
                    <a:gd name="T2" fmla="*/ 76 w 88"/>
                    <a:gd name="T3" fmla="*/ 0 h 75"/>
                    <a:gd name="T4" fmla="*/ 33 w 88"/>
                    <a:gd name="T5" fmla="*/ 5 h 75"/>
                    <a:gd name="T6" fmla="*/ 0 w 88"/>
                    <a:gd name="T7" fmla="*/ 9 h 75"/>
                    <a:gd name="T8" fmla="*/ 9 w 88"/>
                    <a:gd name="T9" fmla="*/ 74 h 75"/>
                    <a:gd name="T10" fmla="*/ 12 w 88"/>
                    <a:gd name="T11" fmla="*/ 58 h 75"/>
                    <a:gd name="T12" fmla="*/ 22 w 88"/>
                    <a:gd name="T13" fmla="*/ 47 h 75"/>
                    <a:gd name="T14" fmla="*/ 40 w 88"/>
                    <a:gd name="T15" fmla="*/ 44 h 75"/>
                    <a:gd name="T16" fmla="*/ 60 w 88"/>
                    <a:gd name="T17" fmla="*/ 45 h 75"/>
                    <a:gd name="T18" fmla="*/ 76 w 88"/>
                    <a:gd name="T19" fmla="*/ 52 h 75"/>
                    <a:gd name="T20" fmla="*/ 87 w 88"/>
                    <a:gd name="T21" fmla="*/ 68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0" name="Line 14"/>
                <p:cNvSpPr>
                  <a:spLocks noChangeShapeType="1"/>
                </p:cNvSpPr>
                <p:nvPr/>
              </p:nvSpPr>
              <p:spPr bwMode="ltGray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" name="Freeform 15"/>
                <p:cNvSpPr>
                  <a:spLocks/>
                </p:cNvSpPr>
                <p:nvPr/>
              </p:nvSpPr>
              <p:spPr bwMode="ltGray">
                <a:xfrm>
                  <a:off x="1408" y="22"/>
                  <a:ext cx="2967" cy="457"/>
                </a:xfrm>
                <a:custGeom>
                  <a:avLst/>
                  <a:gdLst>
                    <a:gd name="T0" fmla="*/ 0 w 2967"/>
                    <a:gd name="T1" fmla="*/ 122 h 457"/>
                    <a:gd name="T2" fmla="*/ 207 w 2967"/>
                    <a:gd name="T3" fmla="*/ 78 h 457"/>
                    <a:gd name="T4" fmla="*/ 442 w 2967"/>
                    <a:gd name="T5" fmla="*/ 48 h 457"/>
                    <a:gd name="T6" fmla="*/ 640 w 2967"/>
                    <a:gd name="T7" fmla="*/ 32 h 457"/>
                    <a:gd name="T8" fmla="*/ 897 w 2967"/>
                    <a:gd name="T9" fmla="*/ 16 h 457"/>
                    <a:gd name="T10" fmla="*/ 1215 w 2967"/>
                    <a:gd name="T11" fmla="*/ 2 h 457"/>
                    <a:gd name="T12" fmla="*/ 1392 w 2967"/>
                    <a:gd name="T13" fmla="*/ 0 h 457"/>
                    <a:gd name="T14" fmla="*/ 1710 w 2967"/>
                    <a:gd name="T15" fmla="*/ 0 h 457"/>
                    <a:gd name="T16" fmla="*/ 1997 w 2967"/>
                    <a:gd name="T17" fmla="*/ 10 h 457"/>
                    <a:gd name="T18" fmla="*/ 2258 w 2967"/>
                    <a:gd name="T19" fmla="*/ 21 h 457"/>
                    <a:gd name="T20" fmla="*/ 2493 w 2967"/>
                    <a:gd name="T21" fmla="*/ 38 h 457"/>
                    <a:gd name="T22" fmla="*/ 2674 w 2967"/>
                    <a:gd name="T23" fmla="*/ 54 h 457"/>
                    <a:gd name="T24" fmla="*/ 2828 w 2967"/>
                    <a:gd name="T25" fmla="*/ 73 h 457"/>
                    <a:gd name="T26" fmla="*/ 2966 w 2967"/>
                    <a:gd name="T27" fmla="*/ 92 h 457"/>
                    <a:gd name="T28" fmla="*/ 2966 w 2967"/>
                    <a:gd name="T29" fmla="*/ 456 h 457"/>
                    <a:gd name="T30" fmla="*/ 2833 w 2967"/>
                    <a:gd name="T31" fmla="*/ 434 h 457"/>
                    <a:gd name="T32" fmla="*/ 2563 w 2967"/>
                    <a:gd name="T33" fmla="*/ 399 h 457"/>
                    <a:gd name="T34" fmla="*/ 2382 w 2967"/>
                    <a:gd name="T35" fmla="*/ 382 h 457"/>
                    <a:gd name="T36" fmla="*/ 2134 w 2967"/>
                    <a:gd name="T37" fmla="*/ 366 h 457"/>
                    <a:gd name="T38" fmla="*/ 1944 w 2967"/>
                    <a:gd name="T39" fmla="*/ 358 h 457"/>
                    <a:gd name="T40" fmla="*/ 1746 w 2967"/>
                    <a:gd name="T41" fmla="*/ 350 h 457"/>
                    <a:gd name="T42" fmla="*/ 1529 w 2967"/>
                    <a:gd name="T43" fmla="*/ 350 h 457"/>
                    <a:gd name="T44" fmla="*/ 1295 w 2967"/>
                    <a:gd name="T45" fmla="*/ 350 h 457"/>
                    <a:gd name="T46" fmla="*/ 1047 w 2967"/>
                    <a:gd name="T47" fmla="*/ 355 h 457"/>
                    <a:gd name="T48" fmla="*/ 853 w 2967"/>
                    <a:gd name="T49" fmla="*/ 363 h 457"/>
                    <a:gd name="T50" fmla="*/ 654 w 2967"/>
                    <a:gd name="T51" fmla="*/ 374 h 457"/>
                    <a:gd name="T52" fmla="*/ 468 w 2967"/>
                    <a:gd name="T53" fmla="*/ 388 h 457"/>
                    <a:gd name="T54" fmla="*/ 296 w 2967"/>
                    <a:gd name="T55" fmla="*/ 404 h 457"/>
                    <a:gd name="T56" fmla="*/ 150 w 2967"/>
                    <a:gd name="T57" fmla="*/ 423 h 457"/>
                    <a:gd name="T58" fmla="*/ 13 w 2967"/>
                    <a:gd name="T59" fmla="*/ 445 h 457"/>
                    <a:gd name="T60" fmla="*/ 0 w 2967"/>
                    <a:gd name="T61" fmla="*/ 122 h 45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2" name="Freeform 16"/>
                <p:cNvSpPr>
                  <a:spLocks/>
                </p:cNvSpPr>
                <p:nvPr/>
              </p:nvSpPr>
              <p:spPr bwMode="ltGray">
                <a:xfrm>
                  <a:off x="607" y="118"/>
                  <a:ext cx="823" cy="431"/>
                </a:xfrm>
                <a:custGeom>
                  <a:avLst/>
                  <a:gdLst>
                    <a:gd name="T0" fmla="*/ 815 w 823"/>
                    <a:gd name="T1" fmla="*/ 27 h 431"/>
                    <a:gd name="T2" fmla="*/ 822 w 823"/>
                    <a:gd name="T3" fmla="*/ 350 h 431"/>
                    <a:gd name="T4" fmla="*/ 746 w 823"/>
                    <a:gd name="T5" fmla="*/ 382 h 431"/>
                    <a:gd name="T6" fmla="*/ 676 w 823"/>
                    <a:gd name="T7" fmla="*/ 404 h 431"/>
                    <a:gd name="T8" fmla="*/ 619 w 823"/>
                    <a:gd name="T9" fmla="*/ 415 h 431"/>
                    <a:gd name="T10" fmla="*/ 571 w 823"/>
                    <a:gd name="T11" fmla="*/ 421 h 431"/>
                    <a:gd name="T12" fmla="*/ 517 w 823"/>
                    <a:gd name="T13" fmla="*/ 427 h 431"/>
                    <a:gd name="T14" fmla="*/ 427 w 823"/>
                    <a:gd name="T15" fmla="*/ 430 h 431"/>
                    <a:gd name="T16" fmla="*/ 344 w 823"/>
                    <a:gd name="T17" fmla="*/ 423 h 431"/>
                    <a:gd name="T18" fmla="*/ 259 w 823"/>
                    <a:gd name="T19" fmla="*/ 410 h 431"/>
                    <a:gd name="T20" fmla="*/ 177 w 823"/>
                    <a:gd name="T21" fmla="*/ 388 h 431"/>
                    <a:gd name="T22" fmla="*/ 105 w 823"/>
                    <a:gd name="T23" fmla="*/ 358 h 431"/>
                    <a:gd name="T24" fmla="*/ 41 w 823"/>
                    <a:gd name="T25" fmla="*/ 325 h 431"/>
                    <a:gd name="T26" fmla="*/ 0 w 823"/>
                    <a:gd name="T27" fmla="*/ 294 h 431"/>
                    <a:gd name="T28" fmla="*/ 0 w 823"/>
                    <a:gd name="T29" fmla="*/ 0 h 431"/>
                    <a:gd name="T30" fmla="*/ 46 w 823"/>
                    <a:gd name="T31" fmla="*/ 25 h 431"/>
                    <a:gd name="T32" fmla="*/ 105 w 823"/>
                    <a:gd name="T33" fmla="*/ 47 h 431"/>
                    <a:gd name="T34" fmla="*/ 175 w 823"/>
                    <a:gd name="T35" fmla="*/ 66 h 431"/>
                    <a:gd name="T36" fmla="*/ 244 w 823"/>
                    <a:gd name="T37" fmla="*/ 81 h 431"/>
                    <a:gd name="T38" fmla="*/ 314 w 823"/>
                    <a:gd name="T39" fmla="*/ 89 h 431"/>
                    <a:gd name="T40" fmla="*/ 361 w 823"/>
                    <a:gd name="T41" fmla="*/ 93 h 431"/>
                    <a:gd name="T42" fmla="*/ 401 w 823"/>
                    <a:gd name="T43" fmla="*/ 95 h 431"/>
                    <a:gd name="T44" fmla="*/ 471 w 823"/>
                    <a:gd name="T45" fmla="*/ 95 h 431"/>
                    <a:gd name="T46" fmla="*/ 515 w 823"/>
                    <a:gd name="T47" fmla="*/ 92 h 431"/>
                    <a:gd name="T48" fmla="*/ 555 w 823"/>
                    <a:gd name="T49" fmla="*/ 87 h 431"/>
                    <a:gd name="T50" fmla="*/ 600 w 823"/>
                    <a:gd name="T51" fmla="*/ 84 h 431"/>
                    <a:gd name="T52" fmla="*/ 640 w 823"/>
                    <a:gd name="T53" fmla="*/ 76 h 431"/>
                    <a:gd name="T54" fmla="*/ 689 w 823"/>
                    <a:gd name="T55" fmla="*/ 67 h 431"/>
                    <a:gd name="T56" fmla="*/ 733 w 823"/>
                    <a:gd name="T57" fmla="*/ 55 h 431"/>
                    <a:gd name="T58" fmla="*/ 777 w 823"/>
                    <a:gd name="T59" fmla="*/ 41 h 431"/>
                    <a:gd name="T60" fmla="*/ 815 w 823"/>
                    <a:gd name="T61" fmla="*/ 27 h 43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" name="Freeform 17"/>
                <p:cNvSpPr>
                  <a:spLocks/>
                </p:cNvSpPr>
                <p:nvPr/>
              </p:nvSpPr>
              <p:spPr bwMode="ltGray">
                <a:xfrm>
                  <a:off x="154" y="533"/>
                  <a:ext cx="551" cy="339"/>
                </a:xfrm>
                <a:custGeom>
                  <a:avLst/>
                  <a:gdLst>
                    <a:gd name="T0" fmla="*/ 16 w 551"/>
                    <a:gd name="T1" fmla="*/ 53 h 339"/>
                    <a:gd name="T2" fmla="*/ 0 w 551"/>
                    <a:gd name="T3" fmla="*/ 122 h 339"/>
                    <a:gd name="T4" fmla="*/ 10 w 551"/>
                    <a:gd name="T5" fmla="*/ 146 h 339"/>
                    <a:gd name="T6" fmla="*/ 33 w 551"/>
                    <a:gd name="T7" fmla="*/ 183 h 339"/>
                    <a:gd name="T8" fmla="*/ 57 w 551"/>
                    <a:gd name="T9" fmla="*/ 216 h 339"/>
                    <a:gd name="T10" fmla="*/ 85 w 551"/>
                    <a:gd name="T11" fmla="*/ 244 h 339"/>
                    <a:gd name="T12" fmla="*/ 120 w 551"/>
                    <a:gd name="T13" fmla="*/ 271 h 339"/>
                    <a:gd name="T14" fmla="*/ 153 w 551"/>
                    <a:gd name="T15" fmla="*/ 290 h 339"/>
                    <a:gd name="T16" fmla="*/ 189 w 551"/>
                    <a:gd name="T17" fmla="*/ 308 h 339"/>
                    <a:gd name="T18" fmla="*/ 235 w 551"/>
                    <a:gd name="T19" fmla="*/ 324 h 339"/>
                    <a:gd name="T20" fmla="*/ 270 w 551"/>
                    <a:gd name="T21" fmla="*/ 332 h 339"/>
                    <a:gd name="T22" fmla="*/ 312 w 551"/>
                    <a:gd name="T23" fmla="*/ 338 h 339"/>
                    <a:gd name="T24" fmla="*/ 351 w 551"/>
                    <a:gd name="T25" fmla="*/ 338 h 339"/>
                    <a:gd name="T26" fmla="*/ 393 w 551"/>
                    <a:gd name="T27" fmla="*/ 333 h 339"/>
                    <a:gd name="T28" fmla="*/ 436 w 551"/>
                    <a:gd name="T29" fmla="*/ 321 h 339"/>
                    <a:gd name="T30" fmla="*/ 475 w 551"/>
                    <a:gd name="T31" fmla="*/ 302 h 339"/>
                    <a:gd name="T32" fmla="*/ 498 w 551"/>
                    <a:gd name="T33" fmla="*/ 286 h 339"/>
                    <a:gd name="T34" fmla="*/ 526 w 551"/>
                    <a:gd name="T35" fmla="*/ 262 h 339"/>
                    <a:gd name="T36" fmla="*/ 541 w 551"/>
                    <a:gd name="T37" fmla="*/ 243 h 339"/>
                    <a:gd name="T38" fmla="*/ 550 w 551"/>
                    <a:gd name="T39" fmla="*/ 226 h 339"/>
                    <a:gd name="T40" fmla="*/ 550 w 551"/>
                    <a:gd name="T41" fmla="*/ 208 h 339"/>
                    <a:gd name="T42" fmla="*/ 544 w 551"/>
                    <a:gd name="T43" fmla="*/ 187 h 339"/>
                    <a:gd name="T44" fmla="*/ 532 w 551"/>
                    <a:gd name="T45" fmla="*/ 170 h 339"/>
                    <a:gd name="T46" fmla="*/ 523 w 551"/>
                    <a:gd name="T47" fmla="*/ 135 h 339"/>
                    <a:gd name="T48" fmla="*/ 519 w 551"/>
                    <a:gd name="T49" fmla="*/ 116 h 339"/>
                    <a:gd name="T50" fmla="*/ 267 w 551"/>
                    <a:gd name="T51" fmla="*/ 132 h 339"/>
                    <a:gd name="T52" fmla="*/ 234 w 551"/>
                    <a:gd name="T53" fmla="*/ 126 h 339"/>
                    <a:gd name="T54" fmla="*/ 193 w 551"/>
                    <a:gd name="T55" fmla="*/ 113 h 339"/>
                    <a:gd name="T56" fmla="*/ 162 w 551"/>
                    <a:gd name="T57" fmla="*/ 97 h 339"/>
                    <a:gd name="T58" fmla="*/ 129 w 551"/>
                    <a:gd name="T59" fmla="*/ 77 h 339"/>
                    <a:gd name="T60" fmla="*/ 97 w 551"/>
                    <a:gd name="T61" fmla="*/ 48 h 339"/>
                    <a:gd name="T62" fmla="*/ 78 w 551"/>
                    <a:gd name="T63" fmla="*/ 24 h 339"/>
                    <a:gd name="T64" fmla="*/ 60 w 551"/>
                    <a:gd name="T65" fmla="*/ 0 h 339"/>
                    <a:gd name="T66" fmla="*/ 16 w 551"/>
                    <a:gd name="T67" fmla="*/ 53 h 33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" name="Freeform 18"/>
                <p:cNvSpPr>
                  <a:spLocks/>
                </p:cNvSpPr>
                <p:nvPr/>
              </p:nvSpPr>
              <p:spPr bwMode="ltGray">
                <a:xfrm>
                  <a:off x="134" y="119"/>
                  <a:ext cx="475" cy="552"/>
                </a:xfrm>
                <a:custGeom>
                  <a:avLst/>
                  <a:gdLst>
                    <a:gd name="T0" fmla="*/ 474 w 475"/>
                    <a:gd name="T1" fmla="*/ 0 h 552"/>
                    <a:gd name="T2" fmla="*/ 474 w 475"/>
                    <a:gd name="T3" fmla="*/ 294 h 552"/>
                    <a:gd name="T4" fmla="*/ 446 w 475"/>
                    <a:gd name="T5" fmla="*/ 291 h 552"/>
                    <a:gd name="T6" fmla="*/ 411 w 475"/>
                    <a:gd name="T7" fmla="*/ 293 h 552"/>
                    <a:gd name="T8" fmla="*/ 353 w 475"/>
                    <a:gd name="T9" fmla="*/ 299 h 552"/>
                    <a:gd name="T10" fmla="*/ 296 w 475"/>
                    <a:gd name="T11" fmla="*/ 310 h 552"/>
                    <a:gd name="T12" fmla="*/ 243 w 475"/>
                    <a:gd name="T13" fmla="*/ 323 h 552"/>
                    <a:gd name="T14" fmla="*/ 200 w 475"/>
                    <a:gd name="T15" fmla="*/ 339 h 552"/>
                    <a:gd name="T16" fmla="*/ 149 w 475"/>
                    <a:gd name="T17" fmla="*/ 364 h 552"/>
                    <a:gd name="T18" fmla="*/ 110 w 475"/>
                    <a:gd name="T19" fmla="*/ 390 h 552"/>
                    <a:gd name="T20" fmla="*/ 81 w 475"/>
                    <a:gd name="T21" fmla="*/ 415 h 552"/>
                    <a:gd name="T22" fmla="*/ 60 w 475"/>
                    <a:gd name="T23" fmla="*/ 439 h 552"/>
                    <a:gd name="T24" fmla="*/ 47 w 475"/>
                    <a:gd name="T25" fmla="*/ 461 h 552"/>
                    <a:gd name="T26" fmla="*/ 35 w 475"/>
                    <a:gd name="T27" fmla="*/ 488 h 552"/>
                    <a:gd name="T28" fmla="*/ 30 w 475"/>
                    <a:gd name="T29" fmla="*/ 513 h 552"/>
                    <a:gd name="T30" fmla="*/ 23 w 475"/>
                    <a:gd name="T31" fmla="*/ 551 h 552"/>
                    <a:gd name="T32" fmla="*/ 17 w 475"/>
                    <a:gd name="T33" fmla="*/ 518 h 552"/>
                    <a:gd name="T34" fmla="*/ 8 w 475"/>
                    <a:gd name="T35" fmla="*/ 481 h 552"/>
                    <a:gd name="T36" fmla="*/ 5 w 475"/>
                    <a:gd name="T37" fmla="*/ 453 h 552"/>
                    <a:gd name="T38" fmla="*/ 0 w 475"/>
                    <a:gd name="T39" fmla="*/ 420 h 552"/>
                    <a:gd name="T40" fmla="*/ 2 w 475"/>
                    <a:gd name="T41" fmla="*/ 393 h 552"/>
                    <a:gd name="T42" fmla="*/ 8 w 475"/>
                    <a:gd name="T43" fmla="*/ 361 h 552"/>
                    <a:gd name="T44" fmla="*/ 15 w 475"/>
                    <a:gd name="T45" fmla="*/ 317 h 552"/>
                    <a:gd name="T46" fmla="*/ 30 w 475"/>
                    <a:gd name="T47" fmla="*/ 279 h 552"/>
                    <a:gd name="T48" fmla="*/ 50 w 475"/>
                    <a:gd name="T49" fmla="*/ 238 h 552"/>
                    <a:gd name="T50" fmla="*/ 75 w 475"/>
                    <a:gd name="T51" fmla="*/ 196 h 552"/>
                    <a:gd name="T52" fmla="*/ 111 w 475"/>
                    <a:gd name="T53" fmla="*/ 152 h 552"/>
                    <a:gd name="T54" fmla="*/ 152 w 475"/>
                    <a:gd name="T55" fmla="*/ 116 h 552"/>
                    <a:gd name="T56" fmla="*/ 188 w 475"/>
                    <a:gd name="T57" fmla="*/ 87 h 552"/>
                    <a:gd name="T58" fmla="*/ 233 w 475"/>
                    <a:gd name="T59" fmla="*/ 60 h 552"/>
                    <a:gd name="T60" fmla="*/ 279 w 475"/>
                    <a:gd name="T61" fmla="*/ 40 h 552"/>
                    <a:gd name="T62" fmla="*/ 333 w 475"/>
                    <a:gd name="T63" fmla="*/ 21 h 552"/>
                    <a:gd name="T64" fmla="*/ 380 w 475"/>
                    <a:gd name="T65" fmla="*/ 10 h 552"/>
                    <a:gd name="T66" fmla="*/ 435 w 475"/>
                    <a:gd name="T67" fmla="*/ 3 h 552"/>
                    <a:gd name="T68" fmla="*/ 474 w 475"/>
                    <a:gd name="T69" fmla="*/ 0 h 5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5" name="Freeform 19"/>
                <p:cNvSpPr>
                  <a:spLocks/>
                </p:cNvSpPr>
                <p:nvPr/>
              </p:nvSpPr>
              <p:spPr bwMode="ltGray">
                <a:xfrm>
                  <a:off x="422" y="687"/>
                  <a:ext cx="156" cy="117"/>
                </a:xfrm>
                <a:custGeom>
                  <a:avLst/>
                  <a:gdLst>
                    <a:gd name="T0" fmla="*/ 72 w 156"/>
                    <a:gd name="T1" fmla="*/ 0 h 117"/>
                    <a:gd name="T2" fmla="*/ 21 w 156"/>
                    <a:gd name="T3" fmla="*/ 19 h 117"/>
                    <a:gd name="T4" fmla="*/ 3 w 156"/>
                    <a:gd name="T5" fmla="*/ 45 h 117"/>
                    <a:gd name="T6" fmla="*/ 0 w 156"/>
                    <a:gd name="T7" fmla="*/ 70 h 117"/>
                    <a:gd name="T8" fmla="*/ 0 w 156"/>
                    <a:gd name="T9" fmla="*/ 83 h 117"/>
                    <a:gd name="T10" fmla="*/ 9 w 156"/>
                    <a:gd name="T11" fmla="*/ 99 h 117"/>
                    <a:gd name="T12" fmla="*/ 29 w 156"/>
                    <a:gd name="T13" fmla="*/ 107 h 117"/>
                    <a:gd name="T14" fmla="*/ 50 w 156"/>
                    <a:gd name="T15" fmla="*/ 113 h 117"/>
                    <a:gd name="T16" fmla="*/ 69 w 156"/>
                    <a:gd name="T17" fmla="*/ 116 h 117"/>
                    <a:gd name="T18" fmla="*/ 86 w 156"/>
                    <a:gd name="T19" fmla="*/ 116 h 117"/>
                    <a:gd name="T20" fmla="*/ 114 w 156"/>
                    <a:gd name="T21" fmla="*/ 111 h 117"/>
                    <a:gd name="T22" fmla="*/ 134 w 156"/>
                    <a:gd name="T23" fmla="*/ 106 h 117"/>
                    <a:gd name="T24" fmla="*/ 146 w 156"/>
                    <a:gd name="T25" fmla="*/ 98 h 117"/>
                    <a:gd name="T26" fmla="*/ 153 w 156"/>
                    <a:gd name="T27" fmla="*/ 89 h 117"/>
                    <a:gd name="T28" fmla="*/ 155 w 156"/>
                    <a:gd name="T29" fmla="*/ 78 h 117"/>
                    <a:gd name="T30" fmla="*/ 153 w 156"/>
                    <a:gd name="T31" fmla="*/ 60 h 117"/>
                    <a:gd name="T32" fmla="*/ 146 w 156"/>
                    <a:gd name="T33" fmla="*/ 11 h 117"/>
                    <a:gd name="T34" fmla="*/ 72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" name="Freeform 20"/>
                <p:cNvSpPr>
                  <a:spLocks/>
                </p:cNvSpPr>
                <p:nvPr/>
              </p:nvSpPr>
              <p:spPr bwMode="ltGray">
                <a:xfrm>
                  <a:off x="494" y="700"/>
                  <a:ext cx="88" cy="74"/>
                </a:xfrm>
                <a:custGeom>
                  <a:avLst/>
                  <a:gdLst>
                    <a:gd name="T0" fmla="*/ 87 w 88"/>
                    <a:gd name="T1" fmla="*/ 67 h 74"/>
                    <a:gd name="T2" fmla="*/ 76 w 88"/>
                    <a:gd name="T3" fmla="*/ 0 h 74"/>
                    <a:gd name="T4" fmla="*/ 33 w 88"/>
                    <a:gd name="T5" fmla="*/ 5 h 74"/>
                    <a:gd name="T6" fmla="*/ 0 w 88"/>
                    <a:gd name="T7" fmla="*/ 8 h 74"/>
                    <a:gd name="T8" fmla="*/ 9 w 88"/>
                    <a:gd name="T9" fmla="*/ 73 h 74"/>
                    <a:gd name="T10" fmla="*/ 12 w 88"/>
                    <a:gd name="T11" fmla="*/ 57 h 74"/>
                    <a:gd name="T12" fmla="*/ 22 w 88"/>
                    <a:gd name="T13" fmla="*/ 47 h 74"/>
                    <a:gd name="T14" fmla="*/ 40 w 88"/>
                    <a:gd name="T15" fmla="*/ 43 h 74"/>
                    <a:gd name="T16" fmla="*/ 60 w 88"/>
                    <a:gd name="T17" fmla="*/ 44 h 74"/>
                    <a:gd name="T18" fmla="*/ 76 w 88"/>
                    <a:gd name="T19" fmla="*/ 51 h 74"/>
                    <a:gd name="T20" fmla="*/ 87 w 88"/>
                    <a:gd name="T21" fmla="*/ 67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21"/>
                <p:cNvSpPr>
                  <a:spLocks/>
                </p:cNvSpPr>
                <p:nvPr/>
              </p:nvSpPr>
              <p:spPr bwMode="ltGray">
                <a:xfrm>
                  <a:off x="386" y="479"/>
                  <a:ext cx="319" cy="286"/>
                </a:xfrm>
                <a:custGeom>
                  <a:avLst/>
                  <a:gdLst>
                    <a:gd name="T0" fmla="*/ 317 w 319"/>
                    <a:gd name="T1" fmla="*/ 275 h 286"/>
                    <a:gd name="T2" fmla="*/ 315 w 319"/>
                    <a:gd name="T3" fmla="*/ 254 h 286"/>
                    <a:gd name="T4" fmla="*/ 306 w 319"/>
                    <a:gd name="T5" fmla="*/ 235 h 286"/>
                    <a:gd name="T6" fmla="*/ 299 w 319"/>
                    <a:gd name="T7" fmla="*/ 219 h 286"/>
                    <a:gd name="T8" fmla="*/ 294 w 319"/>
                    <a:gd name="T9" fmla="*/ 194 h 286"/>
                    <a:gd name="T10" fmla="*/ 288 w 319"/>
                    <a:gd name="T11" fmla="*/ 161 h 286"/>
                    <a:gd name="T12" fmla="*/ 284 w 319"/>
                    <a:gd name="T13" fmla="*/ 126 h 286"/>
                    <a:gd name="T14" fmla="*/ 281 w 319"/>
                    <a:gd name="T15" fmla="*/ 94 h 286"/>
                    <a:gd name="T16" fmla="*/ 279 w 319"/>
                    <a:gd name="T17" fmla="*/ 67 h 286"/>
                    <a:gd name="T18" fmla="*/ 278 w 319"/>
                    <a:gd name="T19" fmla="*/ 43 h 286"/>
                    <a:gd name="T20" fmla="*/ 270 w 319"/>
                    <a:gd name="T21" fmla="*/ 29 h 286"/>
                    <a:gd name="T22" fmla="*/ 255 w 319"/>
                    <a:gd name="T23" fmla="*/ 16 h 286"/>
                    <a:gd name="T24" fmla="*/ 240 w 319"/>
                    <a:gd name="T25" fmla="*/ 9 h 286"/>
                    <a:gd name="T26" fmla="*/ 216 w 319"/>
                    <a:gd name="T27" fmla="*/ 2 h 286"/>
                    <a:gd name="T28" fmla="*/ 189 w 319"/>
                    <a:gd name="T29" fmla="*/ 0 h 286"/>
                    <a:gd name="T30" fmla="*/ 147 w 319"/>
                    <a:gd name="T31" fmla="*/ 0 h 286"/>
                    <a:gd name="T32" fmla="*/ 110 w 319"/>
                    <a:gd name="T33" fmla="*/ 2 h 286"/>
                    <a:gd name="T34" fmla="*/ 74 w 319"/>
                    <a:gd name="T35" fmla="*/ 9 h 286"/>
                    <a:gd name="T36" fmla="*/ 41 w 319"/>
                    <a:gd name="T37" fmla="*/ 21 h 286"/>
                    <a:gd name="T38" fmla="*/ 20 w 319"/>
                    <a:gd name="T39" fmla="*/ 35 h 286"/>
                    <a:gd name="T40" fmla="*/ 8 w 319"/>
                    <a:gd name="T41" fmla="*/ 47 h 286"/>
                    <a:gd name="T42" fmla="*/ 0 w 319"/>
                    <a:gd name="T43" fmla="*/ 61 h 286"/>
                    <a:gd name="T44" fmla="*/ 2 w 319"/>
                    <a:gd name="T45" fmla="*/ 75 h 286"/>
                    <a:gd name="T46" fmla="*/ 5 w 319"/>
                    <a:gd name="T47" fmla="*/ 89 h 286"/>
                    <a:gd name="T48" fmla="*/ 15 w 319"/>
                    <a:gd name="T49" fmla="*/ 104 h 286"/>
                    <a:gd name="T50" fmla="*/ 23 w 319"/>
                    <a:gd name="T51" fmla="*/ 123 h 286"/>
                    <a:gd name="T52" fmla="*/ 27 w 319"/>
                    <a:gd name="T53" fmla="*/ 149 h 286"/>
                    <a:gd name="T54" fmla="*/ 30 w 319"/>
                    <a:gd name="T55" fmla="*/ 176 h 286"/>
                    <a:gd name="T56" fmla="*/ 35 w 319"/>
                    <a:gd name="T57" fmla="*/ 200 h 286"/>
                    <a:gd name="T58" fmla="*/ 36 w 319"/>
                    <a:gd name="T59" fmla="*/ 235 h 286"/>
                    <a:gd name="T60" fmla="*/ 38 w 319"/>
                    <a:gd name="T61" fmla="*/ 265 h 286"/>
                    <a:gd name="T62" fmla="*/ 38 w 319"/>
                    <a:gd name="T63" fmla="*/ 285 h 286"/>
                    <a:gd name="T64" fmla="*/ 48 w 319"/>
                    <a:gd name="T65" fmla="*/ 260 h 286"/>
                    <a:gd name="T66" fmla="*/ 68 w 319"/>
                    <a:gd name="T67" fmla="*/ 248 h 286"/>
                    <a:gd name="T68" fmla="*/ 86 w 319"/>
                    <a:gd name="T69" fmla="*/ 241 h 286"/>
                    <a:gd name="T70" fmla="*/ 108 w 319"/>
                    <a:gd name="T71" fmla="*/ 236 h 286"/>
                    <a:gd name="T72" fmla="*/ 143 w 319"/>
                    <a:gd name="T73" fmla="*/ 229 h 286"/>
                    <a:gd name="T74" fmla="*/ 177 w 319"/>
                    <a:gd name="T75" fmla="*/ 228 h 286"/>
                    <a:gd name="T76" fmla="*/ 197 w 319"/>
                    <a:gd name="T77" fmla="*/ 228 h 286"/>
                    <a:gd name="T78" fmla="*/ 228 w 319"/>
                    <a:gd name="T79" fmla="*/ 230 h 286"/>
                    <a:gd name="T80" fmla="*/ 264 w 319"/>
                    <a:gd name="T81" fmla="*/ 237 h 286"/>
                    <a:gd name="T82" fmla="*/ 287 w 319"/>
                    <a:gd name="T83" fmla="*/ 246 h 286"/>
                    <a:gd name="T84" fmla="*/ 302 w 319"/>
                    <a:gd name="T85" fmla="*/ 255 h 286"/>
                    <a:gd name="T86" fmla="*/ 318 w 319"/>
                    <a:gd name="T87" fmla="*/ 268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" name="Freeform 22"/>
                <p:cNvSpPr>
                  <a:spLocks/>
                </p:cNvSpPr>
                <p:nvPr/>
              </p:nvSpPr>
              <p:spPr bwMode="ltGray">
                <a:xfrm>
                  <a:off x="5101" y="537"/>
                  <a:ext cx="551" cy="335"/>
                </a:xfrm>
                <a:custGeom>
                  <a:avLst/>
                  <a:gdLst>
                    <a:gd name="T0" fmla="*/ 534 w 551"/>
                    <a:gd name="T1" fmla="*/ 48 h 335"/>
                    <a:gd name="T2" fmla="*/ 550 w 551"/>
                    <a:gd name="T3" fmla="*/ 117 h 335"/>
                    <a:gd name="T4" fmla="*/ 540 w 551"/>
                    <a:gd name="T5" fmla="*/ 142 h 335"/>
                    <a:gd name="T6" fmla="*/ 517 w 551"/>
                    <a:gd name="T7" fmla="*/ 179 h 335"/>
                    <a:gd name="T8" fmla="*/ 493 w 551"/>
                    <a:gd name="T9" fmla="*/ 212 h 335"/>
                    <a:gd name="T10" fmla="*/ 465 w 551"/>
                    <a:gd name="T11" fmla="*/ 239 h 335"/>
                    <a:gd name="T12" fmla="*/ 430 w 551"/>
                    <a:gd name="T13" fmla="*/ 267 h 335"/>
                    <a:gd name="T14" fmla="*/ 397 w 551"/>
                    <a:gd name="T15" fmla="*/ 286 h 335"/>
                    <a:gd name="T16" fmla="*/ 361 w 551"/>
                    <a:gd name="T17" fmla="*/ 304 h 335"/>
                    <a:gd name="T18" fmla="*/ 315 w 551"/>
                    <a:gd name="T19" fmla="*/ 320 h 335"/>
                    <a:gd name="T20" fmla="*/ 280 w 551"/>
                    <a:gd name="T21" fmla="*/ 328 h 335"/>
                    <a:gd name="T22" fmla="*/ 238 w 551"/>
                    <a:gd name="T23" fmla="*/ 334 h 335"/>
                    <a:gd name="T24" fmla="*/ 199 w 551"/>
                    <a:gd name="T25" fmla="*/ 334 h 335"/>
                    <a:gd name="T26" fmla="*/ 157 w 551"/>
                    <a:gd name="T27" fmla="*/ 329 h 335"/>
                    <a:gd name="T28" fmla="*/ 114 w 551"/>
                    <a:gd name="T29" fmla="*/ 317 h 335"/>
                    <a:gd name="T30" fmla="*/ 75 w 551"/>
                    <a:gd name="T31" fmla="*/ 298 h 335"/>
                    <a:gd name="T32" fmla="*/ 52 w 551"/>
                    <a:gd name="T33" fmla="*/ 282 h 335"/>
                    <a:gd name="T34" fmla="*/ 24 w 551"/>
                    <a:gd name="T35" fmla="*/ 258 h 335"/>
                    <a:gd name="T36" fmla="*/ 9 w 551"/>
                    <a:gd name="T37" fmla="*/ 238 h 335"/>
                    <a:gd name="T38" fmla="*/ 0 w 551"/>
                    <a:gd name="T39" fmla="*/ 222 h 335"/>
                    <a:gd name="T40" fmla="*/ 0 w 551"/>
                    <a:gd name="T41" fmla="*/ 204 h 335"/>
                    <a:gd name="T42" fmla="*/ 6 w 551"/>
                    <a:gd name="T43" fmla="*/ 182 h 335"/>
                    <a:gd name="T44" fmla="*/ 18 w 551"/>
                    <a:gd name="T45" fmla="*/ 166 h 335"/>
                    <a:gd name="T46" fmla="*/ 27 w 551"/>
                    <a:gd name="T47" fmla="*/ 131 h 335"/>
                    <a:gd name="T48" fmla="*/ 31 w 551"/>
                    <a:gd name="T49" fmla="*/ 112 h 335"/>
                    <a:gd name="T50" fmla="*/ 283 w 551"/>
                    <a:gd name="T51" fmla="*/ 128 h 335"/>
                    <a:gd name="T52" fmla="*/ 316 w 551"/>
                    <a:gd name="T53" fmla="*/ 122 h 335"/>
                    <a:gd name="T54" fmla="*/ 357 w 551"/>
                    <a:gd name="T55" fmla="*/ 109 h 335"/>
                    <a:gd name="T56" fmla="*/ 388 w 551"/>
                    <a:gd name="T57" fmla="*/ 93 h 335"/>
                    <a:gd name="T58" fmla="*/ 421 w 551"/>
                    <a:gd name="T59" fmla="*/ 73 h 335"/>
                    <a:gd name="T60" fmla="*/ 453 w 551"/>
                    <a:gd name="T61" fmla="*/ 44 h 335"/>
                    <a:gd name="T62" fmla="*/ 472 w 551"/>
                    <a:gd name="T63" fmla="*/ 19 h 335"/>
                    <a:gd name="T64" fmla="*/ 486 w 551"/>
                    <a:gd name="T65" fmla="*/ 0 h 335"/>
                    <a:gd name="T66" fmla="*/ 534 w 551"/>
                    <a:gd name="T67" fmla="*/ 48 h 33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" name="Freeform 23"/>
                <p:cNvSpPr>
                  <a:spLocks/>
                </p:cNvSpPr>
                <p:nvPr/>
              </p:nvSpPr>
              <p:spPr bwMode="ltGray">
                <a:xfrm>
                  <a:off x="5197" y="119"/>
                  <a:ext cx="475" cy="552"/>
                </a:xfrm>
                <a:custGeom>
                  <a:avLst/>
                  <a:gdLst>
                    <a:gd name="T0" fmla="*/ 0 w 475"/>
                    <a:gd name="T1" fmla="*/ 0 h 552"/>
                    <a:gd name="T2" fmla="*/ 0 w 475"/>
                    <a:gd name="T3" fmla="*/ 294 h 552"/>
                    <a:gd name="T4" fmla="*/ 28 w 475"/>
                    <a:gd name="T5" fmla="*/ 291 h 552"/>
                    <a:gd name="T6" fmla="*/ 63 w 475"/>
                    <a:gd name="T7" fmla="*/ 293 h 552"/>
                    <a:gd name="T8" fmla="*/ 121 w 475"/>
                    <a:gd name="T9" fmla="*/ 299 h 552"/>
                    <a:gd name="T10" fmla="*/ 178 w 475"/>
                    <a:gd name="T11" fmla="*/ 310 h 552"/>
                    <a:gd name="T12" fmla="*/ 231 w 475"/>
                    <a:gd name="T13" fmla="*/ 323 h 552"/>
                    <a:gd name="T14" fmla="*/ 274 w 475"/>
                    <a:gd name="T15" fmla="*/ 339 h 552"/>
                    <a:gd name="T16" fmla="*/ 325 w 475"/>
                    <a:gd name="T17" fmla="*/ 364 h 552"/>
                    <a:gd name="T18" fmla="*/ 364 w 475"/>
                    <a:gd name="T19" fmla="*/ 390 h 552"/>
                    <a:gd name="T20" fmla="*/ 393 w 475"/>
                    <a:gd name="T21" fmla="*/ 415 h 552"/>
                    <a:gd name="T22" fmla="*/ 414 w 475"/>
                    <a:gd name="T23" fmla="*/ 439 h 552"/>
                    <a:gd name="T24" fmla="*/ 427 w 475"/>
                    <a:gd name="T25" fmla="*/ 461 h 552"/>
                    <a:gd name="T26" fmla="*/ 439 w 475"/>
                    <a:gd name="T27" fmla="*/ 488 h 552"/>
                    <a:gd name="T28" fmla="*/ 444 w 475"/>
                    <a:gd name="T29" fmla="*/ 513 h 552"/>
                    <a:gd name="T30" fmla="*/ 451 w 475"/>
                    <a:gd name="T31" fmla="*/ 551 h 552"/>
                    <a:gd name="T32" fmla="*/ 457 w 475"/>
                    <a:gd name="T33" fmla="*/ 518 h 552"/>
                    <a:gd name="T34" fmla="*/ 466 w 475"/>
                    <a:gd name="T35" fmla="*/ 481 h 552"/>
                    <a:gd name="T36" fmla="*/ 469 w 475"/>
                    <a:gd name="T37" fmla="*/ 453 h 552"/>
                    <a:gd name="T38" fmla="*/ 474 w 475"/>
                    <a:gd name="T39" fmla="*/ 420 h 552"/>
                    <a:gd name="T40" fmla="*/ 472 w 475"/>
                    <a:gd name="T41" fmla="*/ 393 h 552"/>
                    <a:gd name="T42" fmla="*/ 466 w 475"/>
                    <a:gd name="T43" fmla="*/ 361 h 552"/>
                    <a:gd name="T44" fmla="*/ 459 w 475"/>
                    <a:gd name="T45" fmla="*/ 317 h 552"/>
                    <a:gd name="T46" fmla="*/ 444 w 475"/>
                    <a:gd name="T47" fmla="*/ 279 h 552"/>
                    <a:gd name="T48" fmla="*/ 424 w 475"/>
                    <a:gd name="T49" fmla="*/ 238 h 552"/>
                    <a:gd name="T50" fmla="*/ 399 w 475"/>
                    <a:gd name="T51" fmla="*/ 196 h 552"/>
                    <a:gd name="T52" fmla="*/ 363 w 475"/>
                    <a:gd name="T53" fmla="*/ 152 h 552"/>
                    <a:gd name="T54" fmla="*/ 322 w 475"/>
                    <a:gd name="T55" fmla="*/ 116 h 552"/>
                    <a:gd name="T56" fmla="*/ 286 w 475"/>
                    <a:gd name="T57" fmla="*/ 87 h 552"/>
                    <a:gd name="T58" fmla="*/ 241 w 475"/>
                    <a:gd name="T59" fmla="*/ 60 h 552"/>
                    <a:gd name="T60" fmla="*/ 195 w 475"/>
                    <a:gd name="T61" fmla="*/ 40 h 552"/>
                    <a:gd name="T62" fmla="*/ 141 w 475"/>
                    <a:gd name="T63" fmla="*/ 21 h 552"/>
                    <a:gd name="T64" fmla="*/ 94 w 475"/>
                    <a:gd name="T65" fmla="*/ 10 h 552"/>
                    <a:gd name="T66" fmla="*/ 39 w 475"/>
                    <a:gd name="T67" fmla="*/ 3 h 552"/>
                    <a:gd name="T68" fmla="*/ 0 w 475"/>
                    <a:gd name="T69" fmla="*/ 0 h 55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" name="Freeform 24"/>
                <p:cNvSpPr>
                  <a:spLocks/>
                </p:cNvSpPr>
                <p:nvPr/>
              </p:nvSpPr>
              <p:spPr bwMode="ltGray">
                <a:xfrm>
                  <a:off x="5228" y="687"/>
                  <a:ext cx="156" cy="117"/>
                </a:xfrm>
                <a:custGeom>
                  <a:avLst/>
                  <a:gdLst>
                    <a:gd name="T0" fmla="*/ 83 w 156"/>
                    <a:gd name="T1" fmla="*/ 0 h 117"/>
                    <a:gd name="T2" fmla="*/ 134 w 156"/>
                    <a:gd name="T3" fmla="*/ 19 h 117"/>
                    <a:gd name="T4" fmla="*/ 152 w 156"/>
                    <a:gd name="T5" fmla="*/ 45 h 117"/>
                    <a:gd name="T6" fmla="*/ 155 w 156"/>
                    <a:gd name="T7" fmla="*/ 70 h 117"/>
                    <a:gd name="T8" fmla="*/ 155 w 156"/>
                    <a:gd name="T9" fmla="*/ 83 h 117"/>
                    <a:gd name="T10" fmla="*/ 146 w 156"/>
                    <a:gd name="T11" fmla="*/ 99 h 117"/>
                    <a:gd name="T12" fmla="*/ 126 w 156"/>
                    <a:gd name="T13" fmla="*/ 107 h 117"/>
                    <a:gd name="T14" fmla="*/ 105 w 156"/>
                    <a:gd name="T15" fmla="*/ 113 h 117"/>
                    <a:gd name="T16" fmla="*/ 86 w 156"/>
                    <a:gd name="T17" fmla="*/ 116 h 117"/>
                    <a:gd name="T18" fmla="*/ 69 w 156"/>
                    <a:gd name="T19" fmla="*/ 116 h 117"/>
                    <a:gd name="T20" fmla="*/ 41 w 156"/>
                    <a:gd name="T21" fmla="*/ 111 h 117"/>
                    <a:gd name="T22" fmla="*/ 21 w 156"/>
                    <a:gd name="T23" fmla="*/ 106 h 117"/>
                    <a:gd name="T24" fmla="*/ 9 w 156"/>
                    <a:gd name="T25" fmla="*/ 98 h 117"/>
                    <a:gd name="T26" fmla="*/ 2 w 156"/>
                    <a:gd name="T27" fmla="*/ 89 h 117"/>
                    <a:gd name="T28" fmla="*/ 0 w 156"/>
                    <a:gd name="T29" fmla="*/ 78 h 117"/>
                    <a:gd name="T30" fmla="*/ 2 w 156"/>
                    <a:gd name="T31" fmla="*/ 60 h 117"/>
                    <a:gd name="T32" fmla="*/ 9 w 156"/>
                    <a:gd name="T33" fmla="*/ 11 h 117"/>
                    <a:gd name="T34" fmla="*/ 83 w 156"/>
                    <a:gd name="T35" fmla="*/ 0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25"/>
                <p:cNvSpPr>
                  <a:spLocks/>
                </p:cNvSpPr>
                <p:nvPr/>
              </p:nvSpPr>
              <p:spPr bwMode="ltGray">
                <a:xfrm>
                  <a:off x="5224" y="699"/>
                  <a:ext cx="88" cy="75"/>
                </a:xfrm>
                <a:custGeom>
                  <a:avLst/>
                  <a:gdLst>
                    <a:gd name="T0" fmla="*/ 0 w 88"/>
                    <a:gd name="T1" fmla="*/ 69 h 75"/>
                    <a:gd name="T2" fmla="*/ 11 w 88"/>
                    <a:gd name="T3" fmla="*/ 0 h 75"/>
                    <a:gd name="T4" fmla="*/ 54 w 88"/>
                    <a:gd name="T5" fmla="*/ 5 h 75"/>
                    <a:gd name="T6" fmla="*/ 87 w 88"/>
                    <a:gd name="T7" fmla="*/ 9 h 75"/>
                    <a:gd name="T8" fmla="*/ 78 w 88"/>
                    <a:gd name="T9" fmla="*/ 74 h 75"/>
                    <a:gd name="T10" fmla="*/ 75 w 88"/>
                    <a:gd name="T11" fmla="*/ 59 h 75"/>
                    <a:gd name="T12" fmla="*/ 65 w 88"/>
                    <a:gd name="T13" fmla="*/ 48 h 75"/>
                    <a:gd name="T14" fmla="*/ 47 w 88"/>
                    <a:gd name="T15" fmla="*/ 44 h 75"/>
                    <a:gd name="T16" fmla="*/ 27 w 88"/>
                    <a:gd name="T17" fmla="*/ 45 h 75"/>
                    <a:gd name="T18" fmla="*/ 11 w 88"/>
                    <a:gd name="T19" fmla="*/ 52 h 75"/>
                    <a:gd name="T20" fmla="*/ 0 w 88"/>
                    <a:gd name="T21" fmla="*/ 69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26"/>
                <p:cNvSpPr>
                  <a:spLocks/>
                </p:cNvSpPr>
                <p:nvPr/>
              </p:nvSpPr>
              <p:spPr bwMode="ltGray">
                <a:xfrm>
                  <a:off x="5101" y="479"/>
                  <a:ext cx="319" cy="286"/>
                </a:xfrm>
                <a:custGeom>
                  <a:avLst/>
                  <a:gdLst>
                    <a:gd name="T0" fmla="*/ 1 w 319"/>
                    <a:gd name="T1" fmla="*/ 275 h 286"/>
                    <a:gd name="T2" fmla="*/ 3 w 319"/>
                    <a:gd name="T3" fmla="*/ 254 h 286"/>
                    <a:gd name="T4" fmla="*/ 12 w 319"/>
                    <a:gd name="T5" fmla="*/ 235 h 286"/>
                    <a:gd name="T6" fmla="*/ 19 w 319"/>
                    <a:gd name="T7" fmla="*/ 219 h 286"/>
                    <a:gd name="T8" fmla="*/ 24 w 319"/>
                    <a:gd name="T9" fmla="*/ 194 h 286"/>
                    <a:gd name="T10" fmla="*/ 30 w 319"/>
                    <a:gd name="T11" fmla="*/ 161 h 286"/>
                    <a:gd name="T12" fmla="*/ 34 w 319"/>
                    <a:gd name="T13" fmla="*/ 126 h 286"/>
                    <a:gd name="T14" fmla="*/ 37 w 319"/>
                    <a:gd name="T15" fmla="*/ 94 h 286"/>
                    <a:gd name="T16" fmla="*/ 39 w 319"/>
                    <a:gd name="T17" fmla="*/ 67 h 286"/>
                    <a:gd name="T18" fmla="*/ 40 w 319"/>
                    <a:gd name="T19" fmla="*/ 43 h 286"/>
                    <a:gd name="T20" fmla="*/ 48 w 319"/>
                    <a:gd name="T21" fmla="*/ 29 h 286"/>
                    <a:gd name="T22" fmla="*/ 63 w 319"/>
                    <a:gd name="T23" fmla="*/ 16 h 286"/>
                    <a:gd name="T24" fmla="*/ 78 w 319"/>
                    <a:gd name="T25" fmla="*/ 9 h 286"/>
                    <a:gd name="T26" fmla="*/ 102 w 319"/>
                    <a:gd name="T27" fmla="*/ 2 h 286"/>
                    <a:gd name="T28" fmla="*/ 129 w 319"/>
                    <a:gd name="T29" fmla="*/ 0 h 286"/>
                    <a:gd name="T30" fmla="*/ 171 w 319"/>
                    <a:gd name="T31" fmla="*/ 0 h 286"/>
                    <a:gd name="T32" fmla="*/ 208 w 319"/>
                    <a:gd name="T33" fmla="*/ 2 h 286"/>
                    <a:gd name="T34" fmla="*/ 244 w 319"/>
                    <a:gd name="T35" fmla="*/ 9 h 286"/>
                    <a:gd name="T36" fmla="*/ 277 w 319"/>
                    <a:gd name="T37" fmla="*/ 21 h 286"/>
                    <a:gd name="T38" fmla="*/ 298 w 319"/>
                    <a:gd name="T39" fmla="*/ 35 h 286"/>
                    <a:gd name="T40" fmla="*/ 310 w 319"/>
                    <a:gd name="T41" fmla="*/ 47 h 286"/>
                    <a:gd name="T42" fmla="*/ 318 w 319"/>
                    <a:gd name="T43" fmla="*/ 61 h 286"/>
                    <a:gd name="T44" fmla="*/ 316 w 319"/>
                    <a:gd name="T45" fmla="*/ 75 h 286"/>
                    <a:gd name="T46" fmla="*/ 313 w 319"/>
                    <a:gd name="T47" fmla="*/ 89 h 286"/>
                    <a:gd name="T48" fmla="*/ 303 w 319"/>
                    <a:gd name="T49" fmla="*/ 104 h 286"/>
                    <a:gd name="T50" fmla="*/ 295 w 319"/>
                    <a:gd name="T51" fmla="*/ 123 h 286"/>
                    <a:gd name="T52" fmla="*/ 291 w 319"/>
                    <a:gd name="T53" fmla="*/ 149 h 286"/>
                    <a:gd name="T54" fmla="*/ 288 w 319"/>
                    <a:gd name="T55" fmla="*/ 176 h 286"/>
                    <a:gd name="T56" fmla="*/ 283 w 319"/>
                    <a:gd name="T57" fmla="*/ 200 h 286"/>
                    <a:gd name="T58" fmla="*/ 282 w 319"/>
                    <a:gd name="T59" fmla="*/ 235 h 286"/>
                    <a:gd name="T60" fmla="*/ 280 w 319"/>
                    <a:gd name="T61" fmla="*/ 265 h 286"/>
                    <a:gd name="T62" fmla="*/ 280 w 319"/>
                    <a:gd name="T63" fmla="*/ 285 h 286"/>
                    <a:gd name="T64" fmla="*/ 270 w 319"/>
                    <a:gd name="T65" fmla="*/ 260 h 286"/>
                    <a:gd name="T66" fmla="*/ 250 w 319"/>
                    <a:gd name="T67" fmla="*/ 248 h 286"/>
                    <a:gd name="T68" fmla="*/ 232 w 319"/>
                    <a:gd name="T69" fmla="*/ 241 h 286"/>
                    <a:gd name="T70" fmla="*/ 210 w 319"/>
                    <a:gd name="T71" fmla="*/ 236 h 286"/>
                    <a:gd name="T72" fmla="*/ 175 w 319"/>
                    <a:gd name="T73" fmla="*/ 229 h 286"/>
                    <a:gd name="T74" fmla="*/ 141 w 319"/>
                    <a:gd name="T75" fmla="*/ 228 h 286"/>
                    <a:gd name="T76" fmla="*/ 121 w 319"/>
                    <a:gd name="T77" fmla="*/ 228 h 286"/>
                    <a:gd name="T78" fmla="*/ 90 w 319"/>
                    <a:gd name="T79" fmla="*/ 230 h 286"/>
                    <a:gd name="T80" fmla="*/ 54 w 319"/>
                    <a:gd name="T81" fmla="*/ 237 h 286"/>
                    <a:gd name="T82" fmla="*/ 31 w 319"/>
                    <a:gd name="T83" fmla="*/ 246 h 286"/>
                    <a:gd name="T84" fmla="*/ 16 w 319"/>
                    <a:gd name="T85" fmla="*/ 255 h 286"/>
                    <a:gd name="T86" fmla="*/ 0 w 319"/>
                    <a:gd name="T87" fmla="*/ 268 h 28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Freeform 27"/>
                <p:cNvSpPr>
                  <a:spLocks/>
                </p:cNvSpPr>
                <p:nvPr/>
              </p:nvSpPr>
              <p:spPr bwMode="ltGray">
                <a:xfrm>
                  <a:off x="4371" y="119"/>
                  <a:ext cx="832" cy="420"/>
                </a:xfrm>
                <a:custGeom>
                  <a:avLst/>
                  <a:gdLst>
                    <a:gd name="T0" fmla="*/ 0 w 832"/>
                    <a:gd name="T1" fmla="*/ 0 h 420"/>
                    <a:gd name="T2" fmla="*/ 0 w 832"/>
                    <a:gd name="T3" fmla="*/ 356 h 420"/>
                    <a:gd name="T4" fmla="*/ 84 w 832"/>
                    <a:gd name="T5" fmla="*/ 374 h 420"/>
                    <a:gd name="T6" fmla="*/ 153 w 832"/>
                    <a:gd name="T7" fmla="*/ 393 h 420"/>
                    <a:gd name="T8" fmla="*/ 210 w 832"/>
                    <a:gd name="T9" fmla="*/ 404 h 420"/>
                    <a:gd name="T10" fmla="*/ 258 w 832"/>
                    <a:gd name="T11" fmla="*/ 410 h 420"/>
                    <a:gd name="T12" fmla="*/ 312 w 832"/>
                    <a:gd name="T13" fmla="*/ 416 h 420"/>
                    <a:gd name="T14" fmla="*/ 402 w 832"/>
                    <a:gd name="T15" fmla="*/ 419 h 420"/>
                    <a:gd name="T16" fmla="*/ 485 w 832"/>
                    <a:gd name="T17" fmla="*/ 412 h 420"/>
                    <a:gd name="T18" fmla="*/ 570 w 832"/>
                    <a:gd name="T19" fmla="*/ 399 h 420"/>
                    <a:gd name="T20" fmla="*/ 652 w 832"/>
                    <a:gd name="T21" fmla="*/ 377 h 420"/>
                    <a:gd name="T22" fmla="*/ 724 w 832"/>
                    <a:gd name="T23" fmla="*/ 347 h 420"/>
                    <a:gd name="T24" fmla="*/ 784 w 832"/>
                    <a:gd name="T25" fmla="*/ 306 h 420"/>
                    <a:gd name="T26" fmla="*/ 829 w 832"/>
                    <a:gd name="T27" fmla="*/ 291 h 420"/>
                    <a:gd name="T28" fmla="*/ 831 w 832"/>
                    <a:gd name="T29" fmla="*/ 2 h 420"/>
                    <a:gd name="T30" fmla="*/ 786 w 832"/>
                    <a:gd name="T31" fmla="*/ 9 h 420"/>
                    <a:gd name="T32" fmla="*/ 726 w 832"/>
                    <a:gd name="T33" fmla="*/ 29 h 420"/>
                    <a:gd name="T34" fmla="*/ 654 w 832"/>
                    <a:gd name="T35" fmla="*/ 55 h 420"/>
                    <a:gd name="T36" fmla="*/ 585 w 832"/>
                    <a:gd name="T37" fmla="*/ 70 h 420"/>
                    <a:gd name="T38" fmla="*/ 515 w 832"/>
                    <a:gd name="T39" fmla="*/ 78 h 420"/>
                    <a:gd name="T40" fmla="*/ 468 w 832"/>
                    <a:gd name="T41" fmla="*/ 82 h 420"/>
                    <a:gd name="T42" fmla="*/ 428 w 832"/>
                    <a:gd name="T43" fmla="*/ 84 h 420"/>
                    <a:gd name="T44" fmla="*/ 358 w 832"/>
                    <a:gd name="T45" fmla="*/ 84 h 420"/>
                    <a:gd name="T46" fmla="*/ 314 w 832"/>
                    <a:gd name="T47" fmla="*/ 81 h 420"/>
                    <a:gd name="T48" fmla="*/ 274 w 832"/>
                    <a:gd name="T49" fmla="*/ 76 h 420"/>
                    <a:gd name="T50" fmla="*/ 229 w 832"/>
                    <a:gd name="T51" fmla="*/ 73 h 420"/>
                    <a:gd name="T52" fmla="*/ 190 w 832"/>
                    <a:gd name="T53" fmla="*/ 66 h 420"/>
                    <a:gd name="T54" fmla="*/ 140 w 832"/>
                    <a:gd name="T55" fmla="*/ 57 h 420"/>
                    <a:gd name="T56" fmla="*/ 96 w 832"/>
                    <a:gd name="T57" fmla="*/ 44 h 420"/>
                    <a:gd name="T58" fmla="*/ 49 w 832"/>
                    <a:gd name="T59" fmla="*/ 24 h 420"/>
                    <a:gd name="T60" fmla="*/ 0 w 832"/>
                    <a:gd name="T61" fmla="*/ 0 h 42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38" name="Freeform 29"/>
              <p:cNvSpPr>
                <a:spLocks/>
              </p:cNvSpPr>
              <p:nvPr/>
            </p:nvSpPr>
            <p:spPr bwMode="ltGray">
              <a:xfrm>
                <a:off x="5217" y="774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30"/>
              <p:cNvSpPr>
                <a:spLocks/>
              </p:cNvSpPr>
              <p:nvPr/>
            </p:nvSpPr>
            <p:spPr bwMode="ltGray">
              <a:xfrm>
                <a:off x="5213" y="787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31"/>
              <p:cNvSpPr>
                <a:spLocks/>
              </p:cNvSpPr>
              <p:nvPr/>
            </p:nvSpPr>
            <p:spPr bwMode="ltGray">
              <a:xfrm>
                <a:off x="423" y="765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32"/>
              <p:cNvSpPr>
                <a:spLocks/>
              </p:cNvSpPr>
              <p:nvPr/>
            </p:nvSpPr>
            <p:spPr bwMode="ltGray">
              <a:xfrm>
                <a:off x="495" y="779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Line 33"/>
              <p:cNvSpPr>
                <a:spLocks noChangeShapeType="1"/>
              </p:cNvSpPr>
              <p:nvPr/>
            </p:nvSpPr>
            <p:spPr bwMode="ltGray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1356" y="63"/>
                <a:ext cx="2967" cy="457"/>
              </a:xfrm>
              <a:custGeom>
                <a:avLst/>
                <a:gdLst>
                  <a:gd name="T0" fmla="*/ 0 w 2967"/>
                  <a:gd name="T1" fmla="*/ 122 h 457"/>
                  <a:gd name="T2" fmla="*/ 207 w 2967"/>
                  <a:gd name="T3" fmla="*/ 78 h 457"/>
                  <a:gd name="T4" fmla="*/ 442 w 2967"/>
                  <a:gd name="T5" fmla="*/ 48 h 457"/>
                  <a:gd name="T6" fmla="*/ 640 w 2967"/>
                  <a:gd name="T7" fmla="*/ 32 h 457"/>
                  <a:gd name="T8" fmla="*/ 897 w 2967"/>
                  <a:gd name="T9" fmla="*/ 16 h 457"/>
                  <a:gd name="T10" fmla="*/ 1215 w 2967"/>
                  <a:gd name="T11" fmla="*/ 2 h 457"/>
                  <a:gd name="T12" fmla="*/ 1392 w 2967"/>
                  <a:gd name="T13" fmla="*/ 0 h 457"/>
                  <a:gd name="T14" fmla="*/ 1710 w 2967"/>
                  <a:gd name="T15" fmla="*/ 0 h 457"/>
                  <a:gd name="T16" fmla="*/ 1997 w 2967"/>
                  <a:gd name="T17" fmla="*/ 10 h 457"/>
                  <a:gd name="T18" fmla="*/ 2258 w 2967"/>
                  <a:gd name="T19" fmla="*/ 21 h 457"/>
                  <a:gd name="T20" fmla="*/ 2493 w 2967"/>
                  <a:gd name="T21" fmla="*/ 38 h 457"/>
                  <a:gd name="T22" fmla="*/ 2674 w 2967"/>
                  <a:gd name="T23" fmla="*/ 54 h 457"/>
                  <a:gd name="T24" fmla="*/ 2828 w 2967"/>
                  <a:gd name="T25" fmla="*/ 73 h 457"/>
                  <a:gd name="T26" fmla="*/ 2966 w 2967"/>
                  <a:gd name="T27" fmla="*/ 92 h 457"/>
                  <a:gd name="T28" fmla="*/ 2966 w 2967"/>
                  <a:gd name="T29" fmla="*/ 456 h 457"/>
                  <a:gd name="T30" fmla="*/ 2833 w 2967"/>
                  <a:gd name="T31" fmla="*/ 434 h 457"/>
                  <a:gd name="T32" fmla="*/ 2563 w 2967"/>
                  <a:gd name="T33" fmla="*/ 399 h 457"/>
                  <a:gd name="T34" fmla="*/ 2382 w 2967"/>
                  <a:gd name="T35" fmla="*/ 382 h 457"/>
                  <a:gd name="T36" fmla="*/ 2134 w 2967"/>
                  <a:gd name="T37" fmla="*/ 366 h 457"/>
                  <a:gd name="T38" fmla="*/ 1944 w 2967"/>
                  <a:gd name="T39" fmla="*/ 358 h 457"/>
                  <a:gd name="T40" fmla="*/ 1746 w 2967"/>
                  <a:gd name="T41" fmla="*/ 350 h 457"/>
                  <a:gd name="T42" fmla="*/ 1529 w 2967"/>
                  <a:gd name="T43" fmla="*/ 350 h 457"/>
                  <a:gd name="T44" fmla="*/ 1295 w 2967"/>
                  <a:gd name="T45" fmla="*/ 350 h 457"/>
                  <a:gd name="T46" fmla="*/ 1047 w 2967"/>
                  <a:gd name="T47" fmla="*/ 355 h 457"/>
                  <a:gd name="T48" fmla="*/ 853 w 2967"/>
                  <a:gd name="T49" fmla="*/ 363 h 457"/>
                  <a:gd name="T50" fmla="*/ 654 w 2967"/>
                  <a:gd name="T51" fmla="*/ 374 h 457"/>
                  <a:gd name="T52" fmla="*/ 468 w 2967"/>
                  <a:gd name="T53" fmla="*/ 388 h 457"/>
                  <a:gd name="T54" fmla="*/ 296 w 2967"/>
                  <a:gd name="T55" fmla="*/ 404 h 457"/>
                  <a:gd name="T56" fmla="*/ 150 w 2967"/>
                  <a:gd name="T57" fmla="*/ 423 h 457"/>
                  <a:gd name="T58" fmla="*/ 13 w 2967"/>
                  <a:gd name="T59" fmla="*/ 445 h 457"/>
                  <a:gd name="T60" fmla="*/ 0 w 2967"/>
                  <a:gd name="T61" fmla="*/ 122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555" y="159"/>
                <a:ext cx="823" cy="431"/>
              </a:xfrm>
              <a:custGeom>
                <a:avLst/>
                <a:gdLst>
                  <a:gd name="T0" fmla="*/ 815 w 823"/>
                  <a:gd name="T1" fmla="*/ 27 h 431"/>
                  <a:gd name="T2" fmla="*/ 822 w 823"/>
                  <a:gd name="T3" fmla="*/ 350 h 431"/>
                  <a:gd name="T4" fmla="*/ 746 w 823"/>
                  <a:gd name="T5" fmla="*/ 382 h 431"/>
                  <a:gd name="T6" fmla="*/ 676 w 823"/>
                  <a:gd name="T7" fmla="*/ 404 h 431"/>
                  <a:gd name="T8" fmla="*/ 619 w 823"/>
                  <a:gd name="T9" fmla="*/ 415 h 431"/>
                  <a:gd name="T10" fmla="*/ 571 w 823"/>
                  <a:gd name="T11" fmla="*/ 421 h 431"/>
                  <a:gd name="T12" fmla="*/ 517 w 823"/>
                  <a:gd name="T13" fmla="*/ 427 h 431"/>
                  <a:gd name="T14" fmla="*/ 427 w 823"/>
                  <a:gd name="T15" fmla="*/ 430 h 431"/>
                  <a:gd name="T16" fmla="*/ 344 w 823"/>
                  <a:gd name="T17" fmla="*/ 423 h 431"/>
                  <a:gd name="T18" fmla="*/ 259 w 823"/>
                  <a:gd name="T19" fmla="*/ 410 h 431"/>
                  <a:gd name="T20" fmla="*/ 177 w 823"/>
                  <a:gd name="T21" fmla="*/ 388 h 431"/>
                  <a:gd name="T22" fmla="*/ 105 w 823"/>
                  <a:gd name="T23" fmla="*/ 358 h 431"/>
                  <a:gd name="T24" fmla="*/ 41 w 823"/>
                  <a:gd name="T25" fmla="*/ 325 h 431"/>
                  <a:gd name="T26" fmla="*/ 0 w 823"/>
                  <a:gd name="T27" fmla="*/ 294 h 431"/>
                  <a:gd name="T28" fmla="*/ 0 w 823"/>
                  <a:gd name="T29" fmla="*/ 0 h 431"/>
                  <a:gd name="T30" fmla="*/ 46 w 823"/>
                  <a:gd name="T31" fmla="*/ 25 h 431"/>
                  <a:gd name="T32" fmla="*/ 105 w 823"/>
                  <a:gd name="T33" fmla="*/ 47 h 431"/>
                  <a:gd name="T34" fmla="*/ 175 w 823"/>
                  <a:gd name="T35" fmla="*/ 66 h 431"/>
                  <a:gd name="T36" fmla="*/ 244 w 823"/>
                  <a:gd name="T37" fmla="*/ 81 h 431"/>
                  <a:gd name="T38" fmla="*/ 314 w 823"/>
                  <a:gd name="T39" fmla="*/ 89 h 431"/>
                  <a:gd name="T40" fmla="*/ 361 w 823"/>
                  <a:gd name="T41" fmla="*/ 93 h 431"/>
                  <a:gd name="T42" fmla="*/ 401 w 823"/>
                  <a:gd name="T43" fmla="*/ 95 h 431"/>
                  <a:gd name="T44" fmla="*/ 471 w 823"/>
                  <a:gd name="T45" fmla="*/ 95 h 431"/>
                  <a:gd name="T46" fmla="*/ 515 w 823"/>
                  <a:gd name="T47" fmla="*/ 92 h 431"/>
                  <a:gd name="T48" fmla="*/ 555 w 823"/>
                  <a:gd name="T49" fmla="*/ 87 h 431"/>
                  <a:gd name="T50" fmla="*/ 600 w 823"/>
                  <a:gd name="T51" fmla="*/ 84 h 431"/>
                  <a:gd name="T52" fmla="*/ 640 w 823"/>
                  <a:gd name="T53" fmla="*/ 76 h 431"/>
                  <a:gd name="T54" fmla="*/ 689 w 823"/>
                  <a:gd name="T55" fmla="*/ 67 h 431"/>
                  <a:gd name="T56" fmla="*/ 733 w 823"/>
                  <a:gd name="T57" fmla="*/ 55 h 431"/>
                  <a:gd name="T58" fmla="*/ 777 w 823"/>
                  <a:gd name="T59" fmla="*/ 41 h 431"/>
                  <a:gd name="T60" fmla="*/ 815 w 823"/>
                  <a:gd name="T61" fmla="*/ 2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" name="Freeform 36"/>
              <p:cNvSpPr>
                <a:spLocks/>
              </p:cNvSpPr>
              <p:nvPr/>
            </p:nvSpPr>
            <p:spPr bwMode="ltGray">
              <a:xfrm>
                <a:off x="102" y="573"/>
                <a:ext cx="551" cy="340"/>
              </a:xfrm>
              <a:custGeom>
                <a:avLst/>
                <a:gdLst>
                  <a:gd name="T0" fmla="*/ 16 w 551"/>
                  <a:gd name="T1" fmla="*/ 53 h 340"/>
                  <a:gd name="T2" fmla="*/ 0 w 551"/>
                  <a:gd name="T3" fmla="*/ 122 h 340"/>
                  <a:gd name="T4" fmla="*/ 10 w 551"/>
                  <a:gd name="T5" fmla="*/ 146 h 340"/>
                  <a:gd name="T6" fmla="*/ 33 w 551"/>
                  <a:gd name="T7" fmla="*/ 184 h 340"/>
                  <a:gd name="T8" fmla="*/ 57 w 551"/>
                  <a:gd name="T9" fmla="*/ 217 h 340"/>
                  <a:gd name="T10" fmla="*/ 85 w 551"/>
                  <a:gd name="T11" fmla="*/ 244 h 340"/>
                  <a:gd name="T12" fmla="*/ 120 w 551"/>
                  <a:gd name="T13" fmla="*/ 271 h 340"/>
                  <a:gd name="T14" fmla="*/ 153 w 551"/>
                  <a:gd name="T15" fmla="*/ 290 h 340"/>
                  <a:gd name="T16" fmla="*/ 189 w 551"/>
                  <a:gd name="T17" fmla="*/ 309 h 340"/>
                  <a:gd name="T18" fmla="*/ 235 w 551"/>
                  <a:gd name="T19" fmla="*/ 325 h 340"/>
                  <a:gd name="T20" fmla="*/ 270 w 551"/>
                  <a:gd name="T21" fmla="*/ 333 h 340"/>
                  <a:gd name="T22" fmla="*/ 312 w 551"/>
                  <a:gd name="T23" fmla="*/ 339 h 340"/>
                  <a:gd name="T24" fmla="*/ 351 w 551"/>
                  <a:gd name="T25" fmla="*/ 339 h 340"/>
                  <a:gd name="T26" fmla="*/ 393 w 551"/>
                  <a:gd name="T27" fmla="*/ 334 h 340"/>
                  <a:gd name="T28" fmla="*/ 436 w 551"/>
                  <a:gd name="T29" fmla="*/ 322 h 340"/>
                  <a:gd name="T30" fmla="*/ 475 w 551"/>
                  <a:gd name="T31" fmla="*/ 303 h 340"/>
                  <a:gd name="T32" fmla="*/ 498 w 551"/>
                  <a:gd name="T33" fmla="*/ 287 h 340"/>
                  <a:gd name="T34" fmla="*/ 526 w 551"/>
                  <a:gd name="T35" fmla="*/ 263 h 340"/>
                  <a:gd name="T36" fmla="*/ 541 w 551"/>
                  <a:gd name="T37" fmla="*/ 243 h 340"/>
                  <a:gd name="T38" fmla="*/ 550 w 551"/>
                  <a:gd name="T39" fmla="*/ 227 h 340"/>
                  <a:gd name="T40" fmla="*/ 550 w 551"/>
                  <a:gd name="T41" fmla="*/ 209 h 340"/>
                  <a:gd name="T42" fmla="*/ 544 w 551"/>
                  <a:gd name="T43" fmla="*/ 187 h 340"/>
                  <a:gd name="T44" fmla="*/ 532 w 551"/>
                  <a:gd name="T45" fmla="*/ 171 h 340"/>
                  <a:gd name="T46" fmla="*/ 523 w 551"/>
                  <a:gd name="T47" fmla="*/ 135 h 340"/>
                  <a:gd name="T48" fmla="*/ 519 w 551"/>
                  <a:gd name="T49" fmla="*/ 116 h 340"/>
                  <a:gd name="T50" fmla="*/ 267 w 551"/>
                  <a:gd name="T51" fmla="*/ 133 h 340"/>
                  <a:gd name="T52" fmla="*/ 234 w 551"/>
                  <a:gd name="T53" fmla="*/ 126 h 340"/>
                  <a:gd name="T54" fmla="*/ 193 w 551"/>
                  <a:gd name="T55" fmla="*/ 114 h 340"/>
                  <a:gd name="T56" fmla="*/ 162 w 551"/>
                  <a:gd name="T57" fmla="*/ 97 h 340"/>
                  <a:gd name="T58" fmla="*/ 129 w 551"/>
                  <a:gd name="T59" fmla="*/ 77 h 340"/>
                  <a:gd name="T60" fmla="*/ 97 w 551"/>
                  <a:gd name="T61" fmla="*/ 48 h 340"/>
                  <a:gd name="T62" fmla="*/ 78 w 551"/>
                  <a:gd name="T63" fmla="*/ 24 h 340"/>
                  <a:gd name="T64" fmla="*/ 60 w 551"/>
                  <a:gd name="T65" fmla="*/ 0 h 340"/>
                  <a:gd name="T66" fmla="*/ 16 w 551"/>
                  <a:gd name="T67" fmla="*/ 53 h 3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82" y="160"/>
                <a:ext cx="475" cy="552"/>
              </a:xfrm>
              <a:custGeom>
                <a:avLst/>
                <a:gdLst>
                  <a:gd name="T0" fmla="*/ 474 w 475"/>
                  <a:gd name="T1" fmla="*/ 0 h 552"/>
                  <a:gd name="T2" fmla="*/ 474 w 475"/>
                  <a:gd name="T3" fmla="*/ 294 h 552"/>
                  <a:gd name="T4" fmla="*/ 446 w 475"/>
                  <a:gd name="T5" fmla="*/ 291 h 552"/>
                  <a:gd name="T6" fmla="*/ 411 w 475"/>
                  <a:gd name="T7" fmla="*/ 293 h 552"/>
                  <a:gd name="T8" fmla="*/ 353 w 475"/>
                  <a:gd name="T9" fmla="*/ 299 h 552"/>
                  <a:gd name="T10" fmla="*/ 296 w 475"/>
                  <a:gd name="T11" fmla="*/ 310 h 552"/>
                  <a:gd name="T12" fmla="*/ 243 w 475"/>
                  <a:gd name="T13" fmla="*/ 323 h 552"/>
                  <a:gd name="T14" fmla="*/ 200 w 475"/>
                  <a:gd name="T15" fmla="*/ 339 h 552"/>
                  <a:gd name="T16" fmla="*/ 149 w 475"/>
                  <a:gd name="T17" fmla="*/ 364 h 552"/>
                  <a:gd name="T18" fmla="*/ 110 w 475"/>
                  <a:gd name="T19" fmla="*/ 390 h 552"/>
                  <a:gd name="T20" fmla="*/ 81 w 475"/>
                  <a:gd name="T21" fmla="*/ 415 h 552"/>
                  <a:gd name="T22" fmla="*/ 60 w 475"/>
                  <a:gd name="T23" fmla="*/ 439 h 552"/>
                  <a:gd name="T24" fmla="*/ 47 w 475"/>
                  <a:gd name="T25" fmla="*/ 461 h 552"/>
                  <a:gd name="T26" fmla="*/ 35 w 475"/>
                  <a:gd name="T27" fmla="*/ 488 h 552"/>
                  <a:gd name="T28" fmla="*/ 30 w 475"/>
                  <a:gd name="T29" fmla="*/ 513 h 552"/>
                  <a:gd name="T30" fmla="*/ 23 w 475"/>
                  <a:gd name="T31" fmla="*/ 551 h 552"/>
                  <a:gd name="T32" fmla="*/ 17 w 475"/>
                  <a:gd name="T33" fmla="*/ 518 h 552"/>
                  <a:gd name="T34" fmla="*/ 8 w 475"/>
                  <a:gd name="T35" fmla="*/ 481 h 552"/>
                  <a:gd name="T36" fmla="*/ 5 w 475"/>
                  <a:gd name="T37" fmla="*/ 453 h 552"/>
                  <a:gd name="T38" fmla="*/ 0 w 475"/>
                  <a:gd name="T39" fmla="*/ 420 h 552"/>
                  <a:gd name="T40" fmla="*/ 2 w 475"/>
                  <a:gd name="T41" fmla="*/ 393 h 552"/>
                  <a:gd name="T42" fmla="*/ 8 w 475"/>
                  <a:gd name="T43" fmla="*/ 361 h 552"/>
                  <a:gd name="T44" fmla="*/ 15 w 475"/>
                  <a:gd name="T45" fmla="*/ 317 h 552"/>
                  <a:gd name="T46" fmla="*/ 30 w 475"/>
                  <a:gd name="T47" fmla="*/ 279 h 552"/>
                  <a:gd name="T48" fmla="*/ 50 w 475"/>
                  <a:gd name="T49" fmla="*/ 238 h 552"/>
                  <a:gd name="T50" fmla="*/ 75 w 475"/>
                  <a:gd name="T51" fmla="*/ 196 h 552"/>
                  <a:gd name="T52" fmla="*/ 111 w 475"/>
                  <a:gd name="T53" fmla="*/ 152 h 552"/>
                  <a:gd name="T54" fmla="*/ 152 w 475"/>
                  <a:gd name="T55" fmla="*/ 116 h 552"/>
                  <a:gd name="T56" fmla="*/ 188 w 475"/>
                  <a:gd name="T57" fmla="*/ 87 h 552"/>
                  <a:gd name="T58" fmla="*/ 233 w 475"/>
                  <a:gd name="T59" fmla="*/ 60 h 552"/>
                  <a:gd name="T60" fmla="*/ 279 w 475"/>
                  <a:gd name="T61" fmla="*/ 40 h 552"/>
                  <a:gd name="T62" fmla="*/ 333 w 475"/>
                  <a:gd name="T63" fmla="*/ 21 h 552"/>
                  <a:gd name="T64" fmla="*/ 380 w 475"/>
                  <a:gd name="T65" fmla="*/ 10 h 552"/>
                  <a:gd name="T66" fmla="*/ 435 w 475"/>
                  <a:gd name="T67" fmla="*/ 3 h 552"/>
                  <a:gd name="T68" fmla="*/ 474 w 475"/>
                  <a:gd name="T6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7" name="Freeform 38"/>
              <p:cNvSpPr>
                <a:spLocks/>
              </p:cNvSpPr>
              <p:nvPr/>
            </p:nvSpPr>
            <p:spPr bwMode="ltGray">
              <a:xfrm>
                <a:off x="370" y="727"/>
                <a:ext cx="156" cy="118"/>
              </a:xfrm>
              <a:custGeom>
                <a:avLst/>
                <a:gdLst>
                  <a:gd name="T0" fmla="*/ 72 w 156"/>
                  <a:gd name="T1" fmla="*/ 0 h 118"/>
                  <a:gd name="T2" fmla="*/ 21 w 156"/>
                  <a:gd name="T3" fmla="*/ 19 h 118"/>
                  <a:gd name="T4" fmla="*/ 3 w 156"/>
                  <a:gd name="T5" fmla="*/ 46 h 118"/>
                  <a:gd name="T6" fmla="*/ 0 w 156"/>
                  <a:gd name="T7" fmla="*/ 70 h 118"/>
                  <a:gd name="T8" fmla="*/ 0 w 156"/>
                  <a:gd name="T9" fmla="*/ 84 h 118"/>
                  <a:gd name="T10" fmla="*/ 9 w 156"/>
                  <a:gd name="T11" fmla="*/ 100 h 118"/>
                  <a:gd name="T12" fmla="*/ 29 w 156"/>
                  <a:gd name="T13" fmla="*/ 108 h 118"/>
                  <a:gd name="T14" fmla="*/ 50 w 156"/>
                  <a:gd name="T15" fmla="*/ 114 h 118"/>
                  <a:gd name="T16" fmla="*/ 69 w 156"/>
                  <a:gd name="T17" fmla="*/ 117 h 118"/>
                  <a:gd name="T18" fmla="*/ 86 w 156"/>
                  <a:gd name="T19" fmla="*/ 117 h 118"/>
                  <a:gd name="T20" fmla="*/ 114 w 156"/>
                  <a:gd name="T21" fmla="*/ 112 h 118"/>
                  <a:gd name="T22" fmla="*/ 134 w 156"/>
                  <a:gd name="T23" fmla="*/ 107 h 118"/>
                  <a:gd name="T24" fmla="*/ 146 w 156"/>
                  <a:gd name="T25" fmla="*/ 98 h 118"/>
                  <a:gd name="T26" fmla="*/ 153 w 156"/>
                  <a:gd name="T27" fmla="*/ 90 h 118"/>
                  <a:gd name="T28" fmla="*/ 155 w 156"/>
                  <a:gd name="T29" fmla="*/ 78 h 118"/>
                  <a:gd name="T30" fmla="*/ 153 w 156"/>
                  <a:gd name="T31" fmla="*/ 60 h 118"/>
                  <a:gd name="T32" fmla="*/ 146 w 156"/>
                  <a:gd name="T33" fmla="*/ 11 h 118"/>
                  <a:gd name="T34" fmla="*/ 72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42" y="741"/>
                <a:ext cx="88" cy="74"/>
              </a:xfrm>
              <a:custGeom>
                <a:avLst/>
                <a:gdLst>
                  <a:gd name="T0" fmla="*/ 87 w 88"/>
                  <a:gd name="T1" fmla="*/ 67 h 74"/>
                  <a:gd name="T2" fmla="*/ 76 w 88"/>
                  <a:gd name="T3" fmla="*/ 0 h 74"/>
                  <a:gd name="T4" fmla="*/ 33 w 88"/>
                  <a:gd name="T5" fmla="*/ 5 h 74"/>
                  <a:gd name="T6" fmla="*/ 0 w 88"/>
                  <a:gd name="T7" fmla="*/ 8 h 74"/>
                  <a:gd name="T8" fmla="*/ 9 w 88"/>
                  <a:gd name="T9" fmla="*/ 73 h 74"/>
                  <a:gd name="T10" fmla="*/ 12 w 88"/>
                  <a:gd name="T11" fmla="*/ 57 h 74"/>
                  <a:gd name="T12" fmla="*/ 22 w 88"/>
                  <a:gd name="T13" fmla="*/ 47 h 74"/>
                  <a:gd name="T14" fmla="*/ 40 w 88"/>
                  <a:gd name="T15" fmla="*/ 43 h 74"/>
                  <a:gd name="T16" fmla="*/ 60 w 88"/>
                  <a:gd name="T17" fmla="*/ 44 h 74"/>
                  <a:gd name="T18" fmla="*/ 76 w 88"/>
                  <a:gd name="T19" fmla="*/ 51 h 74"/>
                  <a:gd name="T20" fmla="*/ 87 w 88"/>
                  <a:gd name="T21" fmla="*/ 6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334" y="520"/>
                <a:ext cx="319" cy="286"/>
              </a:xfrm>
              <a:custGeom>
                <a:avLst/>
                <a:gdLst>
                  <a:gd name="T0" fmla="*/ 317 w 319"/>
                  <a:gd name="T1" fmla="*/ 275 h 286"/>
                  <a:gd name="T2" fmla="*/ 315 w 319"/>
                  <a:gd name="T3" fmla="*/ 254 h 286"/>
                  <a:gd name="T4" fmla="*/ 306 w 319"/>
                  <a:gd name="T5" fmla="*/ 235 h 286"/>
                  <a:gd name="T6" fmla="*/ 299 w 319"/>
                  <a:gd name="T7" fmla="*/ 219 h 286"/>
                  <a:gd name="T8" fmla="*/ 294 w 319"/>
                  <a:gd name="T9" fmla="*/ 194 h 286"/>
                  <a:gd name="T10" fmla="*/ 288 w 319"/>
                  <a:gd name="T11" fmla="*/ 161 h 286"/>
                  <a:gd name="T12" fmla="*/ 284 w 319"/>
                  <a:gd name="T13" fmla="*/ 126 h 286"/>
                  <a:gd name="T14" fmla="*/ 281 w 319"/>
                  <a:gd name="T15" fmla="*/ 94 h 286"/>
                  <a:gd name="T16" fmla="*/ 279 w 319"/>
                  <a:gd name="T17" fmla="*/ 67 h 286"/>
                  <a:gd name="T18" fmla="*/ 278 w 319"/>
                  <a:gd name="T19" fmla="*/ 43 h 286"/>
                  <a:gd name="T20" fmla="*/ 270 w 319"/>
                  <a:gd name="T21" fmla="*/ 29 h 286"/>
                  <a:gd name="T22" fmla="*/ 255 w 319"/>
                  <a:gd name="T23" fmla="*/ 16 h 286"/>
                  <a:gd name="T24" fmla="*/ 240 w 319"/>
                  <a:gd name="T25" fmla="*/ 9 h 286"/>
                  <a:gd name="T26" fmla="*/ 216 w 319"/>
                  <a:gd name="T27" fmla="*/ 2 h 286"/>
                  <a:gd name="T28" fmla="*/ 189 w 319"/>
                  <a:gd name="T29" fmla="*/ 0 h 286"/>
                  <a:gd name="T30" fmla="*/ 147 w 319"/>
                  <a:gd name="T31" fmla="*/ 0 h 286"/>
                  <a:gd name="T32" fmla="*/ 110 w 319"/>
                  <a:gd name="T33" fmla="*/ 2 h 286"/>
                  <a:gd name="T34" fmla="*/ 74 w 319"/>
                  <a:gd name="T35" fmla="*/ 9 h 286"/>
                  <a:gd name="T36" fmla="*/ 41 w 319"/>
                  <a:gd name="T37" fmla="*/ 21 h 286"/>
                  <a:gd name="T38" fmla="*/ 20 w 319"/>
                  <a:gd name="T39" fmla="*/ 35 h 286"/>
                  <a:gd name="T40" fmla="*/ 8 w 319"/>
                  <a:gd name="T41" fmla="*/ 47 h 286"/>
                  <a:gd name="T42" fmla="*/ 0 w 319"/>
                  <a:gd name="T43" fmla="*/ 61 h 286"/>
                  <a:gd name="T44" fmla="*/ 2 w 319"/>
                  <a:gd name="T45" fmla="*/ 75 h 286"/>
                  <a:gd name="T46" fmla="*/ 5 w 319"/>
                  <a:gd name="T47" fmla="*/ 89 h 286"/>
                  <a:gd name="T48" fmla="*/ 15 w 319"/>
                  <a:gd name="T49" fmla="*/ 104 h 286"/>
                  <a:gd name="T50" fmla="*/ 23 w 319"/>
                  <a:gd name="T51" fmla="*/ 123 h 286"/>
                  <a:gd name="T52" fmla="*/ 27 w 319"/>
                  <a:gd name="T53" fmla="*/ 149 h 286"/>
                  <a:gd name="T54" fmla="*/ 30 w 319"/>
                  <a:gd name="T55" fmla="*/ 176 h 286"/>
                  <a:gd name="T56" fmla="*/ 35 w 319"/>
                  <a:gd name="T57" fmla="*/ 200 h 286"/>
                  <a:gd name="T58" fmla="*/ 36 w 319"/>
                  <a:gd name="T59" fmla="*/ 235 h 286"/>
                  <a:gd name="T60" fmla="*/ 38 w 319"/>
                  <a:gd name="T61" fmla="*/ 265 h 286"/>
                  <a:gd name="T62" fmla="*/ 38 w 319"/>
                  <a:gd name="T63" fmla="*/ 285 h 286"/>
                  <a:gd name="T64" fmla="*/ 48 w 319"/>
                  <a:gd name="T65" fmla="*/ 260 h 286"/>
                  <a:gd name="T66" fmla="*/ 68 w 319"/>
                  <a:gd name="T67" fmla="*/ 248 h 286"/>
                  <a:gd name="T68" fmla="*/ 86 w 319"/>
                  <a:gd name="T69" fmla="*/ 241 h 286"/>
                  <a:gd name="T70" fmla="*/ 108 w 319"/>
                  <a:gd name="T71" fmla="*/ 236 h 286"/>
                  <a:gd name="T72" fmla="*/ 143 w 319"/>
                  <a:gd name="T73" fmla="*/ 229 h 286"/>
                  <a:gd name="T74" fmla="*/ 177 w 319"/>
                  <a:gd name="T75" fmla="*/ 228 h 286"/>
                  <a:gd name="T76" fmla="*/ 197 w 319"/>
                  <a:gd name="T77" fmla="*/ 228 h 286"/>
                  <a:gd name="T78" fmla="*/ 228 w 319"/>
                  <a:gd name="T79" fmla="*/ 230 h 286"/>
                  <a:gd name="T80" fmla="*/ 264 w 319"/>
                  <a:gd name="T81" fmla="*/ 237 h 286"/>
                  <a:gd name="T82" fmla="*/ 287 w 319"/>
                  <a:gd name="T83" fmla="*/ 246 h 286"/>
                  <a:gd name="T84" fmla="*/ 302 w 319"/>
                  <a:gd name="T85" fmla="*/ 255 h 286"/>
                  <a:gd name="T86" fmla="*/ 318 w 319"/>
                  <a:gd name="T87" fmla="*/ 2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0" name="Freeform 41"/>
              <p:cNvSpPr>
                <a:spLocks/>
              </p:cNvSpPr>
              <p:nvPr/>
            </p:nvSpPr>
            <p:spPr bwMode="ltGray">
              <a:xfrm>
                <a:off x="5049" y="578"/>
                <a:ext cx="551" cy="335"/>
              </a:xfrm>
              <a:custGeom>
                <a:avLst/>
                <a:gdLst>
                  <a:gd name="T0" fmla="*/ 534 w 551"/>
                  <a:gd name="T1" fmla="*/ 48 h 335"/>
                  <a:gd name="T2" fmla="*/ 550 w 551"/>
                  <a:gd name="T3" fmla="*/ 117 h 335"/>
                  <a:gd name="T4" fmla="*/ 540 w 551"/>
                  <a:gd name="T5" fmla="*/ 142 h 335"/>
                  <a:gd name="T6" fmla="*/ 517 w 551"/>
                  <a:gd name="T7" fmla="*/ 179 h 335"/>
                  <a:gd name="T8" fmla="*/ 493 w 551"/>
                  <a:gd name="T9" fmla="*/ 212 h 335"/>
                  <a:gd name="T10" fmla="*/ 465 w 551"/>
                  <a:gd name="T11" fmla="*/ 239 h 335"/>
                  <a:gd name="T12" fmla="*/ 430 w 551"/>
                  <a:gd name="T13" fmla="*/ 267 h 335"/>
                  <a:gd name="T14" fmla="*/ 397 w 551"/>
                  <a:gd name="T15" fmla="*/ 286 h 335"/>
                  <a:gd name="T16" fmla="*/ 361 w 551"/>
                  <a:gd name="T17" fmla="*/ 304 h 335"/>
                  <a:gd name="T18" fmla="*/ 315 w 551"/>
                  <a:gd name="T19" fmla="*/ 320 h 335"/>
                  <a:gd name="T20" fmla="*/ 280 w 551"/>
                  <a:gd name="T21" fmla="*/ 328 h 335"/>
                  <a:gd name="T22" fmla="*/ 238 w 551"/>
                  <a:gd name="T23" fmla="*/ 334 h 335"/>
                  <a:gd name="T24" fmla="*/ 199 w 551"/>
                  <a:gd name="T25" fmla="*/ 334 h 335"/>
                  <a:gd name="T26" fmla="*/ 157 w 551"/>
                  <a:gd name="T27" fmla="*/ 329 h 335"/>
                  <a:gd name="T28" fmla="*/ 114 w 551"/>
                  <a:gd name="T29" fmla="*/ 317 h 335"/>
                  <a:gd name="T30" fmla="*/ 75 w 551"/>
                  <a:gd name="T31" fmla="*/ 298 h 335"/>
                  <a:gd name="T32" fmla="*/ 52 w 551"/>
                  <a:gd name="T33" fmla="*/ 282 h 335"/>
                  <a:gd name="T34" fmla="*/ 24 w 551"/>
                  <a:gd name="T35" fmla="*/ 258 h 335"/>
                  <a:gd name="T36" fmla="*/ 9 w 551"/>
                  <a:gd name="T37" fmla="*/ 238 h 335"/>
                  <a:gd name="T38" fmla="*/ 0 w 551"/>
                  <a:gd name="T39" fmla="*/ 222 h 335"/>
                  <a:gd name="T40" fmla="*/ 0 w 551"/>
                  <a:gd name="T41" fmla="*/ 204 h 335"/>
                  <a:gd name="T42" fmla="*/ 6 w 551"/>
                  <a:gd name="T43" fmla="*/ 182 h 335"/>
                  <a:gd name="T44" fmla="*/ 18 w 551"/>
                  <a:gd name="T45" fmla="*/ 166 h 335"/>
                  <a:gd name="T46" fmla="*/ 27 w 551"/>
                  <a:gd name="T47" fmla="*/ 131 h 335"/>
                  <a:gd name="T48" fmla="*/ 31 w 551"/>
                  <a:gd name="T49" fmla="*/ 112 h 335"/>
                  <a:gd name="T50" fmla="*/ 283 w 551"/>
                  <a:gd name="T51" fmla="*/ 128 h 335"/>
                  <a:gd name="T52" fmla="*/ 316 w 551"/>
                  <a:gd name="T53" fmla="*/ 122 h 335"/>
                  <a:gd name="T54" fmla="*/ 357 w 551"/>
                  <a:gd name="T55" fmla="*/ 109 h 335"/>
                  <a:gd name="T56" fmla="*/ 388 w 551"/>
                  <a:gd name="T57" fmla="*/ 93 h 335"/>
                  <a:gd name="T58" fmla="*/ 421 w 551"/>
                  <a:gd name="T59" fmla="*/ 73 h 335"/>
                  <a:gd name="T60" fmla="*/ 453 w 551"/>
                  <a:gd name="T61" fmla="*/ 44 h 335"/>
                  <a:gd name="T62" fmla="*/ 472 w 551"/>
                  <a:gd name="T63" fmla="*/ 19 h 335"/>
                  <a:gd name="T64" fmla="*/ 486 w 551"/>
                  <a:gd name="T65" fmla="*/ 0 h 335"/>
                  <a:gd name="T66" fmla="*/ 534 w 551"/>
                  <a:gd name="T67" fmla="*/ 48 h 3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5145" y="160"/>
                <a:ext cx="475" cy="552"/>
              </a:xfrm>
              <a:custGeom>
                <a:avLst/>
                <a:gdLst>
                  <a:gd name="T0" fmla="*/ 0 w 475"/>
                  <a:gd name="T1" fmla="*/ 0 h 552"/>
                  <a:gd name="T2" fmla="*/ 0 w 475"/>
                  <a:gd name="T3" fmla="*/ 294 h 552"/>
                  <a:gd name="T4" fmla="*/ 28 w 475"/>
                  <a:gd name="T5" fmla="*/ 291 h 552"/>
                  <a:gd name="T6" fmla="*/ 63 w 475"/>
                  <a:gd name="T7" fmla="*/ 293 h 552"/>
                  <a:gd name="T8" fmla="*/ 121 w 475"/>
                  <a:gd name="T9" fmla="*/ 299 h 552"/>
                  <a:gd name="T10" fmla="*/ 178 w 475"/>
                  <a:gd name="T11" fmla="*/ 310 h 552"/>
                  <a:gd name="T12" fmla="*/ 231 w 475"/>
                  <a:gd name="T13" fmla="*/ 323 h 552"/>
                  <a:gd name="T14" fmla="*/ 274 w 475"/>
                  <a:gd name="T15" fmla="*/ 339 h 552"/>
                  <a:gd name="T16" fmla="*/ 325 w 475"/>
                  <a:gd name="T17" fmla="*/ 364 h 552"/>
                  <a:gd name="T18" fmla="*/ 364 w 475"/>
                  <a:gd name="T19" fmla="*/ 390 h 552"/>
                  <a:gd name="T20" fmla="*/ 393 w 475"/>
                  <a:gd name="T21" fmla="*/ 415 h 552"/>
                  <a:gd name="T22" fmla="*/ 414 w 475"/>
                  <a:gd name="T23" fmla="*/ 439 h 552"/>
                  <a:gd name="T24" fmla="*/ 427 w 475"/>
                  <a:gd name="T25" fmla="*/ 461 h 552"/>
                  <a:gd name="T26" fmla="*/ 439 w 475"/>
                  <a:gd name="T27" fmla="*/ 488 h 552"/>
                  <a:gd name="T28" fmla="*/ 444 w 475"/>
                  <a:gd name="T29" fmla="*/ 513 h 552"/>
                  <a:gd name="T30" fmla="*/ 451 w 475"/>
                  <a:gd name="T31" fmla="*/ 551 h 552"/>
                  <a:gd name="T32" fmla="*/ 457 w 475"/>
                  <a:gd name="T33" fmla="*/ 518 h 552"/>
                  <a:gd name="T34" fmla="*/ 466 w 475"/>
                  <a:gd name="T35" fmla="*/ 481 h 552"/>
                  <a:gd name="T36" fmla="*/ 469 w 475"/>
                  <a:gd name="T37" fmla="*/ 453 h 552"/>
                  <a:gd name="T38" fmla="*/ 474 w 475"/>
                  <a:gd name="T39" fmla="*/ 420 h 552"/>
                  <a:gd name="T40" fmla="*/ 472 w 475"/>
                  <a:gd name="T41" fmla="*/ 393 h 552"/>
                  <a:gd name="T42" fmla="*/ 466 w 475"/>
                  <a:gd name="T43" fmla="*/ 361 h 552"/>
                  <a:gd name="T44" fmla="*/ 459 w 475"/>
                  <a:gd name="T45" fmla="*/ 317 h 552"/>
                  <a:gd name="T46" fmla="*/ 444 w 475"/>
                  <a:gd name="T47" fmla="*/ 279 h 552"/>
                  <a:gd name="T48" fmla="*/ 424 w 475"/>
                  <a:gd name="T49" fmla="*/ 238 h 552"/>
                  <a:gd name="T50" fmla="*/ 399 w 475"/>
                  <a:gd name="T51" fmla="*/ 196 h 552"/>
                  <a:gd name="T52" fmla="*/ 363 w 475"/>
                  <a:gd name="T53" fmla="*/ 152 h 552"/>
                  <a:gd name="T54" fmla="*/ 322 w 475"/>
                  <a:gd name="T55" fmla="*/ 116 h 552"/>
                  <a:gd name="T56" fmla="*/ 286 w 475"/>
                  <a:gd name="T57" fmla="*/ 87 h 552"/>
                  <a:gd name="T58" fmla="*/ 241 w 475"/>
                  <a:gd name="T59" fmla="*/ 60 h 552"/>
                  <a:gd name="T60" fmla="*/ 195 w 475"/>
                  <a:gd name="T61" fmla="*/ 40 h 552"/>
                  <a:gd name="T62" fmla="*/ 141 w 475"/>
                  <a:gd name="T63" fmla="*/ 21 h 552"/>
                  <a:gd name="T64" fmla="*/ 94 w 475"/>
                  <a:gd name="T65" fmla="*/ 10 h 552"/>
                  <a:gd name="T66" fmla="*/ 39 w 475"/>
                  <a:gd name="T67" fmla="*/ 3 h 552"/>
                  <a:gd name="T68" fmla="*/ 0 w 475"/>
                  <a:gd name="T69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2" name="Freeform 43"/>
              <p:cNvSpPr>
                <a:spLocks/>
              </p:cNvSpPr>
              <p:nvPr/>
            </p:nvSpPr>
            <p:spPr bwMode="ltGray">
              <a:xfrm>
                <a:off x="5176" y="727"/>
                <a:ext cx="156" cy="118"/>
              </a:xfrm>
              <a:custGeom>
                <a:avLst/>
                <a:gdLst>
                  <a:gd name="T0" fmla="*/ 83 w 156"/>
                  <a:gd name="T1" fmla="*/ 0 h 118"/>
                  <a:gd name="T2" fmla="*/ 134 w 156"/>
                  <a:gd name="T3" fmla="*/ 19 h 118"/>
                  <a:gd name="T4" fmla="*/ 152 w 156"/>
                  <a:gd name="T5" fmla="*/ 46 h 118"/>
                  <a:gd name="T6" fmla="*/ 155 w 156"/>
                  <a:gd name="T7" fmla="*/ 70 h 118"/>
                  <a:gd name="T8" fmla="*/ 155 w 156"/>
                  <a:gd name="T9" fmla="*/ 84 h 118"/>
                  <a:gd name="T10" fmla="*/ 146 w 156"/>
                  <a:gd name="T11" fmla="*/ 100 h 118"/>
                  <a:gd name="T12" fmla="*/ 126 w 156"/>
                  <a:gd name="T13" fmla="*/ 108 h 118"/>
                  <a:gd name="T14" fmla="*/ 105 w 156"/>
                  <a:gd name="T15" fmla="*/ 114 h 118"/>
                  <a:gd name="T16" fmla="*/ 86 w 156"/>
                  <a:gd name="T17" fmla="*/ 117 h 118"/>
                  <a:gd name="T18" fmla="*/ 69 w 156"/>
                  <a:gd name="T19" fmla="*/ 117 h 118"/>
                  <a:gd name="T20" fmla="*/ 41 w 156"/>
                  <a:gd name="T21" fmla="*/ 112 h 118"/>
                  <a:gd name="T22" fmla="*/ 21 w 156"/>
                  <a:gd name="T23" fmla="*/ 107 h 118"/>
                  <a:gd name="T24" fmla="*/ 9 w 156"/>
                  <a:gd name="T25" fmla="*/ 98 h 118"/>
                  <a:gd name="T26" fmla="*/ 2 w 156"/>
                  <a:gd name="T27" fmla="*/ 90 h 118"/>
                  <a:gd name="T28" fmla="*/ 0 w 156"/>
                  <a:gd name="T29" fmla="*/ 78 h 118"/>
                  <a:gd name="T30" fmla="*/ 2 w 156"/>
                  <a:gd name="T31" fmla="*/ 60 h 118"/>
                  <a:gd name="T32" fmla="*/ 9 w 156"/>
                  <a:gd name="T33" fmla="*/ 11 h 118"/>
                  <a:gd name="T34" fmla="*/ 83 w 156"/>
                  <a:gd name="T35" fmla="*/ 0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5172" y="740"/>
                <a:ext cx="88" cy="74"/>
              </a:xfrm>
              <a:custGeom>
                <a:avLst/>
                <a:gdLst>
                  <a:gd name="T0" fmla="*/ 0 w 88"/>
                  <a:gd name="T1" fmla="*/ 68 h 74"/>
                  <a:gd name="T2" fmla="*/ 11 w 88"/>
                  <a:gd name="T3" fmla="*/ 0 h 74"/>
                  <a:gd name="T4" fmla="*/ 54 w 88"/>
                  <a:gd name="T5" fmla="*/ 5 h 74"/>
                  <a:gd name="T6" fmla="*/ 87 w 88"/>
                  <a:gd name="T7" fmla="*/ 9 h 74"/>
                  <a:gd name="T8" fmla="*/ 78 w 88"/>
                  <a:gd name="T9" fmla="*/ 73 h 74"/>
                  <a:gd name="T10" fmla="*/ 75 w 88"/>
                  <a:gd name="T11" fmla="*/ 58 h 74"/>
                  <a:gd name="T12" fmla="*/ 65 w 88"/>
                  <a:gd name="T13" fmla="*/ 47 h 74"/>
                  <a:gd name="T14" fmla="*/ 47 w 88"/>
                  <a:gd name="T15" fmla="*/ 44 h 74"/>
                  <a:gd name="T16" fmla="*/ 27 w 88"/>
                  <a:gd name="T17" fmla="*/ 45 h 74"/>
                  <a:gd name="T18" fmla="*/ 11 w 88"/>
                  <a:gd name="T19" fmla="*/ 52 h 74"/>
                  <a:gd name="T20" fmla="*/ 0 w 88"/>
                  <a:gd name="T21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5049" y="520"/>
                <a:ext cx="319" cy="286"/>
              </a:xfrm>
              <a:custGeom>
                <a:avLst/>
                <a:gdLst>
                  <a:gd name="T0" fmla="*/ 1 w 319"/>
                  <a:gd name="T1" fmla="*/ 275 h 286"/>
                  <a:gd name="T2" fmla="*/ 3 w 319"/>
                  <a:gd name="T3" fmla="*/ 254 h 286"/>
                  <a:gd name="T4" fmla="*/ 12 w 319"/>
                  <a:gd name="T5" fmla="*/ 235 h 286"/>
                  <a:gd name="T6" fmla="*/ 19 w 319"/>
                  <a:gd name="T7" fmla="*/ 219 h 286"/>
                  <a:gd name="T8" fmla="*/ 24 w 319"/>
                  <a:gd name="T9" fmla="*/ 194 h 286"/>
                  <a:gd name="T10" fmla="*/ 30 w 319"/>
                  <a:gd name="T11" fmla="*/ 161 h 286"/>
                  <a:gd name="T12" fmla="*/ 34 w 319"/>
                  <a:gd name="T13" fmla="*/ 126 h 286"/>
                  <a:gd name="T14" fmla="*/ 37 w 319"/>
                  <a:gd name="T15" fmla="*/ 94 h 286"/>
                  <a:gd name="T16" fmla="*/ 39 w 319"/>
                  <a:gd name="T17" fmla="*/ 67 h 286"/>
                  <a:gd name="T18" fmla="*/ 40 w 319"/>
                  <a:gd name="T19" fmla="*/ 43 h 286"/>
                  <a:gd name="T20" fmla="*/ 48 w 319"/>
                  <a:gd name="T21" fmla="*/ 29 h 286"/>
                  <a:gd name="T22" fmla="*/ 63 w 319"/>
                  <a:gd name="T23" fmla="*/ 16 h 286"/>
                  <a:gd name="T24" fmla="*/ 78 w 319"/>
                  <a:gd name="T25" fmla="*/ 9 h 286"/>
                  <a:gd name="T26" fmla="*/ 102 w 319"/>
                  <a:gd name="T27" fmla="*/ 2 h 286"/>
                  <a:gd name="T28" fmla="*/ 129 w 319"/>
                  <a:gd name="T29" fmla="*/ 0 h 286"/>
                  <a:gd name="T30" fmla="*/ 171 w 319"/>
                  <a:gd name="T31" fmla="*/ 0 h 286"/>
                  <a:gd name="T32" fmla="*/ 208 w 319"/>
                  <a:gd name="T33" fmla="*/ 2 h 286"/>
                  <a:gd name="T34" fmla="*/ 244 w 319"/>
                  <a:gd name="T35" fmla="*/ 9 h 286"/>
                  <a:gd name="T36" fmla="*/ 277 w 319"/>
                  <a:gd name="T37" fmla="*/ 21 h 286"/>
                  <a:gd name="T38" fmla="*/ 298 w 319"/>
                  <a:gd name="T39" fmla="*/ 35 h 286"/>
                  <a:gd name="T40" fmla="*/ 310 w 319"/>
                  <a:gd name="T41" fmla="*/ 47 h 286"/>
                  <a:gd name="T42" fmla="*/ 318 w 319"/>
                  <a:gd name="T43" fmla="*/ 61 h 286"/>
                  <a:gd name="T44" fmla="*/ 316 w 319"/>
                  <a:gd name="T45" fmla="*/ 75 h 286"/>
                  <a:gd name="T46" fmla="*/ 313 w 319"/>
                  <a:gd name="T47" fmla="*/ 89 h 286"/>
                  <a:gd name="T48" fmla="*/ 303 w 319"/>
                  <a:gd name="T49" fmla="*/ 104 h 286"/>
                  <a:gd name="T50" fmla="*/ 295 w 319"/>
                  <a:gd name="T51" fmla="*/ 123 h 286"/>
                  <a:gd name="T52" fmla="*/ 291 w 319"/>
                  <a:gd name="T53" fmla="*/ 149 h 286"/>
                  <a:gd name="T54" fmla="*/ 288 w 319"/>
                  <a:gd name="T55" fmla="*/ 176 h 286"/>
                  <a:gd name="T56" fmla="*/ 283 w 319"/>
                  <a:gd name="T57" fmla="*/ 200 h 286"/>
                  <a:gd name="T58" fmla="*/ 282 w 319"/>
                  <a:gd name="T59" fmla="*/ 235 h 286"/>
                  <a:gd name="T60" fmla="*/ 280 w 319"/>
                  <a:gd name="T61" fmla="*/ 265 h 286"/>
                  <a:gd name="T62" fmla="*/ 280 w 319"/>
                  <a:gd name="T63" fmla="*/ 285 h 286"/>
                  <a:gd name="T64" fmla="*/ 270 w 319"/>
                  <a:gd name="T65" fmla="*/ 260 h 286"/>
                  <a:gd name="T66" fmla="*/ 250 w 319"/>
                  <a:gd name="T67" fmla="*/ 248 h 286"/>
                  <a:gd name="T68" fmla="*/ 232 w 319"/>
                  <a:gd name="T69" fmla="*/ 241 h 286"/>
                  <a:gd name="T70" fmla="*/ 210 w 319"/>
                  <a:gd name="T71" fmla="*/ 236 h 286"/>
                  <a:gd name="T72" fmla="*/ 175 w 319"/>
                  <a:gd name="T73" fmla="*/ 229 h 286"/>
                  <a:gd name="T74" fmla="*/ 141 w 319"/>
                  <a:gd name="T75" fmla="*/ 228 h 286"/>
                  <a:gd name="T76" fmla="*/ 121 w 319"/>
                  <a:gd name="T77" fmla="*/ 228 h 286"/>
                  <a:gd name="T78" fmla="*/ 90 w 319"/>
                  <a:gd name="T79" fmla="*/ 230 h 286"/>
                  <a:gd name="T80" fmla="*/ 54 w 319"/>
                  <a:gd name="T81" fmla="*/ 237 h 286"/>
                  <a:gd name="T82" fmla="*/ 31 w 319"/>
                  <a:gd name="T83" fmla="*/ 246 h 286"/>
                  <a:gd name="T84" fmla="*/ 16 w 319"/>
                  <a:gd name="T85" fmla="*/ 255 h 286"/>
                  <a:gd name="T86" fmla="*/ 0 w 319"/>
                  <a:gd name="T87" fmla="*/ 268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4319" y="160"/>
                <a:ext cx="832" cy="420"/>
              </a:xfrm>
              <a:custGeom>
                <a:avLst/>
                <a:gdLst>
                  <a:gd name="T0" fmla="*/ 0 w 832"/>
                  <a:gd name="T1" fmla="*/ 0 h 420"/>
                  <a:gd name="T2" fmla="*/ 0 w 832"/>
                  <a:gd name="T3" fmla="*/ 356 h 420"/>
                  <a:gd name="T4" fmla="*/ 84 w 832"/>
                  <a:gd name="T5" fmla="*/ 374 h 420"/>
                  <a:gd name="T6" fmla="*/ 153 w 832"/>
                  <a:gd name="T7" fmla="*/ 393 h 420"/>
                  <a:gd name="T8" fmla="*/ 210 w 832"/>
                  <a:gd name="T9" fmla="*/ 404 h 420"/>
                  <a:gd name="T10" fmla="*/ 258 w 832"/>
                  <a:gd name="T11" fmla="*/ 410 h 420"/>
                  <a:gd name="T12" fmla="*/ 312 w 832"/>
                  <a:gd name="T13" fmla="*/ 416 h 420"/>
                  <a:gd name="T14" fmla="*/ 402 w 832"/>
                  <a:gd name="T15" fmla="*/ 419 h 420"/>
                  <a:gd name="T16" fmla="*/ 485 w 832"/>
                  <a:gd name="T17" fmla="*/ 412 h 420"/>
                  <a:gd name="T18" fmla="*/ 570 w 832"/>
                  <a:gd name="T19" fmla="*/ 399 h 420"/>
                  <a:gd name="T20" fmla="*/ 652 w 832"/>
                  <a:gd name="T21" fmla="*/ 377 h 420"/>
                  <a:gd name="T22" fmla="*/ 724 w 832"/>
                  <a:gd name="T23" fmla="*/ 347 h 420"/>
                  <a:gd name="T24" fmla="*/ 784 w 832"/>
                  <a:gd name="T25" fmla="*/ 306 h 420"/>
                  <a:gd name="T26" fmla="*/ 829 w 832"/>
                  <a:gd name="T27" fmla="*/ 291 h 420"/>
                  <a:gd name="T28" fmla="*/ 831 w 832"/>
                  <a:gd name="T29" fmla="*/ 2 h 420"/>
                  <a:gd name="T30" fmla="*/ 786 w 832"/>
                  <a:gd name="T31" fmla="*/ 9 h 420"/>
                  <a:gd name="T32" fmla="*/ 726 w 832"/>
                  <a:gd name="T33" fmla="*/ 29 h 420"/>
                  <a:gd name="T34" fmla="*/ 654 w 832"/>
                  <a:gd name="T35" fmla="*/ 55 h 420"/>
                  <a:gd name="T36" fmla="*/ 585 w 832"/>
                  <a:gd name="T37" fmla="*/ 70 h 420"/>
                  <a:gd name="T38" fmla="*/ 515 w 832"/>
                  <a:gd name="T39" fmla="*/ 78 h 420"/>
                  <a:gd name="T40" fmla="*/ 468 w 832"/>
                  <a:gd name="T41" fmla="*/ 82 h 420"/>
                  <a:gd name="T42" fmla="*/ 428 w 832"/>
                  <a:gd name="T43" fmla="*/ 84 h 420"/>
                  <a:gd name="T44" fmla="*/ 358 w 832"/>
                  <a:gd name="T45" fmla="*/ 84 h 420"/>
                  <a:gd name="T46" fmla="*/ 314 w 832"/>
                  <a:gd name="T47" fmla="*/ 81 h 420"/>
                  <a:gd name="T48" fmla="*/ 274 w 832"/>
                  <a:gd name="T49" fmla="*/ 76 h 420"/>
                  <a:gd name="T50" fmla="*/ 229 w 832"/>
                  <a:gd name="T51" fmla="*/ 73 h 420"/>
                  <a:gd name="T52" fmla="*/ 190 w 832"/>
                  <a:gd name="T53" fmla="*/ 66 h 420"/>
                  <a:gd name="T54" fmla="*/ 140 w 832"/>
                  <a:gd name="T55" fmla="*/ 57 h 420"/>
                  <a:gd name="T56" fmla="*/ 96 w 832"/>
                  <a:gd name="T57" fmla="*/ 44 h 420"/>
                  <a:gd name="T58" fmla="*/ 49 w 832"/>
                  <a:gd name="T59" fmla="*/ 24 h 420"/>
                  <a:gd name="T60" fmla="*/ 0 w 832"/>
                  <a:gd name="T6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73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BE2B2792-8FC1-43BB-8FC4-69989C99A933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D92227B3-D433-4F64-8441-2385CB9FF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51.xml"/><Relationship Id="rId1" Type="http://schemas.openxmlformats.org/officeDocument/2006/relationships/audio" Target="file:///D:\&#1052;&#1086;&#1080;%20&#1076;&#1086;&#1082;&#1091;&#1084;&#1077;&#1085;&#1090;&#1099;\&#1051;&#1072;&#1088;&#1095;&#1080;&#1082;%20&#1051;.&#1040;\&#1087;&#1086;&#1088;&#1090;&#1092;&#1086;&#1083;&#1080;&#1086;\&#1057;&#1072;&#1084;&#1086;&#1086;&#1073;&#1088;&#1072;&#1079;&#1086;&#1074;&#1072;&#1085;&#1080;&#1077;\&#1084;&#1086;&#1080;%20&#1087;&#1088;&#1077;&#1079;&#1077;&#1085;&#1090;&#1072;&#1094;&#1080;&#1080;\&#1080;&#1089;&#1090;&#1086;&#1088;&#1080;&#1103;%205-8\5%20&#1082;&#1083;&#1072;&#1089;&#1089;\&#1043;&#1088;&#1077;&#1094;&#1080;&#1103;\&#1096;&#1082;&#1086;&#1083;&#1072;,%20&#1085;&#1072;&#1091;&#1082;&#1072;%20%20&#1080;%20&#1088;&#1077;&#1083;&#1080;&#1075;&#1080;&#1103;\Sirtaki.mp3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00108"/>
            <a:ext cx="7776864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Домашнее задание</a:t>
            </a:r>
          </a:p>
          <a:p>
            <a:pPr algn="ctr"/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Arial"/>
              </a:rPr>
              <a:t>§ 12,</a:t>
            </a:r>
          </a:p>
          <a:p>
            <a:pPr algn="ctr"/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Arial"/>
              </a:rPr>
              <a:t>п</a:t>
            </a: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Arial"/>
              </a:rPr>
              <a:t>одготовить сообщение или презентацию об одном из древнегреческих  учёных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637" y="548680"/>
            <a:ext cx="91764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Задание</a:t>
            </a:r>
            <a:endParaRPr lang="ru-RU" sz="5400" b="1" cap="none" spc="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1545" y="1472010"/>
            <a:ext cx="53429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На чём и </a:t>
            </a:r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 помощью чего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учили писать</a:t>
            </a:r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  <a:p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    Что такое п</a:t>
            </a:r>
            <a:r>
              <a:rPr lang="ru-RU" sz="36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алестры?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sz="3600" b="1" cap="none" spc="0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 descr="37181a2fe4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2721993" cy="366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26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653136"/>
            <a:ext cx="1541412" cy="1571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Сравните современную школу и школу в Древней Греции: 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906" y="1274770"/>
            <a:ext cx="8295582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atin typeface="Comic Sans MS" panose="030F0702030302020204" pitchFamily="66" charset="0"/>
              </a:rPr>
              <a:t>Что обозначает название ? 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Comic Sans MS" panose="030F0702030302020204" pitchFamily="66" charset="0"/>
              </a:rPr>
              <a:t>Кто </a:t>
            </a:r>
            <a:r>
              <a:rPr lang="ru-RU" sz="2800" b="1" dirty="0" smtClean="0">
                <a:latin typeface="Comic Sans MS" panose="030F0702030302020204" pitchFamily="66" charset="0"/>
              </a:rPr>
              <a:t>учился?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Comic Sans MS" panose="030F0702030302020204" pitchFamily="66" charset="0"/>
              </a:rPr>
              <a:t>С какого </a:t>
            </a:r>
            <a:r>
              <a:rPr lang="ru-RU" sz="2800" b="1" dirty="0" smtClean="0">
                <a:latin typeface="Comic Sans MS" panose="030F0702030302020204" pitchFamily="66" charset="0"/>
              </a:rPr>
              <a:t>возраста?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Comic Sans MS" panose="030F0702030302020204" pitchFamily="66" charset="0"/>
              </a:rPr>
              <a:t>Чему учили </a:t>
            </a:r>
            <a:r>
              <a:rPr lang="ru-RU" sz="2800" b="1" dirty="0" smtClean="0">
                <a:latin typeface="Comic Sans MS" panose="030F0702030302020204" pitchFamily="66" charset="0"/>
              </a:rPr>
              <a:t>мальчиков?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Comic Sans MS" panose="030F0702030302020204" pitchFamily="66" charset="0"/>
              </a:rPr>
              <a:t>Чему учили </a:t>
            </a:r>
            <a:r>
              <a:rPr lang="ru-RU" sz="2800" b="1" dirty="0" smtClean="0">
                <a:latin typeface="Comic Sans MS" panose="030F0702030302020204" pitchFamily="66" charset="0"/>
              </a:rPr>
              <a:t>девочек?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Comic Sans MS" panose="030F0702030302020204" pitchFamily="66" charset="0"/>
              </a:rPr>
              <a:t>На чем </a:t>
            </a:r>
            <a:r>
              <a:rPr lang="ru-RU" sz="2800" b="1" dirty="0" smtClean="0">
                <a:latin typeface="Comic Sans MS" panose="030F0702030302020204" pitchFamily="66" charset="0"/>
              </a:rPr>
              <a:t>писали?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Comic Sans MS" panose="030F0702030302020204" pitchFamily="66" charset="0"/>
              </a:rPr>
              <a:t>Как называли </a:t>
            </a:r>
            <a:r>
              <a:rPr lang="ru-RU" sz="2800" b="1" dirty="0" smtClean="0">
                <a:latin typeface="Comic Sans MS" panose="030F0702030302020204" pitchFamily="66" charset="0"/>
              </a:rPr>
              <a:t>учителя?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Comic Sans MS" panose="030F0702030302020204" pitchFamily="66" charset="0"/>
              </a:rPr>
              <a:t>Была ли разница в учебе богатых и </a:t>
            </a:r>
            <a:r>
              <a:rPr lang="ru-RU" sz="2800" b="1" dirty="0" smtClean="0">
                <a:latin typeface="Comic Sans MS" panose="030F0702030302020204" pitchFamily="66" charset="0"/>
              </a:rPr>
              <a:t>бедных?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Comic Sans MS" panose="030F0702030302020204" pitchFamily="66" charset="0"/>
              </a:rPr>
              <a:t>Были ли спортивные школы?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Comic Sans MS" panose="030F0702030302020204" pitchFamily="66" charset="0"/>
              </a:rPr>
              <a:t>Кто такой педагог ?</a:t>
            </a:r>
          </a:p>
          <a:p>
            <a:pPr marL="342900" indent="-342900">
              <a:buAutoNum type="arabicPeriod"/>
            </a:pP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97" y="1412776"/>
            <a:ext cx="152987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3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3116"/>
            <a:ext cx="2286016" cy="404449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2428860" y="1571612"/>
            <a:ext cx="6429420" cy="428628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физкульт</a:t>
            </a:r>
            <a:endParaRPr lang="ru-RU" sz="3600" kern="10" spc="-36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минутка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7" name="Sirta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31591" y="3284984"/>
            <a:ext cx="17636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latin typeface="Comic Sans MS" panose="030F0702030302020204" pitchFamily="66" charset="0"/>
              </a:rPr>
              <a:t>Гиппократ</a:t>
            </a:r>
            <a:endParaRPr lang="ru-RU" sz="2400" b="1" cap="none" spc="0" dirty="0">
              <a:ln w="11430"/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3794416"/>
            <a:ext cx="25651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Отцом современной медицины называют Гиппократа.</a:t>
            </a:r>
          </a:p>
          <a:p>
            <a:pPr>
              <a:buFont typeface="Monotype Sorts" pitchFamily="2" charset="2"/>
              <a:buNone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Он первым стал </a:t>
            </a:r>
          </a:p>
          <a:p>
            <a:pPr>
              <a:buFont typeface="Monotype Sorts" pitchFamily="2" charset="2"/>
              <a:buNone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рассматривать болезнь не как кару богов, а как естественное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явление.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  <a:p>
            <a:pPr>
              <a:buFont typeface="Monotype Sorts" pitchFamily="2" charset="2"/>
              <a:buNone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В наши дни все врачи дают </a:t>
            </a:r>
          </a:p>
          <a:p>
            <a:pPr>
              <a:buFont typeface="Monotype Sorts" pitchFamily="2" charset="2"/>
              <a:buNone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«Клятву Гиппократа».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1878998" cy="250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41724"/>
            <a:ext cx="190182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46861"/>
            <a:ext cx="1884363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2509" y="5445224"/>
            <a:ext cx="1531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Архимед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69533" y="5446923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Аристотель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16" y="404665"/>
            <a:ext cx="933763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8496" y="62068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Составить таблицу «Древнегреческие ученые» 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Стр</a:t>
            </a:r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50-51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461771"/>
              </p:ext>
            </p:extLst>
          </p:nvPr>
        </p:nvGraphicFramePr>
        <p:xfrm>
          <a:off x="755576" y="980728"/>
          <a:ext cx="7776864" cy="498852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56183"/>
                <a:gridCol w="2448272"/>
                <a:gridCol w="3672409"/>
              </a:tblGrid>
              <a:tr h="63231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Имя ученого</a:t>
                      </a:r>
                      <a:endParaRPr lang="ru-RU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Сфера деятельности</a:t>
                      </a:r>
                      <a:endParaRPr lang="ru-RU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Чем прославился </a:t>
                      </a:r>
                      <a:endParaRPr lang="ru-RU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16011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Гиппократ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Медицина 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Он первым стал 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рассматривать болезнь не как кару богов, а как естественное явление.</a:t>
                      </a:r>
                    </a:p>
                  </a:txBody>
                  <a:tcPr/>
                </a:tc>
              </a:tr>
              <a:tr h="40344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Архимед 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Математика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Создатель механики.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Именно Архимед изобрёл систему блоков, позволяющую с лёгкостью поднимать и опускать особо тяжёлые грузы.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Пифагор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Математика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Таблица умножения</a:t>
                      </a:r>
                      <a:endParaRPr lang="ru-RU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32317">
                <a:tc>
                  <a:txBody>
                    <a:bodyPr/>
                    <a:lstStyle/>
                    <a:p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632317">
                <a:tc>
                  <a:txBody>
                    <a:bodyPr/>
                    <a:lstStyle/>
                    <a:p>
                      <a:endParaRPr lang="ru-RU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8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5616" y="2989426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Сократ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2866016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Comic Sans MS" panose="030F0702030302020204" pitchFamily="66" charset="0"/>
              </a:rPr>
              <a:t>Демокрит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7421" y="5916655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Эратосфен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5855100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Пифагор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12" y="349573"/>
            <a:ext cx="1066800" cy="1066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87642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3714"/>
            <a:ext cx="1895475" cy="241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286074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Платон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774" y="397430"/>
            <a:ext cx="16192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9" y="3438882"/>
            <a:ext cx="2035381" cy="2475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3689" y="6029457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Геродот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20" y="3339562"/>
            <a:ext cx="2180892" cy="258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95" y="3449806"/>
            <a:ext cx="2857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0728"/>
            <a:ext cx="6840760" cy="46782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Высказывания Сократа</a:t>
            </a:r>
          </a:p>
          <a:p>
            <a:r>
              <a:rPr lang="ru-RU" b="1" dirty="0" smtClean="0">
                <a:solidFill>
                  <a:srgbClr val="660033"/>
                </a:solidFill>
                <a:latin typeface="Comic Sans MS" panose="030F0702030302020204" pitchFamily="66" charset="0"/>
              </a:rPr>
              <a:t>1.Я </a:t>
            </a:r>
            <a:r>
              <a:rPr lang="ru-RU" b="1" dirty="0">
                <a:solidFill>
                  <a:srgbClr val="660033"/>
                </a:solidFill>
                <a:latin typeface="Comic Sans MS" panose="030F0702030302020204" pitchFamily="66" charset="0"/>
              </a:rPr>
              <a:t>знаю, что я ничего не знаю, но другие знают еще меньше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2.Природа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наделила нас двумя ушами, двумя глазами, но лишь одним языком, дабы мы смотрели и слушали больше, чем говорили.</a:t>
            </a:r>
          </a:p>
          <a:p>
            <a:r>
              <a:rPr lang="ru-RU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3.Лучше </a:t>
            </a:r>
            <a:r>
              <a:rPr lang="ru-RU" b="1" dirty="0">
                <a:solidFill>
                  <a:srgbClr val="663300"/>
                </a:solidFill>
                <a:latin typeface="Comic Sans MS" panose="030F0702030302020204" pitchFamily="66" charset="0"/>
              </a:rPr>
              <a:t>работать без определенной цели, чем ничего не делать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4.Женись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несмотря ни на что. Если попадётся хорошая жена — станешь исключением, если плохая — философом.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5.Кто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хочет — ищет способ, кто не хочет — ищет причину. </a:t>
            </a:r>
          </a:p>
          <a:p>
            <a:r>
              <a:rPr lang="ru-RU" b="1" dirty="0" smtClean="0">
                <a:solidFill>
                  <a:srgbClr val="660033"/>
                </a:solidFill>
                <a:latin typeface="Comic Sans MS" panose="030F0702030302020204" pitchFamily="66" charset="0"/>
              </a:rPr>
              <a:t>6.Нужно </a:t>
            </a:r>
            <a:r>
              <a:rPr lang="ru-RU" b="1" dirty="0">
                <a:solidFill>
                  <a:srgbClr val="660033"/>
                </a:solidFill>
                <a:latin typeface="Comic Sans MS" panose="030F0702030302020204" pitchFamily="66" charset="0"/>
              </a:rPr>
              <a:t>есть, чтобы жить, а не жить, чтобы есть.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7.Человек </a:t>
            </a:r>
            <a:r>
              <a:rPr lang="ru-RU" b="1" dirty="0">
                <a:latin typeface="Comic Sans MS" panose="030F0702030302020204" pitchFamily="66" charset="0"/>
              </a:rPr>
              <a:t>есть мера всех вещей. Если ты мыслишь – ты свободен</a:t>
            </a:r>
          </a:p>
        </p:txBody>
      </p:sp>
    </p:spTree>
    <p:extLst>
      <p:ext uri="{BB962C8B-B14F-4D97-AF65-F5344CB8AC3E}">
        <p14:creationId xmlns:p14="http://schemas.microsoft.com/office/powerpoint/2010/main" val="10594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505450" cy="351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Картина Жака Луи </a:t>
            </a:r>
            <a:r>
              <a:rPr lang="ru-RU" dirty="0" smtClean="0"/>
              <a:t>Давида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«Смерть Сократа»</a:t>
            </a:r>
          </a:p>
        </p:txBody>
      </p:sp>
    </p:spTree>
    <p:extLst>
      <p:ext uri="{BB962C8B-B14F-4D97-AF65-F5344CB8AC3E}">
        <p14:creationId xmlns:p14="http://schemas.microsoft.com/office/powerpoint/2010/main" val="42762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348880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Я узнал…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Я понял…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Я научился…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Я расскажу дома про… 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92696"/>
            <a:ext cx="152987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66143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err="1">
                <a:solidFill>
                  <a:srgbClr val="660033"/>
                </a:solidFill>
                <a:latin typeface="Segoe Print" panose="02000600000000000000" pitchFamily="2" charset="0"/>
                <a:ea typeface="Times New Roman"/>
              </a:rPr>
              <a:t>Хайрете</a:t>
            </a:r>
            <a:r>
              <a:rPr lang="ru-RU" sz="4800" b="1" dirty="0">
                <a:solidFill>
                  <a:srgbClr val="660033"/>
                </a:solidFill>
                <a:latin typeface="Segoe Print" panose="02000600000000000000" pitchFamily="2" charset="0"/>
                <a:ea typeface="Times New Roman"/>
              </a:rPr>
              <a:t> </a:t>
            </a:r>
            <a:r>
              <a:rPr lang="ru-RU" sz="4800" b="1" dirty="0" err="1">
                <a:solidFill>
                  <a:srgbClr val="660033"/>
                </a:solidFill>
                <a:latin typeface="Segoe Print" panose="02000600000000000000" pitchFamily="2" charset="0"/>
                <a:ea typeface="Times New Roman"/>
              </a:rPr>
              <a:t>пайдес</a:t>
            </a:r>
            <a:r>
              <a:rPr lang="ru-RU" sz="4800" b="1" dirty="0">
                <a:solidFill>
                  <a:srgbClr val="660033"/>
                </a:solidFill>
                <a:latin typeface="Segoe Print" panose="02000600000000000000" pitchFamily="2" charset="0"/>
                <a:ea typeface="Times New Roman"/>
              </a:rPr>
              <a:t>! </a:t>
            </a:r>
            <a:endParaRPr lang="ru-RU" sz="4800" b="1" dirty="0" smtClean="0">
              <a:solidFill>
                <a:srgbClr val="660033"/>
              </a:solidFill>
              <a:latin typeface="Segoe Print" panose="02000600000000000000" pitchFamily="2" charset="0"/>
              <a:ea typeface="Times New Roman"/>
            </a:endParaRPr>
          </a:p>
          <a:p>
            <a:pPr algn="ctr"/>
            <a:r>
              <a:rPr lang="ru-RU" sz="4800" b="1" dirty="0" err="1" smtClean="0">
                <a:solidFill>
                  <a:srgbClr val="660033"/>
                </a:solidFill>
                <a:latin typeface="Segoe Print" panose="02000600000000000000" pitchFamily="2" charset="0"/>
                <a:ea typeface="Times New Roman"/>
              </a:rPr>
              <a:t>Калой</a:t>
            </a:r>
            <a:r>
              <a:rPr lang="ru-RU" sz="4800" b="1" dirty="0" smtClean="0">
                <a:solidFill>
                  <a:srgbClr val="660033"/>
                </a:solidFill>
                <a:latin typeface="Segoe Print" panose="02000600000000000000" pitchFamily="2" charset="0"/>
                <a:ea typeface="Times New Roman"/>
              </a:rPr>
              <a:t> </a:t>
            </a:r>
            <a:r>
              <a:rPr lang="ru-RU" sz="4800" b="1" dirty="0" err="1">
                <a:solidFill>
                  <a:srgbClr val="660033"/>
                </a:solidFill>
                <a:latin typeface="Segoe Print" panose="02000600000000000000" pitchFamily="2" charset="0"/>
                <a:ea typeface="Times New Roman"/>
              </a:rPr>
              <a:t>кай</a:t>
            </a:r>
            <a:r>
              <a:rPr lang="ru-RU" sz="4800" b="1" dirty="0">
                <a:solidFill>
                  <a:srgbClr val="660033"/>
                </a:solidFill>
                <a:latin typeface="Segoe Print" panose="02000600000000000000" pitchFamily="2" charset="0"/>
                <a:ea typeface="Times New Roman"/>
              </a:rPr>
              <a:t> </a:t>
            </a:r>
            <a:r>
              <a:rPr lang="ru-RU" sz="4800" b="1" dirty="0" err="1">
                <a:solidFill>
                  <a:srgbClr val="660033"/>
                </a:solidFill>
                <a:latin typeface="Segoe Print" panose="02000600000000000000" pitchFamily="2" charset="0"/>
                <a:ea typeface="Times New Roman"/>
              </a:rPr>
              <a:t>агатой</a:t>
            </a:r>
            <a:r>
              <a:rPr lang="ru-RU" sz="4800" b="1" dirty="0">
                <a:solidFill>
                  <a:srgbClr val="660033"/>
                </a:solidFill>
                <a:latin typeface="Segoe Print" panose="02000600000000000000" pitchFamily="2" charset="0"/>
                <a:ea typeface="Times New Roman"/>
              </a:rPr>
              <a:t>! </a:t>
            </a:r>
            <a:endParaRPr lang="ru-RU" sz="4800" b="1" dirty="0">
              <a:solidFill>
                <a:srgbClr val="660033"/>
              </a:solidFill>
              <a:latin typeface="Segoe Print" panose="020006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746104" cy="3434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4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246675"/>
            <a:ext cx="765466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Древнегреческая школа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и 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</a:rPr>
              <a:t>научные знания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Рисунок 6" descr="344px-Vienna_Pallas_close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693225"/>
            <a:ext cx="1501782" cy="2350615"/>
          </a:xfrm>
          <a:prstGeom prst="hexagon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508104" y="548680"/>
            <a:ext cx="310938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7" y="404664"/>
            <a:ext cx="21018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Знать: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588" y="1221903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solidFill>
                  <a:srgbClr val="652B91"/>
                </a:solidFill>
                <a:latin typeface="Comic Sans MS" panose="030F0702030302020204" pitchFamily="66" charset="0"/>
              </a:rPr>
              <a:t>Как и чему обучали в греческой школе;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solidFill>
                  <a:srgbClr val="652B91"/>
                </a:solidFill>
                <a:latin typeface="Comic Sans MS" panose="030F0702030302020204" pitchFamily="66" charset="0"/>
              </a:rPr>
              <a:t> Какими научными знаниями они прославились </a:t>
            </a:r>
            <a:endParaRPr lang="ru-RU" sz="2800" b="1" dirty="0" smtClean="0">
              <a:solidFill>
                <a:srgbClr val="652B9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solidFill>
                  <a:srgbClr val="652B91"/>
                </a:solidFill>
                <a:latin typeface="Comic Sans MS" panose="030F0702030302020204" pitchFamily="66" charset="0"/>
              </a:rPr>
              <a:t>Кто они- знаменитые греческие ученые?</a:t>
            </a:r>
            <a:r>
              <a:rPr lang="ru-RU" sz="2800" b="1" dirty="0" smtClean="0">
                <a:solidFill>
                  <a:srgbClr val="652B91"/>
                </a:solidFill>
                <a:latin typeface="Comic Sans MS" panose="030F0702030302020204" pitchFamily="66" charset="0"/>
              </a:rPr>
              <a:t> </a:t>
            </a:r>
            <a:endParaRPr lang="ru-RU" sz="2800" b="1" dirty="0" smtClean="0">
              <a:solidFill>
                <a:srgbClr val="652B91"/>
              </a:solidFill>
              <a:latin typeface="Comic Sans MS" panose="030F0702030302020204" pitchFamily="66" charset="0"/>
            </a:endParaRPr>
          </a:p>
          <a:p>
            <a:endParaRPr lang="ru-RU" sz="2800" b="1" dirty="0" smtClean="0">
              <a:solidFill>
                <a:srgbClr val="652B9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2"/>
              </a:buBlip>
            </a:pP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083951"/>
            <a:ext cx="21066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3A1D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anose="030F0702030302020204" pitchFamily="66" charset="0"/>
              </a:rPr>
              <a:t>Уметь: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3A1D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640" y="4110721"/>
            <a:ext cx="8300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Comic Sans MS" panose="030F0702030302020204" pitchFamily="66" charset="0"/>
              </a:rPr>
              <a:t>Находить правильный ответ на поставленный вопрос и </a:t>
            </a:r>
            <a:r>
              <a:rPr lang="ru-RU" sz="2400" b="1" dirty="0" smtClean="0">
                <a:latin typeface="Comic Sans MS" panose="030F0702030302020204" pitchFamily="66" charset="0"/>
              </a:rPr>
              <a:t>подтверждать </a:t>
            </a:r>
            <a:r>
              <a:rPr lang="ru-RU" sz="2400" b="1" dirty="0" smtClean="0">
                <a:latin typeface="Comic Sans MS" panose="030F0702030302020204" pitchFamily="66" charset="0"/>
              </a:rPr>
              <a:t>его примерами;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Comic Sans MS" panose="030F0702030302020204" pitchFamily="66" charset="0"/>
              </a:rPr>
              <a:t>Характеризовать достижения конкретного  ученого;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latin typeface="Comic Sans MS" panose="030F0702030302020204" pitchFamily="66" charset="0"/>
              </a:rPr>
              <a:t>Получать знания из различных источников;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789" y="-189293"/>
            <a:ext cx="900115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cap="none" spc="0" dirty="0" smtClean="0">
                <a:ln w="11430"/>
                <a:solidFill>
                  <a:srgbClr val="C00000"/>
                </a:solidFill>
                <a:latin typeface="Comic Sans MS" panose="030F0702030302020204" pitchFamily="66" charset="0"/>
              </a:rPr>
              <a:t>Задание</a:t>
            </a:r>
          </a:p>
          <a:p>
            <a:pPr algn="ctr"/>
            <a:r>
              <a:rPr lang="ru-RU" sz="2400" b="1" dirty="0" err="1" smtClean="0">
                <a:ln w="11430"/>
                <a:solidFill>
                  <a:srgbClr val="C00000"/>
                </a:solidFill>
                <a:latin typeface="Comic Sans MS" panose="030F0702030302020204" pitchFamily="66" charset="0"/>
              </a:rPr>
              <a:t>Стр</a:t>
            </a:r>
            <a:r>
              <a:rPr lang="ru-RU" sz="2400" b="1" dirty="0" smtClean="0">
                <a:ln w="11430"/>
                <a:solidFill>
                  <a:srgbClr val="C00000"/>
                </a:solidFill>
                <a:latin typeface="Comic Sans MS" panose="030F0702030302020204" pitchFamily="66" charset="0"/>
              </a:rPr>
              <a:t> 48-49.</a:t>
            </a:r>
            <a:r>
              <a:rPr lang="ru-RU" sz="2400" b="1" cap="none" spc="0" dirty="0" smtClean="0">
                <a:ln w="11430"/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ru-RU" sz="2400" b="1" cap="none" spc="0" dirty="0">
              <a:ln w="11430"/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288035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1.Когда возникла </a:t>
            </a:r>
            <a:r>
              <a:rPr lang="ru-RU" sz="2800" b="1" spc="50" dirty="0" err="1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письменость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в Древней Греции? 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2. У кого позаимствовали 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письменность греки?</a:t>
            </a:r>
            <a:endParaRPr lang="ru-RU" sz="2800" b="1" spc="50" dirty="0" smtClean="0">
              <a:ln w="11430"/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3. Какие изменения 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внесли в алфавит?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4. Для 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чего они это сделали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5. Чем отличалась 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греческая письменность?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latin typeface="Comic Sans MS" panose="030F0702030302020204" pitchFamily="66" charset="0"/>
              </a:rPr>
              <a:t>6. Какие буквы белорусской письменности заимствованы у греков?</a:t>
            </a:r>
            <a:endParaRPr lang="ru-RU" sz="2800" b="1" spc="50" dirty="0">
              <a:ln w="11430"/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71" y="692696"/>
            <a:ext cx="1297764" cy="13010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5BA"/>
              </a:clrFrom>
              <a:clrTo>
                <a:srgbClr val="FFF5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7954" y="2469232"/>
            <a:ext cx="1391816" cy="139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86179" y="3088252"/>
            <a:ext cx="6855927" cy="68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1" y="1"/>
            <a:ext cx="7776862" cy="53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3216" y="3087216"/>
            <a:ext cx="6858000" cy="68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6237312"/>
            <a:ext cx="777686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58055118"/>
              </p:ext>
            </p:extLst>
          </p:nvPr>
        </p:nvGraphicFramePr>
        <p:xfrm>
          <a:off x="683571" y="692696"/>
          <a:ext cx="7776861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74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86179" y="3088252"/>
            <a:ext cx="6855927" cy="68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1" y="1"/>
            <a:ext cx="7776862" cy="53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3216" y="3087216"/>
            <a:ext cx="6858000" cy="68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6237312"/>
            <a:ext cx="777686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1" y="531211"/>
            <a:ext cx="7776861" cy="570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48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86179" y="3088252"/>
            <a:ext cx="6855927" cy="68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1" y="1"/>
            <a:ext cx="7776862" cy="53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3216" y="3087216"/>
            <a:ext cx="6858000" cy="68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6237312"/>
            <a:ext cx="777686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1" y="531211"/>
            <a:ext cx="7804150" cy="570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0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86179" y="3088252"/>
            <a:ext cx="6855927" cy="68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1" y="1"/>
            <a:ext cx="7776862" cy="53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3216" y="3087216"/>
            <a:ext cx="6858000" cy="68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6237312"/>
            <a:ext cx="7776862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1" y="531211"/>
            <a:ext cx="7776862" cy="570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6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атр">
  <a:themeElements>
    <a:clrScheme name="Театр 3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EAEAEA"/>
      </a:accent1>
      <a:accent2>
        <a:srgbClr val="5F5F5F"/>
      </a:accent2>
      <a:accent3>
        <a:srgbClr val="FFFFFF"/>
      </a:accent3>
      <a:accent4>
        <a:srgbClr val="000000"/>
      </a:accent4>
      <a:accent5>
        <a:srgbClr val="F3F3F3"/>
      </a:accent5>
      <a:accent6>
        <a:srgbClr val="555555"/>
      </a:accent6>
      <a:hlink>
        <a:srgbClr val="FFFFFF"/>
      </a:hlink>
      <a:folHlink>
        <a:srgbClr val="969696"/>
      </a:folHlink>
    </a:clrScheme>
    <a:fontScheme name="Театр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Cyr" charset="-52"/>
          </a:defRPr>
        </a:defPPr>
      </a:lstStyle>
    </a:lnDef>
  </a:objectDefaults>
  <a:extraClrSchemeLst>
    <a:extraClrScheme>
      <a:clrScheme name="Театр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атр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атр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атр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атр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атр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725</TotalTime>
  <Words>441</Words>
  <Application>Microsoft Office PowerPoint</Application>
  <PresentationFormat>Экран (4:3)</PresentationFormat>
  <Paragraphs>99</Paragraphs>
  <Slides>18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Тема Office</vt:lpstr>
      <vt:lpstr>1_Тема Office</vt:lpstr>
      <vt:lpstr>2_Тема Office</vt:lpstr>
      <vt:lpstr>3_Тема Office</vt:lpstr>
      <vt:lpstr>Театр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Ала</cp:lastModifiedBy>
  <cp:revision>54</cp:revision>
  <dcterms:created xsi:type="dcterms:W3CDTF">2006-09-25T21:58:27Z</dcterms:created>
  <dcterms:modified xsi:type="dcterms:W3CDTF">2021-02-23T18:29:05Z</dcterms:modified>
</cp:coreProperties>
</file>