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</a:t>
            </a:r>
            <a:r>
              <a:rPr lang="ru-RU" sz="2400" b="1" i="1" dirty="0">
                <a:solidFill>
                  <a:srgbClr val="FF0000"/>
                </a:solidFill>
                <a:latin typeface="Helvetica Neue"/>
                <a:ea typeface="MS Gothic" panose="020B0609070205080204" pitchFamily="49" charset="-128"/>
                <a:cs typeface="Times New Roman" panose="02020603050405020304" pitchFamily="18" charset="0"/>
              </a:rPr>
              <a:t>Клоуз-тест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>
              <a:spcBef>
                <a:spcPts val="750"/>
              </a:spcBef>
              <a:spcAft>
                <a:spcPts val="750"/>
              </a:spcAft>
              <a:buNone/>
            </a:pPr>
            <a:r>
              <a:rPr lang="ru-RU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Клоуз-тест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вид работы, при котором учащемуся необходимо дописать уже имеющийся текст.</a:t>
            </a:r>
          </a:p>
          <a:p>
            <a:pPr algn="just">
              <a:spcBef>
                <a:spcPts val="750"/>
              </a:spcBef>
              <a:spcAft>
                <a:spcPts val="750"/>
              </a:spcAft>
            </a:pP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Пропуски ставятся в местах, где возможна вариативность. Упражнение снимает страх учащегося перед написанием сочинения, потому что ему нужно не создавать целый текст, а лишь придумывать фрагменты. Важно обратить внимание на то, что в каждом упражнении необходимо заполнять пропуски не просто словами, а средствами художественной изобразительности или выразительности (эпитетами, метафорами, сравнениями, олицетворениями и так далее). Метод можно использовать при изучении иностранных языков.</a:t>
            </a:r>
          </a:p>
          <a:p>
            <a:pPr algn="l">
              <a:buNone/>
            </a:pPr>
            <a:r>
              <a:rPr lang="ru-RU" sz="22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развитие интеллектуальных способностей, позволяющих мыслить самостоятельно, грамматически и лексически верно.</a:t>
            </a:r>
          </a:p>
          <a:p>
            <a:pPr lvl="0" indent="450000" algn="just"/>
            <a:r>
              <a:rPr lang="ru-RU" sz="2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000" algn="just"/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D655BA-B7C0-4205-2BD7-16CEC00E5FEF}"/>
              </a:ext>
            </a:extLst>
          </p:cNvPr>
          <p:cNvSpPr txBox="1"/>
          <p:nvPr/>
        </p:nvSpPr>
        <p:spPr>
          <a:xfrm>
            <a:off x="611560" y="4087773"/>
            <a:ext cx="7920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95DC649E-3F38-9CAE-2EDD-9634DC6F04F2}"/>
              </a:ext>
            </a:extLst>
          </p:cNvPr>
          <p:cNvSpPr txBox="1"/>
          <p:nvPr/>
        </p:nvSpPr>
        <p:spPr>
          <a:xfrm>
            <a:off x="3707904" y="4564727"/>
            <a:ext cx="489654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900" b="0" i="0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учатся создавать свой продукт;</a:t>
            </a:r>
            <a:endParaRPr lang="ru-RU" sz="1900" b="0" i="0" dirty="0">
              <a:solidFill>
                <a:srgbClr val="181818"/>
              </a:solidFill>
              <a:effectLst/>
              <a:latin typeface="Open Sans" panose="020B0606030504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b="0" i="0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аргументировать, создавать, анализировать;</a:t>
            </a:r>
            <a:endParaRPr lang="ru-RU" sz="1900" b="0" i="0" dirty="0">
              <a:solidFill>
                <a:srgbClr val="181818"/>
              </a:solidFill>
              <a:effectLst/>
              <a:latin typeface="Open Sans" panose="020B0606030504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b="0" i="0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формирование умений работать с различными источниками информации</a:t>
            </a:r>
            <a:r>
              <a:rPr lang="ru-RU" sz="1900" b="0" i="0" dirty="0">
                <a:solidFill>
                  <a:srgbClr val="181818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ru-BY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23D762-B3E9-4912-DC0F-3A30D62948DC}"/>
              </a:ext>
            </a:extLst>
          </p:cNvPr>
          <p:cNvSpPr txBox="1"/>
          <p:nvPr/>
        </p:nvSpPr>
        <p:spPr>
          <a:xfrm>
            <a:off x="471254" y="1340768"/>
            <a:ext cx="8201492" cy="3223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 ___(1)___ viele verschiedenen Berufe: kreative Berufe, Krankenbehandlung,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Berufe im Handel sowie technische Berufe. Nach ___(2)___ Abschluss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Klasse möchte ich weiter lernen. Andere Mitschüler gehen (vielleicht) zum College.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Nach dem Abschluss der 11 Klasse möchte ich zur Hochschule gehen. Ich habe sehr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viel___(3)___. Aber ich interessiere ___(4)___ vor allem für Medizin. Ich möchte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Arzt werden. Bei der Auswahl des Berufes ist mein Interesse für mich wichtig. Für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meinen ___(5)___ Beruf brauche ich ___(6)___ Kenntnisse in der Schule. Mir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gefällt der Beruf des Arztes, weil der Arzt kann Menschen heilen. Deshalb möchte ich</a:t>
            </a:r>
          </a:p>
          <a:p>
            <a:pPr algn="l">
              <a:buNone/>
            </a:pPr>
            <a:r>
              <a:rPr lang="de-DE" sz="185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auch den ___(7)___ helfen.</a:t>
            </a:r>
          </a:p>
          <a:p>
            <a:pPr algn="l"/>
            <a:r>
              <a:rPr lang="de-DE" sz="185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Mensch, dem, Hobby, sich, Beruf, gut, geben, künftig</a:t>
            </a:r>
          </a:p>
        </p:txBody>
      </p:sp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273</Words>
  <Application>Microsoft Office PowerPoint</Application>
  <PresentationFormat>Экран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Helvetica Neue</vt:lpstr>
      <vt:lpstr>Open Sans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20</cp:revision>
  <dcterms:created xsi:type="dcterms:W3CDTF">2025-03-24T18:33:58Z</dcterms:created>
  <dcterms:modified xsi:type="dcterms:W3CDTF">2025-04-03T07:34:10Z</dcterms:modified>
</cp:coreProperties>
</file>