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theme/theme1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3.xml" ContentType="application/vnd.openxmlformats-officedocument.theme+xml"/>
  <Override PartName="/ppt/slideLayouts/slideLayout129.xml" ContentType="application/vnd.openxmlformats-officedocument.presentationml.slideLayout+xml"/>
  <Override PartName="/ppt/theme/theme14.xml" ContentType="application/vnd.openxmlformats-officedocument.theme+xml"/>
  <Override PartName="/ppt/slideLayouts/slideLayout130.xml" ContentType="application/vnd.openxmlformats-officedocument.presentationml.slideLayout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  <p:sldMasterId id="2147483699" r:id="rId4"/>
    <p:sldMasterId id="2147483712" r:id="rId5"/>
    <p:sldMasterId id="2147483714" r:id="rId6"/>
    <p:sldMasterId id="2147483726" r:id="rId7"/>
    <p:sldMasterId id="2147483738" r:id="rId8"/>
    <p:sldMasterId id="2147483750" r:id="rId9"/>
    <p:sldMasterId id="2147483762" r:id="rId10"/>
    <p:sldMasterId id="2147483774" r:id="rId11"/>
    <p:sldMasterId id="2147483786" r:id="rId12"/>
    <p:sldMasterId id="2147483788" r:id="rId13"/>
    <p:sldMasterId id="2147483801" r:id="rId14"/>
    <p:sldMasterId id="2147483803" r:id="rId15"/>
  </p:sldMasterIdLst>
  <p:sldIdLst>
    <p:sldId id="256" r:id="rId16"/>
    <p:sldId id="257" r:id="rId17"/>
    <p:sldId id="258" r:id="rId18"/>
    <p:sldId id="259" r:id="rId19"/>
    <p:sldId id="261" r:id="rId20"/>
    <p:sldId id="262" r:id="rId21"/>
    <p:sldId id="263" r:id="rId22"/>
    <p:sldId id="264" r:id="rId23"/>
    <p:sldId id="265" r:id="rId24"/>
    <p:sldId id="267" r:id="rId25"/>
    <p:sldId id="268" r:id="rId26"/>
    <p:sldId id="287" r:id="rId27"/>
    <p:sldId id="271" r:id="rId28"/>
    <p:sldId id="272" r:id="rId29"/>
    <p:sldId id="274" r:id="rId30"/>
    <p:sldId id="273" r:id="rId31"/>
    <p:sldId id="270" r:id="rId32"/>
    <p:sldId id="276" r:id="rId33"/>
    <p:sldId id="277" r:id="rId34"/>
    <p:sldId id="278" r:id="rId35"/>
    <p:sldId id="279" r:id="rId36"/>
    <p:sldId id="282" r:id="rId37"/>
    <p:sldId id="281" r:id="rId38"/>
    <p:sldId id="283" r:id="rId39"/>
    <p:sldId id="285" r:id="rId40"/>
    <p:sldId id="286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2400" i="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сверху, смешан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5164"/>
      </p:ext>
    </p:extLst>
  </p:cSld>
  <p:clrMapOvr>
    <a:masterClrMapping/>
  </p:clrMapOvr>
  <p:transition spd="slow">
    <p:randomBar dir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6708"/>
      </p:ext>
    </p:extLst>
  </p:cSld>
  <p:clrMapOvr>
    <a:masterClrMapping/>
  </p:clrMapOvr>
  <p:transition spd="slow">
    <p:randomBar dir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36810"/>
      </p:ext>
    </p:extLst>
  </p:cSld>
  <p:clrMapOvr>
    <a:masterClrMapping/>
  </p:clrMapOvr>
  <p:transition spd="slow">
    <p:randomBar dir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7516240"/>
      </p:ext>
    </p:extLst>
  </p:cSld>
  <p:clrMapOvr>
    <a:masterClrMapping/>
  </p:clrMapOvr>
  <p:transition spd="slow">
    <p:randomBar dir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3048307"/>
      </p:ext>
    </p:extLst>
  </p:cSld>
  <p:clrMapOvr>
    <a:masterClrMapping/>
  </p:clrMapOvr>
  <p:transition spd="slow">
    <p:randomBar dir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F00B2E-1B8B-47DF-A937-A9E1D3AC4F62}" type="datetimeFigureOut">
              <a:rPr lang="be-BY" smtClean="0">
                <a:solidFill>
                  <a:srgbClr val="C8C8B1"/>
                </a:solidFill>
              </a:rPr>
              <a:pPr/>
              <a:t>11.01.2023</a:t>
            </a:fld>
            <a:endParaRPr lang="be-BY">
              <a:solidFill>
                <a:srgbClr val="C8C8B1"/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be-BY">
              <a:solidFill>
                <a:srgbClr val="C8C8B1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1D5A6F8-3196-4C61-B4DD-0143EB05408E}" type="slidenum">
              <a:rPr lang="be-BY" smtClean="0">
                <a:solidFill>
                  <a:srgbClr val="C8C8B1"/>
                </a:solidFill>
              </a:rPr>
              <a:pPr/>
              <a:t>‹#›</a:t>
            </a:fld>
            <a:endParaRPr lang="be-BY">
              <a:solidFill>
                <a:srgbClr val="C8C8B1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сверху, книжная с большой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сверху: 1 книжная и 3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 сверху: 3 альбомных и 2 книж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 сверху: 3 книжных и 2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сверху, 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extLst/>
          </a:lstStyle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ниж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" name="Рамка 1"/>
          <p:cNvSpPr/>
          <p:nvPr/>
        </p:nvSpPr>
        <p:spPr>
          <a:xfrm>
            <a:off x="35496" y="0"/>
            <a:ext cx="9108504" cy="6858000"/>
          </a:xfrm>
          <a:prstGeom prst="frame">
            <a:avLst>
              <a:gd name="adj1" fmla="val 121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93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73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Рамка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13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>
                <a:latin typeface="+mj-lt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Рамка 3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dirty="0" smtClean="0"/>
              <a:t>щелкните, чтобы…</a:t>
            </a:r>
          </a:p>
        </p:txBody>
      </p:sp>
      <p:sp>
        <p:nvSpPr>
          <p:cNvPr id="5" name="Рамка 4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Рамка 3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Альбомная (на весь экра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kumimoji="0" lang="ru-RU" i="0"/>
              <a:t>Щелкните значок, чтобы добавить фотографию размером со всю страницу</a:t>
            </a:r>
            <a:endParaRPr kumimoji="0" lang="ru-RU" i="0" baseline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dirty="0" smtClean="0"/>
              <a:t>щелкните, чтобы…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аздел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3" name="Rectangle 22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4" name="Rectangle 23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2" name="Rectangle 21"/>
          <p:cNvSpPr/>
          <p:nvPr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ru-RU"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ru-RU"/>
              <a:t>Подзаголовок слайда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ru-RU"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ru-RU"/>
              <a:t>Заголовок раздела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2F465-9F15-4C97-87A9-3925F828565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3078-6FCD-47B6-B39A-C7F581ADE0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D1C-374B-486D-862D-EB3A71CA29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62AA4-CF05-4A90-9D05-1EBE39E2B4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D31A-FFB3-4896-A304-3022EB39512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05C0-6996-4001-93C2-905A173933B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53BF2-CA53-4F68-BFF3-B9B1F001E6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6FD8-A80C-4B5A-9096-2F973E5E5C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8686-BAD3-415D-9AA7-35B3D742C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03331-DBAC-4B97-9ADE-1EFA8C77379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34D40-E156-4F80-992D-66C87DF7F47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C8C8B1"/>
                </a:solidFill>
              </a:rPr>
              <a:pPr/>
              <a:t>11.01.2023</a:t>
            </a:fld>
            <a:endParaRPr lang="be-BY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C8C8B1"/>
                </a:solidFill>
              </a:rPr>
              <a:pPr/>
              <a:t>‹#›</a:t>
            </a:fld>
            <a:endParaRPr lang="be-BY">
              <a:solidFill>
                <a:srgbClr val="C8C8B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rgbClr val="C8C8B1">
                        <a:alpha val="60000"/>
                      </a:srgbClr>
                    </a:solidFill>
                  </a:ln>
                  <a:solidFill>
                    <a:srgbClr val="C8C8B1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704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1384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63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77525"/>
      </p:ext>
    </p:extLst>
  </p:cSld>
  <p:clrMapOvr>
    <a:masterClrMapping/>
  </p:clrMapOvr>
  <p:transition spd="slow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2813782"/>
      </p:ext>
    </p:extLst>
  </p:cSld>
  <p:clrMapOvr>
    <a:masterClrMapping/>
  </p:clrMapOvr>
  <p:transition spd="slow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1475341"/>
      </p:ext>
    </p:extLst>
  </p:cSld>
  <p:clrMapOvr>
    <a:masterClrMapping/>
  </p:clrMapOvr>
  <p:transition spd="slow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74923"/>
      </p:ext>
    </p:extLst>
  </p:cSld>
  <p:clrMapOvr>
    <a:masterClrMapping/>
  </p:clrMapOvr>
  <p:transition spd="slow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91186"/>
      </p:ext>
    </p:extLst>
  </p:cSld>
  <p:clrMapOvr>
    <a:masterClrMapping/>
  </p:clrMapOvr>
  <p:transition spd="slow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51461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сверху, смешан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9071858"/>
      </p:ext>
    </p:extLst>
  </p:cSld>
  <p:clrMapOvr>
    <a:masterClrMapping/>
  </p:clrMapOvr>
  <p:transition spd="slow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0477460"/>
      </p:ext>
    </p:extLst>
  </p:cSld>
  <p:clrMapOvr>
    <a:masterClrMapping/>
  </p:clrMapOvr>
  <p:transition spd="slow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C8C8B1"/>
                </a:solidFill>
              </a:rPr>
              <a:pPr/>
              <a:t>11.01.2023</a:t>
            </a:fld>
            <a:endParaRPr lang="be-BY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C8C8B1"/>
                </a:solidFill>
              </a:rPr>
              <a:pPr/>
              <a:t>‹#›</a:t>
            </a:fld>
            <a:endParaRPr lang="be-BY">
              <a:solidFill>
                <a:srgbClr val="C8C8B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rgbClr val="C8C8B1">
                        <a:alpha val="60000"/>
                      </a:srgbClr>
                    </a:solidFill>
                  </a:ln>
                  <a:solidFill>
                    <a:srgbClr val="C8C8B1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704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1384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63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77525"/>
      </p:ext>
    </p:extLst>
  </p:cSld>
  <p:clrMapOvr>
    <a:masterClrMapping/>
  </p:clrMapOvr>
  <p:transition spd="slow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2813782"/>
      </p:ext>
    </p:extLst>
  </p:cSld>
  <p:clrMapOvr>
    <a:masterClrMapping/>
  </p:clrMapOvr>
  <p:transition spd="slow"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1475341"/>
      </p:ext>
    </p:extLst>
  </p:cSld>
  <p:clrMapOvr>
    <a:masterClrMapping/>
  </p:clrMapOvr>
  <p:transition spd="slow">
    <p:randomBa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74923"/>
      </p:ext>
    </p:extLst>
  </p:cSld>
  <p:clrMapOvr>
    <a:masterClrMapping/>
  </p:clrMapOvr>
  <p:transition spd="slow">
    <p:randomBar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91186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51461"/>
      </p:ext>
    </p:extLst>
  </p:cSld>
  <p:clrMapOvr>
    <a:masterClrMapping/>
  </p:clrMapOvr>
  <p:transition spd="slow"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9071858"/>
      </p:ext>
    </p:extLst>
  </p:cSld>
  <p:clrMapOvr>
    <a:masterClrMapping/>
  </p:clrMapOvr>
  <p:transition spd="slow">
    <p:randomBar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0477460"/>
      </p:ext>
    </p:extLst>
  </p:cSld>
  <p:clrMapOvr>
    <a:masterClrMapping/>
  </p:clrMapOvr>
  <p:transition spd="slow"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F465-9F15-4C97-87A9-3925F82856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461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3078-6FCD-47B6-B39A-C7F581ADE0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5895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D1C-374B-486D-862D-EB3A71CA29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5244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62AA4-CF05-4A90-9D05-1EBE39E2B4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2867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D31A-FFB3-4896-A304-3022EB3951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9243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05C0-6996-4001-93C2-905A17393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201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53BF2-CA53-4F68-BFF3-B9B1F001E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09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6FD8-A80C-4B5A-9096-2F973E5E5C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53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8686-BAD3-415D-9AA7-35B3D742C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901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03331-DBAC-4B97-9ADE-1EFA8C7737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5687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34D40-E156-4F80-992D-66C87DF7F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298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C8C8B1"/>
                </a:solidFill>
              </a:rPr>
              <a:pPr/>
              <a:t>11.01.2023</a:t>
            </a:fld>
            <a:endParaRPr lang="be-BY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C8C8B1"/>
                </a:solidFill>
              </a:rPr>
              <a:pPr/>
              <a:t>‹#›</a:t>
            </a:fld>
            <a:endParaRPr lang="be-BY">
              <a:solidFill>
                <a:srgbClr val="C8C8B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rgbClr val="C8C8B1">
                        <a:alpha val="60000"/>
                      </a:srgbClr>
                    </a:solidFill>
                  </a:ln>
                  <a:solidFill>
                    <a:srgbClr val="C8C8B1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08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1338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071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67737"/>
      </p:ext>
    </p:extLst>
  </p:cSld>
  <p:clrMapOvr>
    <a:masterClrMapping/>
  </p:clrMapOvr>
  <p:transition spd="slow">
    <p:randomBar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0883014"/>
      </p:ext>
    </p:extLst>
  </p:cSld>
  <p:clrMapOvr>
    <a:masterClrMapping/>
  </p:clrMapOvr>
  <p:transition spd="slow">
    <p:randomBar dir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4284945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microsoft.com/office/2007/relationships/hdphoto" Target="../media/hdphoto1.wdp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microsoft.com/office/2007/relationships/hdphoto" Target="../media/hdphoto1.wdp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3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microsoft.com/office/2007/relationships/hdphoto" Target="../media/hdphoto1.wdp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microsoft.com/office/2007/relationships/hdphoto" Target="../media/hdphoto1.wdp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fld id="{56CD0F0C-148B-4C42-BF91-B92AFF8F5A2C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fld id="{F0F21DD2-FAB3-4C81-9025-E5AB8C3FD52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1" name="Рамка 10"/>
          <p:cNvSpPr/>
          <p:nvPr/>
        </p:nvSpPr>
        <p:spPr>
          <a:xfrm>
            <a:off x="0" y="0"/>
            <a:ext cx="9144000" cy="6857267"/>
          </a:xfrm>
          <a:prstGeom prst="frame">
            <a:avLst>
              <a:gd name="adj1" fmla="val 70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lang="ru-RU"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kumimoji="0" lang="ru-RU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kumimoji="0" lang="ru-RU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kumimoji="0" lang="ru-RU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kumimoji="0" lang="ru-RU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kumimoji="0" lang="ru-RU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0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C0EE693-2EE9-4E76-8E88-064158092AA8}" type="datetimeFigureOut">
              <a:rPr lang="be-BY" smtClean="0"/>
              <a:t>11.01.2023</a:t>
            </a:fld>
            <a:endParaRPr lang="be-BY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be-BY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A539A03-EB1F-41FE-9D74-4EC051C5797F}" type="slidenum">
              <a:rPr lang="be-BY" smtClean="0"/>
              <a:t>‹#›</a:t>
            </a:fld>
            <a:endParaRPr lang="be-BY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spd="slow">
    <p:randomBar dir="vert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5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 descr="7-00029_BAK_v03TOP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15875" y="6007100"/>
            <a:ext cx="9159875" cy="8493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5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5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pic>
        <p:nvPicPr>
          <p:cNvPr id="4" name="Рисунок 3" descr="footer_graphic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5435827"/>
            <a:ext cx="9144000" cy="1420586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5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5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/>
              <a:t>11.01.2023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/>
              <a:t>‹#›</a:t>
            </a:fld>
            <a:endParaRPr lang="be-B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6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11.01.2023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6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EE693-2EE9-4E76-8E88-064158092AA8}" type="datetimeFigureOut">
              <a:rPr lang="be-BY" smtClean="0"/>
              <a:t>11.01.2023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39A03-EB1F-41FE-9D74-4EC051C5797F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96055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e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gif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gif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jp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jpg"/><Relationship Id="rId5" Type="http://schemas.openxmlformats.org/officeDocument/2006/relationships/image" Target="../media/image20.gif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3966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8021230" cy="525658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2658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066"/>
          <a:stretch/>
        </p:blipFill>
        <p:spPr bwMode="auto">
          <a:xfrm>
            <a:off x="752818" y="764704"/>
            <a:ext cx="741682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7376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26"/>
          <a:stretch/>
        </p:blipFill>
        <p:spPr bwMode="auto">
          <a:xfrm>
            <a:off x="539552" y="116632"/>
            <a:ext cx="7997066" cy="57606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13" t="53075" b="6010"/>
          <a:stretch/>
        </p:blipFill>
        <p:spPr bwMode="auto">
          <a:xfrm>
            <a:off x="6156176" y="4293096"/>
            <a:ext cx="2236426" cy="147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618" y="4653136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747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208912" cy="57606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6310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38" r="32099"/>
          <a:stretch/>
        </p:blipFill>
        <p:spPr bwMode="auto">
          <a:xfrm>
            <a:off x="467544" y="1268760"/>
            <a:ext cx="5823173" cy="442639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44" t="24557" b="20268"/>
          <a:stretch/>
        </p:blipFill>
        <p:spPr bwMode="auto">
          <a:xfrm>
            <a:off x="6518793" y="1700808"/>
            <a:ext cx="2359654" cy="215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4021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34"/>
          <a:stretch/>
        </p:blipFill>
        <p:spPr bwMode="auto">
          <a:xfrm>
            <a:off x="217070" y="1340768"/>
            <a:ext cx="6552728" cy="422934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079" t="52444" b="13462"/>
          <a:stretch/>
        </p:blipFill>
        <p:spPr bwMode="auto">
          <a:xfrm>
            <a:off x="6769799" y="908720"/>
            <a:ext cx="2374202" cy="165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78593"/>
            <a:ext cx="1325488" cy="132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503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712968" cy="5832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4982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920880" cy="49600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r="33674"/>
          <a:stretch/>
        </p:blipFill>
        <p:spPr bwMode="auto">
          <a:xfrm>
            <a:off x="5909842" y="793379"/>
            <a:ext cx="3260628" cy="493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2496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784976" cy="5760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7592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20"/>
          <a:stretch/>
        </p:blipFill>
        <p:spPr bwMode="auto">
          <a:xfrm>
            <a:off x="463347" y="692696"/>
            <a:ext cx="6336704" cy="5049986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39" t="37318" b="31341"/>
          <a:stretch/>
        </p:blipFill>
        <p:spPr bwMode="auto">
          <a:xfrm>
            <a:off x="6947780" y="2492896"/>
            <a:ext cx="2196220" cy="1269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8228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9406"/>
            <a:ext cx="7632848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9"/>
          <a:stretch/>
        </p:blipFill>
        <p:spPr bwMode="auto">
          <a:xfrm>
            <a:off x="4211960" y="4209860"/>
            <a:ext cx="4391025" cy="211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3074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653"/>
          <a:stretch/>
        </p:blipFill>
        <p:spPr bwMode="auto">
          <a:xfrm>
            <a:off x="827584" y="1052736"/>
            <a:ext cx="5400600" cy="4032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0" t="27828" b="26593"/>
          <a:stretch/>
        </p:blipFill>
        <p:spPr bwMode="auto">
          <a:xfrm>
            <a:off x="6437429" y="332656"/>
            <a:ext cx="2258179" cy="183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r="37293"/>
          <a:stretch/>
        </p:blipFill>
        <p:spPr bwMode="auto">
          <a:xfrm>
            <a:off x="6228184" y="3429000"/>
            <a:ext cx="2676671" cy="292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150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03"/>
          <a:stretch/>
        </p:blipFill>
        <p:spPr bwMode="auto">
          <a:xfrm>
            <a:off x="899592" y="548680"/>
            <a:ext cx="7287716" cy="60486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76" y="188640"/>
            <a:ext cx="821432" cy="82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704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9694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5343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5" r="31777" b="1467"/>
          <a:stretch/>
        </p:blipFill>
        <p:spPr bwMode="auto">
          <a:xfrm>
            <a:off x="395536" y="260648"/>
            <a:ext cx="8424935" cy="615783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9318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2" r="29500"/>
          <a:stretch/>
        </p:blipFill>
        <p:spPr bwMode="auto">
          <a:xfrm>
            <a:off x="395536" y="260648"/>
            <a:ext cx="8352928" cy="61926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7032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84" y="260648"/>
            <a:ext cx="8369380" cy="61926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6680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6048672" cy="545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5575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704856" cy="432048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8426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 b="565"/>
          <a:stretch/>
        </p:blipFill>
        <p:spPr bwMode="auto">
          <a:xfrm>
            <a:off x="566738" y="881064"/>
            <a:ext cx="7916359" cy="50670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7029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459"/>
          <a:stretch/>
        </p:blipFill>
        <p:spPr bwMode="auto">
          <a:xfrm>
            <a:off x="2915816" y="116632"/>
            <a:ext cx="6138250" cy="63367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1" t="48030" b="17538"/>
          <a:stretch/>
        </p:blipFill>
        <p:spPr bwMode="auto">
          <a:xfrm>
            <a:off x="107503" y="3356992"/>
            <a:ext cx="2790381" cy="218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4" y="260648"/>
            <a:ext cx="1066800" cy="1066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7" y="1196752"/>
            <a:ext cx="884725" cy="663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1450988"/>
            <a:ext cx="1522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С. 93-94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10473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87"/>
          <a:stretch/>
        </p:blipFill>
        <p:spPr bwMode="auto">
          <a:xfrm>
            <a:off x="323528" y="495034"/>
            <a:ext cx="8424936" cy="57954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5846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39"/>
          <a:stretch/>
        </p:blipFill>
        <p:spPr bwMode="auto">
          <a:xfrm>
            <a:off x="719782" y="1590338"/>
            <a:ext cx="5976664" cy="46805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96" t="26752" b="33949"/>
          <a:stretch/>
        </p:blipFill>
        <p:spPr bwMode="auto">
          <a:xfrm>
            <a:off x="7020272" y="101854"/>
            <a:ext cx="2017477" cy="155719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7052"/>
            <a:ext cx="1066800" cy="1066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48680"/>
            <a:ext cx="884725" cy="6635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36445" y="1052736"/>
            <a:ext cx="14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С. 94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319338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r="31088"/>
          <a:stretch/>
        </p:blipFill>
        <p:spPr bwMode="auto">
          <a:xfrm>
            <a:off x="395536" y="1203048"/>
            <a:ext cx="6480720" cy="474623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9" t="13711" b="58149"/>
          <a:stretch/>
        </p:blipFill>
        <p:spPr bwMode="auto">
          <a:xfrm>
            <a:off x="6876256" y="147586"/>
            <a:ext cx="2100844" cy="1086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2908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43" t="45757" r="104"/>
          <a:stretch/>
        </p:blipFill>
        <p:spPr bwMode="auto">
          <a:xfrm>
            <a:off x="7164288" y="1628800"/>
            <a:ext cx="1800200" cy="138673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 r="32827"/>
          <a:stretch/>
        </p:blipFill>
        <p:spPr bwMode="auto">
          <a:xfrm>
            <a:off x="395536" y="548680"/>
            <a:ext cx="6624736" cy="537321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79" y="3688764"/>
            <a:ext cx="533400" cy="533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816" y="5805264"/>
            <a:ext cx="884725" cy="6635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64288" y="4293096"/>
            <a:ext cx="187220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С. 95. На каких условиях была подписана уния?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579010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Тема97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Твердый перепле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12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Белый текст и шрифт Courier для слайдов с кодом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3.xml><?xml version="1.0" encoding="utf-8"?>
<a:theme xmlns:a="http://schemas.openxmlformats.org/drawingml/2006/main" name="Тема98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4.xml><?xml version="1.0" encoding="utf-8"?>
<a:theme xmlns:a="http://schemas.openxmlformats.org/drawingml/2006/main" name="3_Белый текст и шрифт Courier для слайдов с кодом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5.xml><?xml version="1.0" encoding="utf-8"?>
<a:theme xmlns:a="http://schemas.openxmlformats.org/drawingml/2006/main" name="4_Белый текст и шрифт Courier для слайдов с кодом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101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Белый текст и шрифт Courier для слайдов с кодом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100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_Белый текст и шрифт Courier для слайдов с кодом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Тема13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Твердый перепле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Твердый перепле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18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  государстве</Template>
  <TotalTime>57</TotalTime>
  <Words>17</Words>
  <Application>Microsoft Office PowerPoint</Application>
  <PresentationFormat>Экран (4:3)</PresentationFormat>
  <Paragraphs>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26</vt:i4>
      </vt:variant>
    </vt:vector>
  </HeadingPairs>
  <TitlesOfParts>
    <vt:vector size="41" baseType="lpstr">
      <vt:lpstr>Тема97</vt:lpstr>
      <vt:lpstr>Тема101</vt:lpstr>
      <vt:lpstr>Белый текст и шрифт Courier для слайдов с кодом</vt:lpstr>
      <vt:lpstr>Тема100</vt:lpstr>
      <vt:lpstr>1_Белый текст и шрифт Courier для слайдов с кодом</vt:lpstr>
      <vt:lpstr>Тема13</vt:lpstr>
      <vt:lpstr>1_Твердый переплет</vt:lpstr>
      <vt:lpstr>2_Твердый переплет</vt:lpstr>
      <vt:lpstr>Тема18</vt:lpstr>
      <vt:lpstr>3_Твердый переплет</vt:lpstr>
      <vt:lpstr>Тема12</vt:lpstr>
      <vt:lpstr>2_Белый текст и шрифт Courier для слайдов с кодом</vt:lpstr>
      <vt:lpstr>Тема98</vt:lpstr>
      <vt:lpstr>3_Белый текст и шрифт Courier для слайдов с кодом</vt:lpstr>
      <vt:lpstr>4_Белый текст и шрифт Courier для слайдов с кодом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Ала</dc:creator>
  <cp:lastModifiedBy>Ала</cp:lastModifiedBy>
  <cp:revision>6</cp:revision>
  <dcterms:created xsi:type="dcterms:W3CDTF">2023-01-11T12:07:48Z</dcterms:created>
  <dcterms:modified xsi:type="dcterms:W3CDTF">2023-01-11T13:04:50Z</dcterms:modified>
</cp:coreProperties>
</file>