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60" r:id="rId5"/>
    <p:sldId id="261" r:id="rId6"/>
    <p:sldId id="259" r:id="rId7"/>
    <p:sldId id="263" r:id="rId8"/>
    <p:sldId id="288" r:id="rId9"/>
    <p:sldId id="276" r:id="rId10"/>
    <p:sldId id="262" r:id="rId11"/>
    <p:sldId id="279" r:id="rId12"/>
    <p:sldId id="281" r:id="rId13"/>
    <p:sldId id="284" r:id="rId14"/>
    <p:sldId id="280" r:id="rId15"/>
    <p:sldId id="283" r:id="rId16"/>
    <p:sldId id="286" r:id="rId17"/>
    <p:sldId id="287" r:id="rId18"/>
    <p:sldId id="289" r:id="rId19"/>
    <p:sldId id="292" r:id="rId20"/>
    <p:sldId id="265" r:id="rId21"/>
    <p:sldId id="266" r:id="rId22"/>
    <p:sldId id="258" r:id="rId23"/>
    <p:sldId id="270" r:id="rId24"/>
    <p:sldId id="267" r:id="rId25"/>
    <p:sldId id="269" r:id="rId26"/>
    <p:sldId id="268" r:id="rId27"/>
    <p:sldId id="271" r:id="rId28"/>
    <p:sldId id="272" r:id="rId29"/>
    <p:sldId id="293" r:id="rId30"/>
    <p:sldId id="290" r:id="rId31"/>
    <p:sldId id="294" r:id="rId32"/>
    <p:sldId id="295" r:id="rId33"/>
    <p:sldId id="291" r:id="rId34"/>
    <p:sldId id="273" r:id="rId35"/>
    <p:sldId id="275" r:id="rId3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392" y="-8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3C18DA-0399-4289-A7AB-4B9DAB0566DF}" type="doc">
      <dgm:prSet loTypeId="urn:microsoft.com/office/officeart/2005/8/layout/radial1" loCatId="cycle" qsTypeId="urn:microsoft.com/office/officeart/2005/8/quickstyle/simple4" qsCatId="simple" csTypeId="urn:microsoft.com/office/officeart/2005/8/colors/accent6_3" csCatId="accent6" phldr="1"/>
      <dgm:spPr/>
      <dgm:t>
        <a:bodyPr/>
        <a:lstStyle/>
        <a:p>
          <a:endParaRPr lang="ru-RU"/>
        </a:p>
      </dgm:t>
    </dgm:pt>
    <dgm:pt modelId="{67CAE112-AC2F-4D15-8F9A-0DFC3C356693}">
      <dgm:prSet phldrT="[Текст]"/>
      <dgm:spPr/>
      <dgm:t>
        <a:bodyPr/>
        <a:lstStyle/>
        <a:p>
          <a:r>
            <a:rPr lang="ru-RU" b="1" dirty="0" err="1" smtClean="0">
              <a:solidFill>
                <a:srgbClr val="FFFF00"/>
              </a:solidFill>
            </a:rPr>
            <a:t>Ольмеки</a:t>
          </a:r>
          <a:endParaRPr lang="ru-RU" b="1" dirty="0">
            <a:solidFill>
              <a:srgbClr val="FFFF00"/>
            </a:solidFill>
          </a:endParaRPr>
        </a:p>
      </dgm:t>
    </dgm:pt>
    <dgm:pt modelId="{EB6DB8A7-CF78-46A7-BB81-4C11E64AA6BD}" type="parTrans" cxnId="{1FA798F0-DBED-4863-B035-3F1FA549A6A4}">
      <dgm:prSet/>
      <dgm:spPr/>
      <dgm:t>
        <a:bodyPr/>
        <a:lstStyle/>
        <a:p>
          <a:endParaRPr lang="ru-RU"/>
        </a:p>
      </dgm:t>
    </dgm:pt>
    <dgm:pt modelId="{348EC59D-814D-4A99-ADD4-04784DCFCFCC}" type="sibTrans" cxnId="{1FA798F0-DBED-4863-B035-3F1FA549A6A4}">
      <dgm:prSet/>
      <dgm:spPr/>
      <dgm:t>
        <a:bodyPr/>
        <a:lstStyle/>
        <a:p>
          <a:endParaRPr lang="ru-RU"/>
        </a:p>
      </dgm:t>
    </dgm:pt>
    <dgm:pt modelId="{10F4EDDE-D12F-4F10-8D62-955C6A1B4FB5}">
      <dgm:prSet phldrT="[Текст]" custT="1"/>
      <dgm:spPr/>
      <dgm:t>
        <a:bodyPr/>
        <a:lstStyle/>
        <a:p>
          <a:r>
            <a:rPr lang="ru-RU" sz="1600" b="1" dirty="0" smtClean="0">
              <a:solidFill>
                <a:srgbClr val="FFFF00"/>
              </a:solidFill>
            </a:rPr>
            <a:t>Где жили</a:t>
          </a:r>
          <a:endParaRPr lang="ru-RU" sz="1600" b="1" dirty="0">
            <a:solidFill>
              <a:srgbClr val="FFFF00"/>
            </a:solidFill>
          </a:endParaRPr>
        </a:p>
      </dgm:t>
    </dgm:pt>
    <dgm:pt modelId="{7A9CC40B-0696-4CED-875F-861938835435}" type="parTrans" cxnId="{A9C95928-D5A3-44A2-81A7-5785FE680928}">
      <dgm:prSet/>
      <dgm:spPr/>
      <dgm:t>
        <a:bodyPr/>
        <a:lstStyle/>
        <a:p>
          <a:endParaRPr lang="ru-RU"/>
        </a:p>
      </dgm:t>
    </dgm:pt>
    <dgm:pt modelId="{E547B24D-2CDC-4428-815E-C9B489C419CD}" type="sibTrans" cxnId="{A9C95928-D5A3-44A2-81A7-5785FE680928}">
      <dgm:prSet/>
      <dgm:spPr/>
      <dgm:t>
        <a:bodyPr/>
        <a:lstStyle/>
        <a:p>
          <a:endParaRPr lang="ru-RU"/>
        </a:p>
      </dgm:t>
    </dgm:pt>
    <dgm:pt modelId="{C4E52867-E7C8-4E51-B271-07733735ECFA}">
      <dgm:prSet phldrT="[Текст]" custT="1"/>
      <dgm:spPr/>
      <dgm:t>
        <a:bodyPr/>
        <a:lstStyle/>
        <a:p>
          <a:r>
            <a:rPr lang="ru-RU" sz="1800" b="1" dirty="0" smtClean="0">
              <a:solidFill>
                <a:srgbClr val="FFFF00"/>
              </a:solidFill>
            </a:rPr>
            <a:t>Чем занимались</a:t>
          </a:r>
          <a:endParaRPr lang="ru-RU" sz="1800" b="1" dirty="0">
            <a:solidFill>
              <a:srgbClr val="FFFF00"/>
            </a:solidFill>
          </a:endParaRPr>
        </a:p>
      </dgm:t>
    </dgm:pt>
    <dgm:pt modelId="{2C5C00BB-6403-43BA-A0C7-F03B9581C9D8}" type="parTrans" cxnId="{18133558-8C97-4126-9B63-D774BD809E76}">
      <dgm:prSet/>
      <dgm:spPr>
        <a:blipFill rotWithShape="0">
          <a:blip xmlns:r="http://schemas.openxmlformats.org/officeDocument/2006/relationships" r:embed="rId1"/>
          <a:stretch>
            <a:fillRect/>
          </a:stretch>
        </a:blipFill>
      </dgm:spPr>
      <dgm:t>
        <a:bodyPr/>
        <a:lstStyle/>
        <a:p>
          <a:endParaRPr lang="ru-RU"/>
        </a:p>
      </dgm:t>
    </dgm:pt>
    <dgm:pt modelId="{DC2B3CE8-F179-4F0F-9EE9-DE40CDA0B628}" type="sibTrans" cxnId="{18133558-8C97-4126-9B63-D774BD809E76}">
      <dgm:prSet/>
      <dgm:spPr/>
      <dgm:t>
        <a:bodyPr/>
        <a:lstStyle/>
        <a:p>
          <a:endParaRPr lang="ru-RU"/>
        </a:p>
      </dgm:t>
    </dgm:pt>
    <dgm:pt modelId="{54BE202C-9DE5-491A-BF21-2395DEBAF4B7}">
      <dgm:prSet phldrT="[Текст]" custT="1"/>
      <dgm:spPr>
        <a:solidFill>
          <a:schemeClr val="accent6">
            <a:lumMod val="75000"/>
          </a:schemeClr>
        </a:solidFill>
      </dgm:spPr>
      <dgm:t>
        <a:bodyPr/>
        <a:lstStyle/>
        <a:p>
          <a:r>
            <a:rPr lang="ru-RU" sz="1800" b="1" dirty="0" smtClean="0">
              <a:solidFill>
                <a:srgbClr val="FFFF00"/>
              </a:solidFill>
            </a:rPr>
            <a:t>Культура</a:t>
          </a:r>
          <a:endParaRPr lang="ru-RU" sz="1800" b="1" dirty="0">
            <a:solidFill>
              <a:srgbClr val="FFFF00"/>
            </a:solidFill>
          </a:endParaRPr>
        </a:p>
      </dgm:t>
    </dgm:pt>
    <dgm:pt modelId="{3DE81221-D71C-4EFB-9681-DBD17943A406}" type="parTrans" cxnId="{11AB2BAD-1C09-4961-BCEF-1D3377E139F4}">
      <dgm:prSet/>
      <dgm:spPr/>
      <dgm:t>
        <a:bodyPr/>
        <a:lstStyle/>
        <a:p>
          <a:endParaRPr lang="ru-RU"/>
        </a:p>
      </dgm:t>
    </dgm:pt>
    <dgm:pt modelId="{767384A8-19E6-482A-9034-F99FDD4CA29C}" type="sibTrans" cxnId="{11AB2BAD-1C09-4961-BCEF-1D3377E139F4}">
      <dgm:prSet/>
      <dgm:spPr/>
      <dgm:t>
        <a:bodyPr/>
        <a:lstStyle/>
        <a:p>
          <a:endParaRPr lang="ru-RU"/>
        </a:p>
      </dgm:t>
    </dgm:pt>
    <dgm:pt modelId="{410F8190-5C14-496B-9AED-4529C8356946}">
      <dgm:prSet phldrT="[Текст]" custT="1"/>
      <dgm:spPr>
        <a:solidFill>
          <a:schemeClr val="accent6">
            <a:lumMod val="75000"/>
          </a:schemeClr>
        </a:solidFill>
      </dgm:spPr>
      <dgm:t>
        <a:bodyPr/>
        <a:lstStyle/>
        <a:p>
          <a:r>
            <a:rPr lang="ru-RU" sz="1800" b="1" dirty="0" smtClean="0">
              <a:solidFill>
                <a:srgbClr val="FFFF00"/>
              </a:solidFill>
            </a:rPr>
            <a:t>Религия</a:t>
          </a:r>
          <a:endParaRPr lang="ru-RU" sz="1800" b="1" dirty="0">
            <a:solidFill>
              <a:srgbClr val="FFFF00"/>
            </a:solidFill>
          </a:endParaRPr>
        </a:p>
      </dgm:t>
    </dgm:pt>
    <dgm:pt modelId="{43B80937-715F-45AC-B3C0-23DC09216662}" type="parTrans" cxnId="{2336C368-C312-4B65-8B01-243688A8081B}">
      <dgm:prSet/>
      <dgm:spPr/>
      <dgm:t>
        <a:bodyPr/>
        <a:lstStyle/>
        <a:p>
          <a:endParaRPr lang="ru-RU"/>
        </a:p>
      </dgm:t>
    </dgm:pt>
    <dgm:pt modelId="{F9833B74-8B99-4C67-B0CE-6CBB40A0D98C}" type="sibTrans" cxnId="{2336C368-C312-4B65-8B01-243688A8081B}">
      <dgm:prSet/>
      <dgm:spPr/>
      <dgm:t>
        <a:bodyPr/>
        <a:lstStyle/>
        <a:p>
          <a:endParaRPr lang="ru-RU"/>
        </a:p>
      </dgm:t>
    </dgm:pt>
    <dgm:pt modelId="{344680F8-1473-494A-AD88-F29B5A8DEB15}" type="pres">
      <dgm:prSet presAssocID="{583C18DA-0399-4289-A7AB-4B9DAB0566DF}" presName="cycle" presStyleCnt="0">
        <dgm:presLayoutVars>
          <dgm:chMax val="1"/>
          <dgm:dir/>
          <dgm:animLvl val="ctr"/>
          <dgm:resizeHandles val="exact"/>
        </dgm:presLayoutVars>
      </dgm:prSet>
      <dgm:spPr/>
      <dgm:t>
        <a:bodyPr/>
        <a:lstStyle/>
        <a:p>
          <a:endParaRPr lang="ru-RU"/>
        </a:p>
      </dgm:t>
    </dgm:pt>
    <dgm:pt modelId="{7743AE30-9986-4F26-8EFD-444AAF197DC5}" type="pres">
      <dgm:prSet presAssocID="{67CAE112-AC2F-4D15-8F9A-0DFC3C356693}" presName="centerShape" presStyleLbl="node0" presStyleIdx="0" presStyleCnt="1"/>
      <dgm:spPr/>
      <dgm:t>
        <a:bodyPr/>
        <a:lstStyle/>
        <a:p>
          <a:endParaRPr lang="ru-RU"/>
        </a:p>
      </dgm:t>
    </dgm:pt>
    <dgm:pt modelId="{78375B6D-F8C7-4CF9-B65D-B440E6C3881F}" type="pres">
      <dgm:prSet presAssocID="{7A9CC40B-0696-4CED-875F-861938835435}" presName="Name9" presStyleLbl="parChTrans1D2" presStyleIdx="0" presStyleCnt="4"/>
      <dgm:spPr/>
      <dgm:t>
        <a:bodyPr/>
        <a:lstStyle/>
        <a:p>
          <a:endParaRPr lang="ru-RU"/>
        </a:p>
      </dgm:t>
    </dgm:pt>
    <dgm:pt modelId="{2A460E41-5BF3-4230-931A-2D7421B905FD}" type="pres">
      <dgm:prSet presAssocID="{7A9CC40B-0696-4CED-875F-861938835435}" presName="connTx" presStyleLbl="parChTrans1D2" presStyleIdx="0" presStyleCnt="4"/>
      <dgm:spPr/>
      <dgm:t>
        <a:bodyPr/>
        <a:lstStyle/>
        <a:p>
          <a:endParaRPr lang="ru-RU"/>
        </a:p>
      </dgm:t>
    </dgm:pt>
    <dgm:pt modelId="{FE137235-807D-43C1-AF16-FCF28B6ADE32}" type="pres">
      <dgm:prSet presAssocID="{10F4EDDE-D12F-4F10-8D62-955C6A1B4FB5}" presName="node" presStyleLbl="node1" presStyleIdx="0" presStyleCnt="4" custScaleY="50904" custRadScaleRad="142510" custRadScaleInc="-1106">
        <dgm:presLayoutVars>
          <dgm:bulletEnabled val="1"/>
        </dgm:presLayoutVars>
      </dgm:prSet>
      <dgm:spPr/>
      <dgm:t>
        <a:bodyPr/>
        <a:lstStyle/>
        <a:p>
          <a:endParaRPr lang="ru-RU"/>
        </a:p>
      </dgm:t>
    </dgm:pt>
    <dgm:pt modelId="{D083A95D-7795-40B1-A69D-73AD1C8F0EE6}" type="pres">
      <dgm:prSet presAssocID="{2C5C00BB-6403-43BA-A0C7-F03B9581C9D8}" presName="Name9" presStyleLbl="parChTrans1D2" presStyleIdx="1" presStyleCnt="4"/>
      <dgm:spPr/>
      <dgm:t>
        <a:bodyPr/>
        <a:lstStyle/>
        <a:p>
          <a:endParaRPr lang="ru-RU"/>
        </a:p>
      </dgm:t>
    </dgm:pt>
    <dgm:pt modelId="{DD4F2681-2625-4B06-ABFA-372DA5B673C2}" type="pres">
      <dgm:prSet presAssocID="{2C5C00BB-6403-43BA-A0C7-F03B9581C9D8}" presName="connTx" presStyleLbl="parChTrans1D2" presStyleIdx="1" presStyleCnt="4"/>
      <dgm:spPr/>
      <dgm:t>
        <a:bodyPr/>
        <a:lstStyle/>
        <a:p>
          <a:endParaRPr lang="ru-RU"/>
        </a:p>
      </dgm:t>
    </dgm:pt>
    <dgm:pt modelId="{AC328DD4-6150-4D0D-B3C7-0372896EBD13}" type="pres">
      <dgm:prSet presAssocID="{C4E52867-E7C8-4E51-B271-07733735ECFA}" presName="node" presStyleLbl="node1" presStyleIdx="1" presStyleCnt="4" custScaleX="90270" custScaleY="59096" custRadScaleRad="182602" custRadScaleInc="2065">
        <dgm:presLayoutVars>
          <dgm:bulletEnabled val="1"/>
        </dgm:presLayoutVars>
      </dgm:prSet>
      <dgm:spPr/>
      <dgm:t>
        <a:bodyPr/>
        <a:lstStyle/>
        <a:p>
          <a:endParaRPr lang="ru-RU"/>
        </a:p>
      </dgm:t>
    </dgm:pt>
    <dgm:pt modelId="{6AD96255-316E-4543-B9F2-78B82CE0B40F}" type="pres">
      <dgm:prSet presAssocID="{3DE81221-D71C-4EFB-9681-DBD17943A406}" presName="Name9" presStyleLbl="parChTrans1D2" presStyleIdx="2" presStyleCnt="4"/>
      <dgm:spPr/>
      <dgm:t>
        <a:bodyPr/>
        <a:lstStyle/>
        <a:p>
          <a:endParaRPr lang="ru-RU"/>
        </a:p>
      </dgm:t>
    </dgm:pt>
    <dgm:pt modelId="{CA43ED58-CC6F-48A7-863B-77002908EEE7}" type="pres">
      <dgm:prSet presAssocID="{3DE81221-D71C-4EFB-9681-DBD17943A406}" presName="connTx" presStyleLbl="parChTrans1D2" presStyleIdx="2" presStyleCnt="4"/>
      <dgm:spPr/>
      <dgm:t>
        <a:bodyPr/>
        <a:lstStyle/>
        <a:p>
          <a:endParaRPr lang="ru-RU"/>
        </a:p>
      </dgm:t>
    </dgm:pt>
    <dgm:pt modelId="{02EBCBDB-F30A-4115-9D0F-B9B6E8A28185}" type="pres">
      <dgm:prSet presAssocID="{54BE202C-9DE5-491A-BF21-2395DEBAF4B7}" presName="node" presStyleLbl="node1" presStyleIdx="2" presStyleCnt="4" custScaleX="119467" custScaleY="23044" custRadScaleRad="128262" custRadScaleInc="-1873">
        <dgm:presLayoutVars>
          <dgm:bulletEnabled val="1"/>
        </dgm:presLayoutVars>
      </dgm:prSet>
      <dgm:spPr/>
      <dgm:t>
        <a:bodyPr/>
        <a:lstStyle/>
        <a:p>
          <a:endParaRPr lang="ru-RU"/>
        </a:p>
      </dgm:t>
    </dgm:pt>
    <dgm:pt modelId="{38ECAF2F-0C35-4804-B98F-3ACF3A076590}" type="pres">
      <dgm:prSet presAssocID="{43B80937-715F-45AC-B3C0-23DC09216662}" presName="Name9" presStyleLbl="parChTrans1D2" presStyleIdx="3" presStyleCnt="4"/>
      <dgm:spPr/>
      <dgm:t>
        <a:bodyPr/>
        <a:lstStyle/>
        <a:p>
          <a:endParaRPr lang="ru-RU"/>
        </a:p>
      </dgm:t>
    </dgm:pt>
    <dgm:pt modelId="{16D2EFEF-65F6-42F6-9C77-62D3F2ADE648}" type="pres">
      <dgm:prSet presAssocID="{43B80937-715F-45AC-B3C0-23DC09216662}" presName="connTx" presStyleLbl="parChTrans1D2" presStyleIdx="3" presStyleCnt="4"/>
      <dgm:spPr/>
      <dgm:t>
        <a:bodyPr/>
        <a:lstStyle/>
        <a:p>
          <a:endParaRPr lang="ru-RU"/>
        </a:p>
      </dgm:t>
    </dgm:pt>
    <dgm:pt modelId="{3D2EFA0B-820E-4A62-B3F2-8391800A37A9}" type="pres">
      <dgm:prSet presAssocID="{410F8190-5C14-496B-9AED-4529C8356946}" presName="node" presStyleLbl="node1" presStyleIdx="3" presStyleCnt="4" custScaleY="50537" custRadScaleRad="199716" custRadScaleInc="872">
        <dgm:presLayoutVars>
          <dgm:bulletEnabled val="1"/>
        </dgm:presLayoutVars>
      </dgm:prSet>
      <dgm:spPr/>
      <dgm:t>
        <a:bodyPr/>
        <a:lstStyle/>
        <a:p>
          <a:endParaRPr lang="ru-RU"/>
        </a:p>
      </dgm:t>
    </dgm:pt>
  </dgm:ptLst>
  <dgm:cxnLst>
    <dgm:cxn modelId="{B697F081-E4D8-40B8-B81F-27AD7BA8EFB2}" type="presOf" srcId="{43B80937-715F-45AC-B3C0-23DC09216662}" destId="{38ECAF2F-0C35-4804-B98F-3ACF3A076590}" srcOrd="0" destOrd="0" presId="urn:microsoft.com/office/officeart/2005/8/layout/radial1"/>
    <dgm:cxn modelId="{A9C95928-D5A3-44A2-81A7-5785FE680928}" srcId="{67CAE112-AC2F-4D15-8F9A-0DFC3C356693}" destId="{10F4EDDE-D12F-4F10-8D62-955C6A1B4FB5}" srcOrd="0" destOrd="0" parTransId="{7A9CC40B-0696-4CED-875F-861938835435}" sibTransId="{E547B24D-2CDC-4428-815E-C9B489C419CD}"/>
    <dgm:cxn modelId="{691BCDF5-FD16-4959-85E4-C0014C1BD430}" type="presOf" srcId="{3DE81221-D71C-4EFB-9681-DBD17943A406}" destId="{CA43ED58-CC6F-48A7-863B-77002908EEE7}" srcOrd="1" destOrd="0" presId="urn:microsoft.com/office/officeart/2005/8/layout/radial1"/>
    <dgm:cxn modelId="{1FA798F0-DBED-4863-B035-3F1FA549A6A4}" srcId="{583C18DA-0399-4289-A7AB-4B9DAB0566DF}" destId="{67CAE112-AC2F-4D15-8F9A-0DFC3C356693}" srcOrd="0" destOrd="0" parTransId="{EB6DB8A7-CF78-46A7-BB81-4C11E64AA6BD}" sibTransId="{348EC59D-814D-4A99-ADD4-04784DCFCFCC}"/>
    <dgm:cxn modelId="{F241F94F-B417-4A9A-9EB7-6791EE88C881}" type="presOf" srcId="{583C18DA-0399-4289-A7AB-4B9DAB0566DF}" destId="{344680F8-1473-494A-AD88-F29B5A8DEB15}" srcOrd="0" destOrd="0" presId="urn:microsoft.com/office/officeart/2005/8/layout/radial1"/>
    <dgm:cxn modelId="{20CB00EA-2E9F-405B-89FE-F8E94EBB0602}" type="presOf" srcId="{2C5C00BB-6403-43BA-A0C7-F03B9581C9D8}" destId="{D083A95D-7795-40B1-A69D-73AD1C8F0EE6}" srcOrd="0" destOrd="0" presId="urn:microsoft.com/office/officeart/2005/8/layout/radial1"/>
    <dgm:cxn modelId="{C4973C9C-854E-40FD-B030-AD10C66B749E}" type="presOf" srcId="{43B80937-715F-45AC-B3C0-23DC09216662}" destId="{16D2EFEF-65F6-42F6-9C77-62D3F2ADE648}" srcOrd="1" destOrd="0" presId="urn:microsoft.com/office/officeart/2005/8/layout/radial1"/>
    <dgm:cxn modelId="{A1AFE170-6081-4B96-A51E-0C9F7752D8AF}" type="presOf" srcId="{7A9CC40B-0696-4CED-875F-861938835435}" destId="{2A460E41-5BF3-4230-931A-2D7421B905FD}" srcOrd="1" destOrd="0" presId="urn:microsoft.com/office/officeart/2005/8/layout/radial1"/>
    <dgm:cxn modelId="{D5D8CD99-D016-423C-8073-1EAAC6CC5D30}" type="presOf" srcId="{410F8190-5C14-496B-9AED-4529C8356946}" destId="{3D2EFA0B-820E-4A62-B3F2-8391800A37A9}" srcOrd="0" destOrd="0" presId="urn:microsoft.com/office/officeart/2005/8/layout/radial1"/>
    <dgm:cxn modelId="{2F534143-AC2E-47AE-8597-258B0099B6E6}" type="presOf" srcId="{54BE202C-9DE5-491A-BF21-2395DEBAF4B7}" destId="{02EBCBDB-F30A-4115-9D0F-B9B6E8A28185}" srcOrd="0" destOrd="0" presId="urn:microsoft.com/office/officeart/2005/8/layout/radial1"/>
    <dgm:cxn modelId="{0E0BE7A6-4C40-41A8-8EF9-D7FAAA17BD77}" type="presOf" srcId="{3DE81221-D71C-4EFB-9681-DBD17943A406}" destId="{6AD96255-316E-4543-B9F2-78B82CE0B40F}" srcOrd="0" destOrd="0" presId="urn:microsoft.com/office/officeart/2005/8/layout/radial1"/>
    <dgm:cxn modelId="{F54C5A8C-2EFE-42BF-8E41-89F462FEC8F5}" type="presOf" srcId="{2C5C00BB-6403-43BA-A0C7-F03B9581C9D8}" destId="{DD4F2681-2625-4B06-ABFA-372DA5B673C2}" srcOrd="1" destOrd="0" presId="urn:microsoft.com/office/officeart/2005/8/layout/radial1"/>
    <dgm:cxn modelId="{40DEB50C-A529-49A8-A652-F4ACD7E8A64B}" type="presOf" srcId="{10F4EDDE-D12F-4F10-8D62-955C6A1B4FB5}" destId="{FE137235-807D-43C1-AF16-FCF28B6ADE32}" srcOrd="0" destOrd="0" presId="urn:microsoft.com/office/officeart/2005/8/layout/radial1"/>
    <dgm:cxn modelId="{7F9FB175-FAA6-4194-95CB-8C99A394C11E}" type="presOf" srcId="{C4E52867-E7C8-4E51-B271-07733735ECFA}" destId="{AC328DD4-6150-4D0D-B3C7-0372896EBD13}" srcOrd="0" destOrd="0" presId="urn:microsoft.com/office/officeart/2005/8/layout/radial1"/>
    <dgm:cxn modelId="{50D5755E-18B3-42C3-A095-4D1672E3608C}" type="presOf" srcId="{7A9CC40B-0696-4CED-875F-861938835435}" destId="{78375B6D-F8C7-4CF9-B65D-B440E6C3881F}" srcOrd="0" destOrd="0" presId="urn:microsoft.com/office/officeart/2005/8/layout/radial1"/>
    <dgm:cxn modelId="{11AB2BAD-1C09-4961-BCEF-1D3377E139F4}" srcId="{67CAE112-AC2F-4D15-8F9A-0DFC3C356693}" destId="{54BE202C-9DE5-491A-BF21-2395DEBAF4B7}" srcOrd="2" destOrd="0" parTransId="{3DE81221-D71C-4EFB-9681-DBD17943A406}" sibTransId="{767384A8-19E6-482A-9034-F99FDD4CA29C}"/>
    <dgm:cxn modelId="{160D6944-B667-4F7A-93E5-FAD6958EE9FB}" type="presOf" srcId="{67CAE112-AC2F-4D15-8F9A-0DFC3C356693}" destId="{7743AE30-9986-4F26-8EFD-444AAF197DC5}" srcOrd="0" destOrd="0" presId="urn:microsoft.com/office/officeart/2005/8/layout/radial1"/>
    <dgm:cxn modelId="{2336C368-C312-4B65-8B01-243688A8081B}" srcId="{67CAE112-AC2F-4D15-8F9A-0DFC3C356693}" destId="{410F8190-5C14-496B-9AED-4529C8356946}" srcOrd="3" destOrd="0" parTransId="{43B80937-715F-45AC-B3C0-23DC09216662}" sibTransId="{F9833B74-8B99-4C67-B0CE-6CBB40A0D98C}"/>
    <dgm:cxn modelId="{18133558-8C97-4126-9B63-D774BD809E76}" srcId="{67CAE112-AC2F-4D15-8F9A-0DFC3C356693}" destId="{C4E52867-E7C8-4E51-B271-07733735ECFA}" srcOrd="1" destOrd="0" parTransId="{2C5C00BB-6403-43BA-A0C7-F03B9581C9D8}" sibTransId="{DC2B3CE8-F179-4F0F-9EE9-DE40CDA0B628}"/>
    <dgm:cxn modelId="{D8E0C4B8-36A8-408D-A56A-3529CF9DB7C3}" type="presParOf" srcId="{344680F8-1473-494A-AD88-F29B5A8DEB15}" destId="{7743AE30-9986-4F26-8EFD-444AAF197DC5}" srcOrd="0" destOrd="0" presId="urn:microsoft.com/office/officeart/2005/8/layout/radial1"/>
    <dgm:cxn modelId="{01C5A694-7AD1-4036-8355-1D56A602AF0B}" type="presParOf" srcId="{344680F8-1473-494A-AD88-F29B5A8DEB15}" destId="{78375B6D-F8C7-4CF9-B65D-B440E6C3881F}" srcOrd="1" destOrd="0" presId="urn:microsoft.com/office/officeart/2005/8/layout/radial1"/>
    <dgm:cxn modelId="{ED6F521A-78D5-4906-8CEC-8E457F5E0BD3}" type="presParOf" srcId="{78375B6D-F8C7-4CF9-B65D-B440E6C3881F}" destId="{2A460E41-5BF3-4230-931A-2D7421B905FD}" srcOrd="0" destOrd="0" presId="urn:microsoft.com/office/officeart/2005/8/layout/radial1"/>
    <dgm:cxn modelId="{942C0A73-56DD-4E26-8B28-20F6DC6B6A94}" type="presParOf" srcId="{344680F8-1473-494A-AD88-F29B5A8DEB15}" destId="{FE137235-807D-43C1-AF16-FCF28B6ADE32}" srcOrd="2" destOrd="0" presId="urn:microsoft.com/office/officeart/2005/8/layout/radial1"/>
    <dgm:cxn modelId="{2A5032EE-7B27-40C4-98A9-2FB24F7E9F51}" type="presParOf" srcId="{344680F8-1473-494A-AD88-F29B5A8DEB15}" destId="{D083A95D-7795-40B1-A69D-73AD1C8F0EE6}" srcOrd="3" destOrd="0" presId="urn:microsoft.com/office/officeart/2005/8/layout/radial1"/>
    <dgm:cxn modelId="{71170464-EDF7-4A39-BD67-03746AD065AA}" type="presParOf" srcId="{D083A95D-7795-40B1-A69D-73AD1C8F0EE6}" destId="{DD4F2681-2625-4B06-ABFA-372DA5B673C2}" srcOrd="0" destOrd="0" presId="urn:microsoft.com/office/officeart/2005/8/layout/radial1"/>
    <dgm:cxn modelId="{DC907E64-B4F3-4899-A23E-2055E749EC4B}" type="presParOf" srcId="{344680F8-1473-494A-AD88-F29B5A8DEB15}" destId="{AC328DD4-6150-4D0D-B3C7-0372896EBD13}" srcOrd="4" destOrd="0" presId="urn:microsoft.com/office/officeart/2005/8/layout/radial1"/>
    <dgm:cxn modelId="{513EF18A-DC22-4CFA-B1B7-8BDC49628117}" type="presParOf" srcId="{344680F8-1473-494A-AD88-F29B5A8DEB15}" destId="{6AD96255-316E-4543-B9F2-78B82CE0B40F}" srcOrd="5" destOrd="0" presId="urn:microsoft.com/office/officeart/2005/8/layout/radial1"/>
    <dgm:cxn modelId="{73ED3EE2-6FAF-4968-82DF-FD2D115A2C5B}" type="presParOf" srcId="{6AD96255-316E-4543-B9F2-78B82CE0B40F}" destId="{CA43ED58-CC6F-48A7-863B-77002908EEE7}" srcOrd="0" destOrd="0" presId="urn:microsoft.com/office/officeart/2005/8/layout/radial1"/>
    <dgm:cxn modelId="{8A82F7E3-3940-4B4D-AE7E-C771EE47234F}" type="presParOf" srcId="{344680F8-1473-494A-AD88-F29B5A8DEB15}" destId="{02EBCBDB-F30A-4115-9D0F-B9B6E8A28185}" srcOrd="6" destOrd="0" presId="urn:microsoft.com/office/officeart/2005/8/layout/radial1"/>
    <dgm:cxn modelId="{83C951AA-CC10-4C27-8391-E8354871F696}" type="presParOf" srcId="{344680F8-1473-494A-AD88-F29B5A8DEB15}" destId="{38ECAF2F-0C35-4804-B98F-3ACF3A076590}" srcOrd="7" destOrd="0" presId="urn:microsoft.com/office/officeart/2005/8/layout/radial1"/>
    <dgm:cxn modelId="{41DB01BA-54C0-4C84-A15E-759E0F290639}" type="presParOf" srcId="{38ECAF2F-0C35-4804-B98F-3ACF3A076590}" destId="{16D2EFEF-65F6-42F6-9C77-62D3F2ADE648}" srcOrd="0" destOrd="0" presId="urn:microsoft.com/office/officeart/2005/8/layout/radial1"/>
    <dgm:cxn modelId="{C97313FF-A9FD-4E7D-A390-BC0ADC43FBF6}" type="presParOf" srcId="{344680F8-1473-494A-AD88-F29B5A8DEB15}" destId="{3D2EFA0B-820E-4A62-B3F2-8391800A37A9}"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3AE30-9986-4F26-8EFD-444AAF197DC5}">
      <dsp:nvSpPr>
        <dsp:cNvPr id="0" name=""/>
        <dsp:cNvSpPr/>
      </dsp:nvSpPr>
      <dsp:spPr>
        <a:xfrm>
          <a:off x="3436732" y="2170391"/>
          <a:ext cx="1565991" cy="1565991"/>
        </a:xfrm>
        <a:prstGeom prst="ellipse">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ru-RU" sz="1900" b="1" kern="1200" dirty="0" err="1" smtClean="0">
              <a:solidFill>
                <a:srgbClr val="FFFF00"/>
              </a:solidFill>
            </a:rPr>
            <a:t>Ольмеки</a:t>
          </a:r>
          <a:endParaRPr lang="ru-RU" sz="1900" b="1" kern="1200" dirty="0">
            <a:solidFill>
              <a:srgbClr val="FFFF00"/>
            </a:solidFill>
          </a:endParaRPr>
        </a:p>
      </dsp:txBody>
      <dsp:txXfrm>
        <a:off x="3666066" y="2399725"/>
        <a:ext cx="1107323" cy="1107323"/>
      </dsp:txXfrm>
    </dsp:sp>
    <dsp:sp modelId="{78375B6D-F8C7-4CF9-B65D-B440E6C3881F}">
      <dsp:nvSpPr>
        <dsp:cNvPr id="0" name=""/>
        <dsp:cNvSpPr/>
      </dsp:nvSpPr>
      <dsp:spPr>
        <a:xfrm rot="16166040">
          <a:off x="3518536" y="1466936"/>
          <a:ext cx="1373349" cy="33704"/>
        </a:xfrm>
        <a:custGeom>
          <a:avLst/>
          <a:gdLst/>
          <a:ahLst/>
          <a:cxnLst/>
          <a:rect l="0" t="0" r="0" b="0"/>
          <a:pathLst>
            <a:path>
              <a:moveTo>
                <a:pt x="0" y="16852"/>
              </a:moveTo>
              <a:lnTo>
                <a:pt x="1373349" y="16852"/>
              </a:lnTo>
            </a:path>
          </a:pathLst>
        </a:custGeom>
        <a:noFill/>
        <a:ln w="9525" cap="flat" cmpd="sng" algn="ctr">
          <a:solidFill>
            <a:schemeClr val="accent6">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4170876" y="1449454"/>
        <a:ext cx="68667" cy="68667"/>
      </dsp:txXfrm>
    </dsp:sp>
    <dsp:sp modelId="{FE137235-807D-43C1-AF16-FCF28B6ADE32}">
      <dsp:nvSpPr>
        <dsp:cNvPr id="0" name=""/>
        <dsp:cNvSpPr/>
      </dsp:nvSpPr>
      <dsp:spPr>
        <a:xfrm>
          <a:off x="3411493" y="0"/>
          <a:ext cx="1565991" cy="797152"/>
        </a:xfrm>
        <a:prstGeom prst="ellipse">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b="1" kern="1200" dirty="0" smtClean="0">
              <a:solidFill>
                <a:srgbClr val="FFFF00"/>
              </a:solidFill>
            </a:rPr>
            <a:t>Где жили</a:t>
          </a:r>
          <a:endParaRPr lang="ru-RU" sz="1600" b="1" kern="1200" dirty="0">
            <a:solidFill>
              <a:srgbClr val="FFFF00"/>
            </a:solidFill>
          </a:endParaRPr>
        </a:p>
      </dsp:txBody>
      <dsp:txXfrm>
        <a:off x="3640827" y="116740"/>
        <a:ext cx="1107323" cy="563672"/>
      </dsp:txXfrm>
    </dsp:sp>
    <dsp:sp modelId="{D083A95D-7795-40B1-A69D-73AD1C8F0EE6}">
      <dsp:nvSpPr>
        <dsp:cNvPr id="0" name=""/>
        <dsp:cNvSpPr/>
      </dsp:nvSpPr>
      <dsp:spPr>
        <a:xfrm rot="60390">
          <a:off x="5002453" y="2967394"/>
          <a:ext cx="1947602" cy="33704"/>
        </a:xfrm>
        <a:custGeom>
          <a:avLst/>
          <a:gdLst/>
          <a:ahLst/>
          <a:cxnLst/>
          <a:rect l="0" t="0" r="0" b="0"/>
          <a:pathLst>
            <a:path>
              <a:moveTo>
                <a:pt x="0" y="16852"/>
              </a:moveTo>
              <a:lnTo>
                <a:pt x="1947602" y="16852"/>
              </a:lnTo>
            </a:path>
          </a:pathLst>
        </a:custGeom>
        <a:noFill/>
        <a:ln w="9525" cap="flat" cmpd="sng" algn="ctr">
          <a:solidFill>
            <a:schemeClr val="accent6">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ru-RU" sz="600" kern="1200"/>
        </a:p>
      </dsp:txBody>
      <dsp:txXfrm>
        <a:off x="5927564" y="2935556"/>
        <a:ext cx="97380" cy="97380"/>
      </dsp:txXfrm>
    </dsp:sp>
    <dsp:sp modelId="{AC328DD4-6150-4D0D-B3C7-0372896EBD13}">
      <dsp:nvSpPr>
        <dsp:cNvPr id="0" name=""/>
        <dsp:cNvSpPr/>
      </dsp:nvSpPr>
      <dsp:spPr>
        <a:xfrm>
          <a:off x="6949651" y="2551046"/>
          <a:ext cx="1413620" cy="925438"/>
        </a:xfrm>
        <a:prstGeom prst="ellipse">
          <a:avLst/>
        </a:prstGeom>
        <a:gradFill rotWithShape="0">
          <a:gsLst>
            <a:gs pos="0">
              <a:schemeClr val="accent6">
                <a:shade val="80000"/>
                <a:hueOff val="0"/>
                <a:satOff val="-11274"/>
                <a:lumOff val="11272"/>
                <a:alphaOff val="0"/>
                <a:shade val="51000"/>
                <a:satMod val="130000"/>
              </a:schemeClr>
            </a:gs>
            <a:gs pos="80000">
              <a:schemeClr val="accent6">
                <a:shade val="80000"/>
                <a:hueOff val="0"/>
                <a:satOff val="-11274"/>
                <a:lumOff val="11272"/>
                <a:alphaOff val="0"/>
                <a:shade val="93000"/>
                <a:satMod val="130000"/>
              </a:schemeClr>
            </a:gs>
            <a:gs pos="100000">
              <a:schemeClr val="accent6">
                <a:shade val="80000"/>
                <a:hueOff val="0"/>
                <a:satOff val="-11274"/>
                <a:lumOff val="1127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b="1" kern="1200" dirty="0" smtClean="0">
              <a:solidFill>
                <a:srgbClr val="FFFF00"/>
              </a:solidFill>
            </a:rPr>
            <a:t>Чем занимались</a:t>
          </a:r>
          <a:endParaRPr lang="ru-RU" sz="1800" b="1" kern="1200" dirty="0">
            <a:solidFill>
              <a:srgbClr val="FFFF00"/>
            </a:solidFill>
          </a:endParaRPr>
        </a:p>
      </dsp:txBody>
      <dsp:txXfrm>
        <a:off x="7156671" y="2686573"/>
        <a:ext cx="999580" cy="654384"/>
      </dsp:txXfrm>
    </dsp:sp>
    <dsp:sp modelId="{6AD96255-316E-4543-B9F2-78B82CE0B40F}">
      <dsp:nvSpPr>
        <dsp:cNvPr id="0" name=""/>
        <dsp:cNvSpPr/>
      </dsp:nvSpPr>
      <dsp:spPr>
        <a:xfrm rot="5348242">
          <a:off x="3447672" y="4515177"/>
          <a:ext cx="1591651" cy="33704"/>
        </a:xfrm>
        <a:custGeom>
          <a:avLst/>
          <a:gdLst/>
          <a:ahLst/>
          <a:cxnLst/>
          <a:rect l="0" t="0" r="0" b="0"/>
          <a:pathLst>
            <a:path>
              <a:moveTo>
                <a:pt x="0" y="16852"/>
              </a:moveTo>
              <a:lnTo>
                <a:pt x="1591651" y="16852"/>
              </a:lnTo>
            </a:path>
          </a:pathLst>
        </a:custGeom>
        <a:noFill/>
        <a:ln w="9525" cap="flat" cmpd="sng" algn="ctr">
          <a:solidFill>
            <a:schemeClr val="accent6">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4203706" y="4492238"/>
        <a:ext cx="79582" cy="79582"/>
      </dsp:txXfrm>
    </dsp:sp>
    <dsp:sp modelId="{02EBCBDB-F30A-4115-9D0F-B9B6E8A28185}">
      <dsp:nvSpPr>
        <dsp:cNvPr id="0" name=""/>
        <dsp:cNvSpPr/>
      </dsp:nvSpPr>
      <dsp:spPr>
        <a:xfrm>
          <a:off x="3322774" y="5327764"/>
          <a:ext cx="1870843" cy="360867"/>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b="1" kern="1200" dirty="0" smtClean="0">
              <a:solidFill>
                <a:srgbClr val="FFFF00"/>
              </a:solidFill>
            </a:rPr>
            <a:t>Культура</a:t>
          </a:r>
          <a:endParaRPr lang="ru-RU" sz="1800" b="1" kern="1200" dirty="0">
            <a:solidFill>
              <a:srgbClr val="FFFF00"/>
            </a:solidFill>
          </a:endParaRPr>
        </a:p>
      </dsp:txBody>
      <dsp:txXfrm>
        <a:off x="3596753" y="5380612"/>
        <a:ext cx="1322885" cy="255171"/>
      </dsp:txXfrm>
    </dsp:sp>
    <dsp:sp modelId="{38ECAF2F-0C35-4804-B98F-3ACF3A076590}">
      <dsp:nvSpPr>
        <dsp:cNvPr id="0" name=""/>
        <dsp:cNvSpPr/>
      </dsp:nvSpPr>
      <dsp:spPr>
        <a:xfrm rot="10827895">
          <a:off x="1565860" y="2922591"/>
          <a:ext cx="1870929" cy="33704"/>
        </a:xfrm>
        <a:custGeom>
          <a:avLst/>
          <a:gdLst/>
          <a:ahLst/>
          <a:cxnLst/>
          <a:rect l="0" t="0" r="0" b="0"/>
          <a:pathLst>
            <a:path>
              <a:moveTo>
                <a:pt x="0" y="16852"/>
              </a:moveTo>
              <a:lnTo>
                <a:pt x="1870929" y="16852"/>
              </a:lnTo>
            </a:path>
          </a:pathLst>
        </a:custGeom>
        <a:noFill/>
        <a:ln w="9525" cap="flat" cmpd="sng" algn="ctr">
          <a:solidFill>
            <a:schemeClr val="accent6">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ru-RU" sz="600" kern="1200"/>
        </a:p>
      </dsp:txBody>
      <dsp:txXfrm rot="10800000">
        <a:off x="2454551" y="2892670"/>
        <a:ext cx="93546" cy="93546"/>
      </dsp:txXfrm>
    </dsp:sp>
    <dsp:sp modelId="{3D2EFA0B-820E-4A62-B3F2-8391800A37A9}">
      <dsp:nvSpPr>
        <dsp:cNvPr id="0" name=""/>
        <dsp:cNvSpPr/>
      </dsp:nvSpPr>
      <dsp:spPr>
        <a:xfrm>
          <a:off x="0" y="2529797"/>
          <a:ext cx="1565991" cy="791405"/>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b="1" kern="1200" dirty="0" smtClean="0">
              <a:solidFill>
                <a:srgbClr val="FFFF00"/>
              </a:solidFill>
            </a:rPr>
            <a:t>Религия</a:t>
          </a:r>
          <a:endParaRPr lang="ru-RU" sz="1800" b="1" kern="1200" dirty="0">
            <a:solidFill>
              <a:srgbClr val="FFFF00"/>
            </a:solidFill>
          </a:endParaRPr>
        </a:p>
      </dsp:txBody>
      <dsp:txXfrm>
        <a:off x="229334" y="2645696"/>
        <a:ext cx="1107323" cy="55960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668E2CA-A68A-4631-B96B-7F0388DE3D3C}" type="slidenum">
              <a:rPr lang="ru-RU"/>
              <a:pPr>
                <a:defRPr/>
              </a:pPr>
              <a:t>‹#›</a:t>
            </a:fld>
            <a:endParaRPr lang="ru-RU"/>
          </a:p>
        </p:txBody>
      </p:sp>
    </p:spTree>
    <p:extLst>
      <p:ext uri="{BB962C8B-B14F-4D97-AF65-F5344CB8AC3E}">
        <p14:creationId xmlns:p14="http://schemas.microsoft.com/office/powerpoint/2010/main" val="290138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644BF3E-A61A-48C2-92D9-D58E790ABA26}" type="slidenum">
              <a:rPr lang="ru-RU"/>
              <a:pPr>
                <a:defRPr/>
              </a:pPr>
              <a:t>‹#›</a:t>
            </a:fld>
            <a:endParaRPr lang="ru-RU"/>
          </a:p>
        </p:txBody>
      </p:sp>
    </p:spTree>
    <p:extLst>
      <p:ext uri="{BB962C8B-B14F-4D97-AF65-F5344CB8AC3E}">
        <p14:creationId xmlns:p14="http://schemas.microsoft.com/office/powerpoint/2010/main" val="3157594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CC65EF0-2224-4E85-B6C3-0B33EB737138}" type="slidenum">
              <a:rPr lang="ru-RU"/>
              <a:pPr>
                <a:defRPr/>
              </a:pPr>
              <a:t>‹#›</a:t>
            </a:fld>
            <a:endParaRPr lang="ru-RU"/>
          </a:p>
        </p:txBody>
      </p:sp>
    </p:spTree>
    <p:extLst>
      <p:ext uri="{BB962C8B-B14F-4D97-AF65-F5344CB8AC3E}">
        <p14:creationId xmlns:p14="http://schemas.microsoft.com/office/powerpoint/2010/main" val="2369056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95400" y="2130425"/>
            <a:ext cx="7162800" cy="1470025"/>
          </a:xfrm>
        </p:spPr>
        <p:txBody>
          <a:bodyPr/>
          <a:lstStyle>
            <a:lvl1pPr>
              <a:defRPr/>
            </a:lvl1pPr>
          </a:lstStyle>
          <a:p>
            <a:r>
              <a:rPr lang="ru-RU" smtClean="0"/>
              <a:t>Образец заголовка</a:t>
            </a:r>
            <a:endParaRPr lang="en-US"/>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ru-RU" smtClean="0"/>
              <a:t>Образец подзаголовка</a:t>
            </a:r>
            <a:endParaRPr lang="en-US"/>
          </a:p>
        </p:txBody>
      </p:sp>
    </p:spTree>
    <p:extLst>
      <p:ext uri="{BB962C8B-B14F-4D97-AF65-F5344CB8AC3E}">
        <p14:creationId xmlns:p14="http://schemas.microsoft.com/office/powerpoint/2010/main" val="80653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54658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332566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219200" y="2209800"/>
            <a:ext cx="3657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029200" y="2209800"/>
            <a:ext cx="3657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364163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4210122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2710032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370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1898435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ACDA004-A9E1-4E90-A519-5DB2A8F2DB8C}" type="slidenum">
              <a:rPr lang="ru-RU"/>
              <a:pPr>
                <a:defRPr/>
              </a:pPr>
              <a:t>‹#›</a:t>
            </a:fld>
            <a:endParaRPr lang="ru-RU"/>
          </a:p>
        </p:txBody>
      </p:sp>
    </p:spTree>
    <p:extLst>
      <p:ext uri="{BB962C8B-B14F-4D97-AF65-F5344CB8AC3E}">
        <p14:creationId xmlns:p14="http://schemas.microsoft.com/office/powerpoint/2010/main" val="423940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3710820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886278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19900" y="274638"/>
            <a:ext cx="1866900" cy="620236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219200" y="274638"/>
            <a:ext cx="5448300" cy="6202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866875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7813"/>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914400" y="1600200"/>
            <a:ext cx="38100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876800" y="1600200"/>
            <a:ext cx="38100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914400" y="6251575"/>
            <a:ext cx="1981200" cy="457200"/>
          </a:xfrm>
          <a:prstGeom prst="rect">
            <a:avLst/>
          </a:prstGeom>
        </p:spPr>
        <p:txBody>
          <a:bodyPr/>
          <a:lstStyle>
            <a:lvl1pPr>
              <a:defRPr/>
            </a:lvl1pPr>
          </a:lstStyle>
          <a:p>
            <a:pPr fontAlgn="auto">
              <a:spcBef>
                <a:spcPts val="0"/>
              </a:spcBef>
              <a:spcAft>
                <a:spcPts val="0"/>
              </a:spcAft>
            </a:pPr>
            <a:endParaRPr lang="ru-RU">
              <a:solidFill>
                <a:srgbClr val="000000"/>
              </a:solidFill>
              <a:latin typeface="Arial"/>
              <a:cs typeface="+mn-cs"/>
            </a:endParaRPr>
          </a:p>
        </p:txBody>
      </p:sp>
      <p:sp>
        <p:nvSpPr>
          <p:cNvPr id="6" name="Нижний колонтитул 5"/>
          <p:cNvSpPr>
            <a:spLocks noGrp="1"/>
          </p:cNvSpPr>
          <p:nvPr>
            <p:ph type="ftr" sz="quarter" idx="11"/>
          </p:nvPr>
        </p:nvSpPr>
        <p:spPr>
          <a:xfrm>
            <a:off x="3352800" y="6248400"/>
            <a:ext cx="2971800" cy="457200"/>
          </a:xfrm>
          <a:prstGeom prst="rect">
            <a:avLst/>
          </a:prstGeom>
        </p:spPr>
        <p:txBody>
          <a:bodyPr/>
          <a:lstStyle>
            <a:lvl1pPr>
              <a:defRPr/>
            </a:lvl1pPr>
          </a:lstStyle>
          <a:p>
            <a:pPr fontAlgn="auto">
              <a:spcBef>
                <a:spcPts val="0"/>
              </a:spcBef>
              <a:spcAft>
                <a:spcPts val="0"/>
              </a:spcAft>
            </a:pPr>
            <a:endParaRPr lang="ru-RU">
              <a:solidFill>
                <a:srgbClr val="000000"/>
              </a:solidFill>
              <a:latin typeface="Arial"/>
              <a:cs typeface="+mn-cs"/>
            </a:endParaRPr>
          </a:p>
        </p:txBody>
      </p:sp>
      <p:sp>
        <p:nvSpPr>
          <p:cNvPr id="7" name="Номер слайда 6"/>
          <p:cNvSpPr>
            <a:spLocks noGrp="1"/>
          </p:cNvSpPr>
          <p:nvPr>
            <p:ph type="sldNum" sz="quarter" idx="12"/>
          </p:nvPr>
        </p:nvSpPr>
        <p:spPr>
          <a:xfrm>
            <a:off x="6781800" y="6248400"/>
            <a:ext cx="1905000" cy="457200"/>
          </a:xfrm>
          <a:prstGeom prst="rect">
            <a:avLst/>
          </a:prstGeom>
        </p:spPr>
        <p:txBody>
          <a:bodyPr/>
          <a:lstStyle>
            <a:lvl1pPr>
              <a:defRPr/>
            </a:lvl1pPr>
          </a:lstStyle>
          <a:p>
            <a:pPr fontAlgn="auto">
              <a:spcBef>
                <a:spcPts val="0"/>
              </a:spcBef>
              <a:spcAft>
                <a:spcPts val="0"/>
              </a:spcAft>
            </a:pPr>
            <a:fld id="{924B1260-88D0-471F-83FA-B558281629DC}" type="slidenum">
              <a:rPr lang="ru-RU">
                <a:solidFill>
                  <a:srgbClr val="000000"/>
                </a:solidFill>
                <a:latin typeface="Arial"/>
                <a:cs typeface="+mn-cs"/>
              </a:rPr>
              <a:pPr fontAlgn="auto">
                <a:spcBef>
                  <a:spcPts val="0"/>
                </a:spcBef>
                <a:spcAft>
                  <a:spcPts val="0"/>
                </a:spcAft>
              </a:pPr>
              <a:t>‹#›</a:t>
            </a:fld>
            <a:endParaRPr lang="ru-RU">
              <a:solidFill>
                <a:srgbClr val="000000"/>
              </a:solidFill>
              <a:latin typeface="Arial"/>
              <a:cs typeface="+mn-cs"/>
            </a:endParaRPr>
          </a:p>
        </p:txBody>
      </p:sp>
    </p:spTree>
    <p:extLst>
      <p:ext uri="{BB962C8B-B14F-4D97-AF65-F5344CB8AC3E}">
        <p14:creationId xmlns:p14="http://schemas.microsoft.com/office/powerpoint/2010/main" val="1486479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7813"/>
            <a:ext cx="77724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914400" y="1600200"/>
            <a:ext cx="38100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876800" y="1600200"/>
            <a:ext cx="38100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876800" y="3941763"/>
            <a:ext cx="38100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914400" y="6251575"/>
            <a:ext cx="1981200" cy="457200"/>
          </a:xfrm>
          <a:prstGeom prst="rect">
            <a:avLst/>
          </a:prstGeom>
        </p:spPr>
        <p:txBody>
          <a:bodyPr/>
          <a:lstStyle>
            <a:lvl1pPr>
              <a:defRPr/>
            </a:lvl1pPr>
          </a:lstStyle>
          <a:p>
            <a:pPr fontAlgn="auto">
              <a:spcBef>
                <a:spcPts val="0"/>
              </a:spcBef>
              <a:spcAft>
                <a:spcPts val="0"/>
              </a:spcAft>
            </a:pPr>
            <a:endParaRPr lang="ru-RU">
              <a:solidFill>
                <a:srgbClr val="000000"/>
              </a:solidFill>
              <a:latin typeface="Arial"/>
              <a:cs typeface="+mn-cs"/>
            </a:endParaRPr>
          </a:p>
        </p:txBody>
      </p:sp>
      <p:sp>
        <p:nvSpPr>
          <p:cNvPr id="7" name="Нижний колонтитул 6"/>
          <p:cNvSpPr>
            <a:spLocks noGrp="1"/>
          </p:cNvSpPr>
          <p:nvPr>
            <p:ph type="ftr" sz="quarter" idx="11"/>
          </p:nvPr>
        </p:nvSpPr>
        <p:spPr>
          <a:xfrm>
            <a:off x="3352800" y="6248400"/>
            <a:ext cx="2971800" cy="457200"/>
          </a:xfrm>
          <a:prstGeom prst="rect">
            <a:avLst/>
          </a:prstGeom>
        </p:spPr>
        <p:txBody>
          <a:bodyPr/>
          <a:lstStyle>
            <a:lvl1pPr>
              <a:defRPr/>
            </a:lvl1pPr>
          </a:lstStyle>
          <a:p>
            <a:pPr fontAlgn="auto">
              <a:spcBef>
                <a:spcPts val="0"/>
              </a:spcBef>
              <a:spcAft>
                <a:spcPts val="0"/>
              </a:spcAft>
            </a:pPr>
            <a:endParaRPr lang="ru-RU">
              <a:solidFill>
                <a:srgbClr val="000000"/>
              </a:solidFill>
              <a:latin typeface="Arial"/>
              <a:cs typeface="+mn-cs"/>
            </a:endParaRPr>
          </a:p>
        </p:txBody>
      </p:sp>
      <p:sp>
        <p:nvSpPr>
          <p:cNvPr id="8" name="Номер слайда 7"/>
          <p:cNvSpPr>
            <a:spLocks noGrp="1"/>
          </p:cNvSpPr>
          <p:nvPr>
            <p:ph type="sldNum" sz="quarter" idx="12"/>
          </p:nvPr>
        </p:nvSpPr>
        <p:spPr>
          <a:xfrm>
            <a:off x="6781800" y="6248400"/>
            <a:ext cx="1905000" cy="457200"/>
          </a:xfrm>
          <a:prstGeom prst="rect">
            <a:avLst/>
          </a:prstGeom>
        </p:spPr>
        <p:txBody>
          <a:bodyPr/>
          <a:lstStyle>
            <a:lvl1pPr>
              <a:defRPr/>
            </a:lvl1pPr>
          </a:lstStyle>
          <a:p>
            <a:pPr fontAlgn="auto">
              <a:spcBef>
                <a:spcPts val="0"/>
              </a:spcBef>
              <a:spcAft>
                <a:spcPts val="0"/>
              </a:spcAft>
            </a:pPr>
            <a:fld id="{E618951F-9494-4230-ABFB-8F3E8057050C}" type="slidenum">
              <a:rPr lang="ru-RU">
                <a:solidFill>
                  <a:srgbClr val="000000"/>
                </a:solidFill>
                <a:latin typeface="Arial"/>
                <a:cs typeface="+mn-cs"/>
              </a:rPr>
              <a:pPr fontAlgn="auto">
                <a:spcBef>
                  <a:spcPts val="0"/>
                </a:spcBef>
                <a:spcAft>
                  <a:spcPts val="0"/>
                </a:spcAft>
              </a:pPr>
              <a:t>‹#›</a:t>
            </a:fld>
            <a:endParaRPr lang="ru-RU">
              <a:solidFill>
                <a:srgbClr val="000000"/>
              </a:solidFill>
              <a:latin typeface="Arial"/>
              <a:cs typeface="+mn-cs"/>
            </a:endParaRPr>
          </a:p>
        </p:txBody>
      </p:sp>
    </p:spTree>
    <p:extLst>
      <p:ext uri="{BB962C8B-B14F-4D97-AF65-F5344CB8AC3E}">
        <p14:creationId xmlns:p14="http://schemas.microsoft.com/office/powerpoint/2010/main" val="1986815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914400" y="277813"/>
            <a:ext cx="77724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914400" y="1600200"/>
            <a:ext cx="38100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876800" y="1600200"/>
            <a:ext cx="38100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914400" y="3941763"/>
            <a:ext cx="38100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876800" y="3941763"/>
            <a:ext cx="38100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914400" y="6251575"/>
            <a:ext cx="1981200" cy="457200"/>
          </a:xfrm>
          <a:prstGeom prst="rect">
            <a:avLst/>
          </a:prstGeom>
        </p:spPr>
        <p:txBody>
          <a:bodyPr/>
          <a:lstStyle>
            <a:lvl1pPr>
              <a:defRPr/>
            </a:lvl1pPr>
          </a:lstStyle>
          <a:p>
            <a:pPr fontAlgn="auto">
              <a:spcBef>
                <a:spcPts val="0"/>
              </a:spcBef>
              <a:spcAft>
                <a:spcPts val="0"/>
              </a:spcAft>
            </a:pPr>
            <a:endParaRPr lang="ru-RU">
              <a:solidFill>
                <a:srgbClr val="000000"/>
              </a:solidFill>
              <a:latin typeface="Arial"/>
              <a:cs typeface="+mn-cs"/>
            </a:endParaRPr>
          </a:p>
        </p:txBody>
      </p:sp>
      <p:sp>
        <p:nvSpPr>
          <p:cNvPr id="8" name="Нижний колонтитул 7"/>
          <p:cNvSpPr>
            <a:spLocks noGrp="1"/>
          </p:cNvSpPr>
          <p:nvPr>
            <p:ph type="ftr" sz="quarter" idx="11"/>
          </p:nvPr>
        </p:nvSpPr>
        <p:spPr>
          <a:xfrm>
            <a:off x="3352800" y="6248400"/>
            <a:ext cx="2971800" cy="457200"/>
          </a:xfrm>
          <a:prstGeom prst="rect">
            <a:avLst/>
          </a:prstGeom>
        </p:spPr>
        <p:txBody>
          <a:bodyPr/>
          <a:lstStyle>
            <a:lvl1pPr>
              <a:defRPr/>
            </a:lvl1pPr>
          </a:lstStyle>
          <a:p>
            <a:pPr fontAlgn="auto">
              <a:spcBef>
                <a:spcPts val="0"/>
              </a:spcBef>
              <a:spcAft>
                <a:spcPts val="0"/>
              </a:spcAft>
            </a:pPr>
            <a:endParaRPr lang="ru-RU">
              <a:solidFill>
                <a:srgbClr val="000000"/>
              </a:solidFill>
              <a:latin typeface="Arial"/>
              <a:cs typeface="+mn-cs"/>
            </a:endParaRPr>
          </a:p>
        </p:txBody>
      </p:sp>
      <p:sp>
        <p:nvSpPr>
          <p:cNvPr id="9" name="Номер слайда 8"/>
          <p:cNvSpPr>
            <a:spLocks noGrp="1"/>
          </p:cNvSpPr>
          <p:nvPr>
            <p:ph type="sldNum" sz="quarter" idx="12"/>
          </p:nvPr>
        </p:nvSpPr>
        <p:spPr>
          <a:xfrm>
            <a:off x="6781800" y="6248400"/>
            <a:ext cx="1905000" cy="457200"/>
          </a:xfrm>
          <a:prstGeom prst="rect">
            <a:avLst/>
          </a:prstGeom>
        </p:spPr>
        <p:txBody>
          <a:bodyPr/>
          <a:lstStyle>
            <a:lvl1pPr>
              <a:defRPr/>
            </a:lvl1pPr>
          </a:lstStyle>
          <a:p>
            <a:pPr fontAlgn="auto">
              <a:spcBef>
                <a:spcPts val="0"/>
              </a:spcBef>
              <a:spcAft>
                <a:spcPts val="0"/>
              </a:spcAft>
            </a:pPr>
            <a:fld id="{2E41B045-1CD0-4623-9433-6FA11C5F61B3}" type="slidenum">
              <a:rPr lang="ru-RU">
                <a:solidFill>
                  <a:srgbClr val="000000"/>
                </a:solidFill>
                <a:latin typeface="Arial"/>
                <a:cs typeface="+mn-cs"/>
              </a:rPr>
              <a:pPr fontAlgn="auto">
                <a:spcBef>
                  <a:spcPts val="0"/>
                </a:spcBef>
                <a:spcAft>
                  <a:spcPts val="0"/>
                </a:spcAft>
              </a:pPr>
              <a:t>‹#›</a:t>
            </a:fld>
            <a:endParaRPr lang="ru-RU">
              <a:solidFill>
                <a:srgbClr val="000000"/>
              </a:solidFill>
              <a:latin typeface="Arial"/>
              <a:cs typeface="+mn-cs"/>
            </a:endParaRPr>
          </a:p>
        </p:txBody>
      </p:sp>
    </p:spTree>
    <p:extLst>
      <p:ext uri="{BB962C8B-B14F-4D97-AF65-F5344CB8AC3E}">
        <p14:creationId xmlns:p14="http://schemas.microsoft.com/office/powerpoint/2010/main" val="128650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9FA74AA-CCB6-454D-A81B-B81CD7F9B855}" type="slidenum">
              <a:rPr lang="ru-RU"/>
              <a:pPr>
                <a:defRPr/>
              </a:pPr>
              <a:t>‹#›</a:t>
            </a:fld>
            <a:endParaRPr lang="ru-RU"/>
          </a:p>
        </p:txBody>
      </p:sp>
    </p:spTree>
    <p:extLst>
      <p:ext uri="{BB962C8B-B14F-4D97-AF65-F5344CB8AC3E}">
        <p14:creationId xmlns:p14="http://schemas.microsoft.com/office/powerpoint/2010/main" val="495956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6B80A596-8E72-4F0D-A5E6-44D005651CDD}" type="slidenum">
              <a:rPr lang="ru-RU"/>
              <a:pPr>
                <a:defRPr/>
              </a:pPr>
              <a:t>‹#›</a:t>
            </a:fld>
            <a:endParaRPr lang="ru-RU"/>
          </a:p>
        </p:txBody>
      </p:sp>
    </p:spTree>
    <p:extLst>
      <p:ext uri="{BB962C8B-B14F-4D97-AF65-F5344CB8AC3E}">
        <p14:creationId xmlns:p14="http://schemas.microsoft.com/office/powerpoint/2010/main" val="2713949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874D4001-4F34-4530-870A-BF555BCCC7FB}" type="slidenum">
              <a:rPr lang="ru-RU"/>
              <a:pPr>
                <a:defRPr/>
              </a:pPr>
              <a:t>‹#›</a:t>
            </a:fld>
            <a:endParaRPr lang="ru-RU"/>
          </a:p>
        </p:txBody>
      </p:sp>
    </p:spTree>
    <p:extLst>
      <p:ext uri="{BB962C8B-B14F-4D97-AF65-F5344CB8AC3E}">
        <p14:creationId xmlns:p14="http://schemas.microsoft.com/office/powerpoint/2010/main" val="3355390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F352F69A-1D75-425B-9CA8-536F6392062F}" type="slidenum">
              <a:rPr lang="ru-RU"/>
              <a:pPr>
                <a:defRPr/>
              </a:pPr>
              <a:t>‹#›</a:t>
            </a:fld>
            <a:endParaRPr lang="ru-RU"/>
          </a:p>
        </p:txBody>
      </p:sp>
    </p:spTree>
    <p:extLst>
      <p:ext uri="{BB962C8B-B14F-4D97-AF65-F5344CB8AC3E}">
        <p14:creationId xmlns:p14="http://schemas.microsoft.com/office/powerpoint/2010/main" val="1367932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E1B75E4E-07B4-4C20-8400-76C19E6F1221}" type="slidenum">
              <a:rPr lang="ru-RU"/>
              <a:pPr>
                <a:defRPr/>
              </a:pPr>
              <a:t>‹#›</a:t>
            </a:fld>
            <a:endParaRPr lang="ru-RU"/>
          </a:p>
        </p:txBody>
      </p:sp>
    </p:spTree>
    <p:extLst>
      <p:ext uri="{BB962C8B-B14F-4D97-AF65-F5344CB8AC3E}">
        <p14:creationId xmlns:p14="http://schemas.microsoft.com/office/powerpoint/2010/main" val="1497187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2B49D40-0749-44F3-911D-2A2891021282}" type="slidenum">
              <a:rPr lang="ru-RU"/>
              <a:pPr>
                <a:defRPr/>
              </a:pPr>
              <a:t>‹#›</a:t>
            </a:fld>
            <a:endParaRPr lang="ru-RU"/>
          </a:p>
        </p:txBody>
      </p:sp>
    </p:spTree>
    <p:extLst>
      <p:ext uri="{BB962C8B-B14F-4D97-AF65-F5344CB8AC3E}">
        <p14:creationId xmlns:p14="http://schemas.microsoft.com/office/powerpoint/2010/main" val="3452249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9606100-70A8-406D-BD96-3B9B2FBAB303}" type="slidenum">
              <a:rPr lang="ru-RU"/>
              <a:pPr>
                <a:defRPr/>
              </a:pPr>
              <a:t>‹#›</a:t>
            </a:fld>
            <a:endParaRPr lang="ru-RU"/>
          </a:p>
        </p:txBody>
      </p:sp>
    </p:spTree>
    <p:extLst>
      <p:ext uri="{BB962C8B-B14F-4D97-AF65-F5344CB8AC3E}">
        <p14:creationId xmlns:p14="http://schemas.microsoft.com/office/powerpoint/2010/main" val="1892356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25667CB-A131-4A09-B80F-1AB5A3D1006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Book Antiqua" pitchFamily="18" charset="0"/>
          <a:cs typeface="Times New Roman" pitchFamily="18" charset="0"/>
        </a:defRPr>
      </a:lvl2pPr>
      <a:lvl3pPr algn="ctr" rtl="0" eaLnBrk="0" fontAlgn="base" hangingPunct="0">
        <a:spcBef>
          <a:spcPct val="0"/>
        </a:spcBef>
        <a:spcAft>
          <a:spcPct val="0"/>
        </a:spcAft>
        <a:defRPr sz="4400">
          <a:solidFill>
            <a:schemeClr val="tx2"/>
          </a:solidFill>
          <a:latin typeface="Book Antiqua" pitchFamily="18" charset="0"/>
          <a:cs typeface="Times New Roman" pitchFamily="18" charset="0"/>
        </a:defRPr>
      </a:lvl3pPr>
      <a:lvl4pPr algn="ctr" rtl="0" eaLnBrk="0" fontAlgn="base" hangingPunct="0">
        <a:spcBef>
          <a:spcPct val="0"/>
        </a:spcBef>
        <a:spcAft>
          <a:spcPct val="0"/>
        </a:spcAft>
        <a:defRPr sz="4400">
          <a:solidFill>
            <a:schemeClr val="tx2"/>
          </a:solidFill>
          <a:latin typeface="Book Antiqua" pitchFamily="18" charset="0"/>
          <a:cs typeface="Times New Roman" pitchFamily="18" charset="0"/>
        </a:defRPr>
      </a:lvl4pPr>
      <a:lvl5pPr algn="ctr" rtl="0" eaLnBrk="0" fontAlgn="base" hangingPunct="0">
        <a:spcBef>
          <a:spcPct val="0"/>
        </a:spcBef>
        <a:spcAft>
          <a:spcPct val="0"/>
        </a:spcAft>
        <a:defRPr sz="4400">
          <a:solidFill>
            <a:schemeClr val="tx2"/>
          </a:solidFill>
          <a:latin typeface="Book Antiqua"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05000" y="274638"/>
            <a:ext cx="6781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Rectangle 3"/>
          <p:cNvSpPr>
            <a:spLocks noGrp="1" noChangeArrowheads="1"/>
          </p:cNvSpPr>
          <p:nvPr>
            <p:ph type="body" idx="1"/>
          </p:nvPr>
        </p:nvSpPr>
        <p:spPr bwMode="auto">
          <a:xfrm>
            <a:off x="1219200" y="2209800"/>
            <a:ext cx="74676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Tree>
    <p:extLst>
      <p:ext uri="{BB962C8B-B14F-4D97-AF65-F5344CB8AC3E}">
        <p14:creationId xmlns:p14="http://schemas.microsoft.com/office/powerpoint/2010/main" val="2122128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5.gi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18.xml"/><Relationship Id="rId4" Type="http://schemas.openxmlformats.org/officeDocument/2006/relationships/image" Target="../media/image11.gif"/></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8.gi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5.gi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42988" y="836613"/>
            <a:ext cx="7772400" cy="1470025"/>
          </a:xfrm>
        </p:spPr>
        <p:txBody>
          <a:bodyPr/>
          <a:lstStyle/>
          <a:p>
            <a:pPr eaLnBrk="1" hangingPunct="1">
              <a:defRPr/>
            </a:pPr>
            <a:r>
              <a:rPr lang="ru-RU" dirty="0" smtClean="0"/>
              <a:t/>
            </a:r>
            <a:br>
              <a:rPr lang="ru-RU" dirty="0" smtClean="0"/>
            </a:br>
            <a:r>
              <a:rPr lang="ru-RU" dirty="0" smtClean="0"/>
              <a:t/>
            </a:r>
            <a:br>
              <a:rPr lang="ru-RU" dirty="0" smtClean="0"/>
            </a:br>
            <a:r>
              <a:rPr lang="ru-RU" b="1" dirty="0" smtClean="0">
                <a:solidFill>
                  <a:schemeClr val="accent6">
                    <a:lumMod val="75000"/>
                  </a:schemeClr>
                </a:solidFill>
                <a:latin typeface="Bookman Old Style" pitchFamily="18" charset="0"/>
              </a:rPr>
              <a:t>Древняя Америка.</a:t>
            </a:r>
            <a:br>
              <a:rPr lang="ru-RU" b="1" dirty="0" smtClean="0">
                <a:solidFill>
                  <a:schemeClr val="accent6">
                    <a:lumMod val="75000"/>
                  </a:schemeClr>
                </a:solidFill>
                <a:latin typeface="Bookman Old Style" pitchFamily="18" charset="0"/>
              </a:rPr>
            </a:br>
            <a:r>
              <a:rPr lang="ru-RU" b="1" dirty="0" smtClean="0">
                <a:solidFill>
                  <a:schemeClr val="accent6">
                    <a:lumMod val="75000"/>
                  </a:schemeClr>
                </a:solidFill>
                <a:latin typeface="Bookman Old Style" pitchFamily="18" charset="0"/>
              </a:rPr>
              <a:t>Цивилизация </a:t>
            </a:r>
            <a:r>
              <a:rPr lang="ru-RU" b="1" dirty="0" err="1" smtClean="0">
                <a:solidFill>
                  <a:schemeClr val="accent6">
                    <a:lumMod val="75000"/>
                  </a:schemeClr>
                </a:solidFill>
                <a:latin typeface="Bookman Old Style" pitchFamily="18" charset="0"/>
              </a:rPr>
              <a:t>ольмеков</a:t>
            </a:r>
            <a:r>
              <a:rPr lang="ru-RU" b="1" dirty="0" smtClean="0">
                <a:solidFill>
                  <a:schemeClr val="accent6">
                    <a:lumMod val="75000"/>
                  </a:schemeClr>
                </a:solidFill>
                <a:latin typeface="Bookman Old Style" pitchFamily="18" charset="0"/>
              </a:rPr>
              <a:t> </a:t>
            </a:r>
            <a:br>
              <a:rPr lang="ru-RU" b="1" dirty="0" smtClean="0">
                <a:solidFill>
                  <a:schemeClr val="accent6">
                    <a:lumMod val="75000"/>
                  </a:schemeClr>
                </a:solidFill>
                <a:latin typeface="Bookman Old Style" pitchFamily="18" charset="0"/>
              </a:rPr>
            </a:br>
            <a:r>
              <a:rPr lang="ru-RU" b="1" dirty="0" smtClean="0">
                <a:solidFill>
                  <a:schemeClr val="accent6">
                    <a:lumMod val="75000"/>
                  </a:schemeClr>
                </a:solidFill>
                <a:latin typeface="Bookman Old Style" pitchFamily="18" charset="0"/>
              </a:rPr>
              <a:t/>
            </a:r>
            <a:br>
              <a:rPr lang="ru-RU" b="1" dirty="0" smtClean="0">
                <a:solidFill>
                  <a:schemeClr val="accent6">
                    <a:lumMod val="75000"/>
                  </a:schemeClr>
                </a:solidFill>
                <a:latin typeface="Bookman Old Style" pitchFamily="18" charset="0"/>
              </a:rPr>
            </a:br>
            <a:endParaRPr lang="ru-RU" b="1" dirty="0" smtClean="0">
              <a:solidFill>
                <a:schemeClr val="accent6">
                  <a:lumMod val="75000"/>
                </a:schemeClr>
              </a:solidFill>
              <a:latin typeface="Bookman Old Style" pitchFamily="18" charset="0"/>
            </a:endParaRPr>
          </a:p>
        </p:txBody>
      </p:sp>
      <p:sp>
        <p:nvSpPr>
          <p:cNvPr id="2051" name="Rectangle 3"/>
          <p:cNvSpPr>
            <a:spLocks noGrp="1" noChangeArrowheads="1"/>
          </p:cNvSpPr>
          <p:nvPr>
            <p:ph type="subTitle" idx="1"/>
          </p:nvPr>
        </p:nvSpPr>
        <p:spPr>
          <a:xfrm>
            <a:off x="684213" y="3860800"/>
            <a:ext cx="5327650" cy="1752600"/>
          </a:xfrm>
        </p:spPr>
        <p:txBody>
          <a:bodyPr/>
          <a:lstStyle/>
          <a:p>
            <a:pPr eaLnBrk="1" hangingPunct="1"/>
            <a:endParaRPr lang="ru-RU" smtClean="0"/>
          </a:p>
        </p:txBody>
      </p:sp>
      <p:pic>
        <p:nvPicPr>
          <p:cNvPr id="205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838450"/>
            <a:ext cx="5327650" cy="315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WordArt 2"/>
          <p:cNvSpPr>
            <a:spLocks noChangeArrowheads="1" noChangeShapeType="1" noTextEdit="1"/>
          </p:cNvSpPr>
          <p:nvPr/>
        </p:nvSpPr>
        <p:spPr bwMode="auto">
          <a:xfrm>
            <a:off x="1285852" y="2428868"/>
            <a:ext cx="7143800" cy="2786082"/>
          </a:xfrm>
          <a:prstGeom prst="rect">
            <a:avLst/>
          </a:prstGeom>
        </p:spPr>
        <p:txBody>
          <a:bodyPr wrap="none" fromWordArt="1">
            <a:prstTxWarp prst="textArchUp">
              <a:avLst>
                <a:gd name="adj" fmla="val 10780720"/>
              </a:avLst>
            </a:prstTxWarp>
          </a:bodyPr>
          <a:lstStyle/>
          <a:p>
            <a:pPr algn="ctr" fontAlgn="auto">
              <a:spcBef>
                <a:spcPts val="0"/>
              </a:spcBef>
              <a:spcAft>
                <a:spcPts val="0"/>
              </a:spcAft>
            </a:pPr>
            <a:r>
              <a:rPr lang="ru-RU" sz="3600" i="1" kern="10" dirty="0" smtClean="0">
                <a:ln w="9525">
                  <a:solidFill>
                    <a:srgbClr val="000000"/>
                  </a:solidFill>
                  <a:round/>
                  <a:headEnd/>
                  <a:tailEnd/>
                </a:ln>
                <a:solidFill>
                  <a:srgbClr val="7030A0"/>
                </a:solidFill>
                <a:latin typeface="Amadeus"/>
                <a:cs typeface="+mn-cs"/>
              </a:rPr>
              <a:t>Физкультминутка</a:t>
            </a:r>
            <a:endParaRPr lang="ru-RU" sz="3600" i="1" kern="10" dirty="0">
              <a:ln w="9525">
                <a:solidFill>
                  <a:srgbClr val="000000"/>
                </a:solidFill>
                <a:round/>
                <a:headEnd/>
                <a:tailEnd/>
              </a:ln>
              <a:solidFill>
                <a:srgbClr val="7030A0"/>
              </a:solidFill>
              <a:latin typeface="Amadeus"/>
              <a:cs typeface="+mn-cs"/>
            </a:endParaRPr>
          </a:p>
        </p:txBody>
      </p:sp>
      <p:pic>
        <p:nvPicPr>
          <p:cNvPr id="5" name="Рисунок 4" descr="5eb44b0774a8.gif"/>
          <p:cNvPicPr>
            <a:picLocks noChangeAspect="1"/>
          </p:cNvPicPr>
          <p:nvPr/>
        </p:nvPicPr>
        <p:blipFill>
          <a:blip r:embed="rId4" cstate="print"/>
          <a:stretch>
            <a:fillRect/>
          </a:stretch>
        </p:blipFill>
        <p:spPr>
          <a:xfrm>
            <a:off x="2707772" y="3802991"/>
            <a:ext cx="4299960" cy="3818365"/>
          </a:xfrm>
          <a:prstGeom prst="rect">
            <a:avLst/>
          </a:prstGeom>
        </p:spPr>
      </p:pic>
      <p:pic>
        <p:nvPicPr>
          <p:cNvPr id="6" name="Рисунок 5" descr="bird8-14.gif"/>
          <p:cNvPicPr>
            <a:picLocks noChangeAspect="1"/>
          </p:cNvPicPr>
          <p:nvPr/>
        </p:nvPicPr>
        <p:blipFill>
          <a:blip r:embed="rId5" cstate="print"/>
          <a:stretch>
            <a:fillRect/>
          </a:stretch>
        </p:blipFill>
        <p:spPr>
          <a:xfrm>
            <a:off x="6572264" y="0"/>
            <a:ext cx="1854403" cy="2119314"/>
          </a:xfrm>
          <a:prstGeom prst="rect">
            <a:avLst/>
          </a:prstGeom>
        </p:spPr>
      </p:pic>
      <p:pic>
        <p:nvPicPr>
          <p:cNvPr id="7" name="Рисунок 6" descr="04d3552050fb.gif"/>
          <p:cNvPicPr>
            <a:picLocks noChangeAspect="1"/>
          </p:cNvPicPr>
          <p:nvPr/>
        </p:nvPicPr>
        <p:blipFill>
          <a:blip r:embed="rId6" cstate="print"/>
          <a:stretch>
            <a:fillRect/>
          </a:stretch>
        </p:blipFill>
        <p:spPr>
          <a:xfrm>
            <a:off x="1428728" y="214290"/>
            <a:ext cx="1485900" cy="1485900"/>
          </a:xfrm>
          <a:prstGeom prst="rect">
            <a:avLst/>
          </a:prstGeom>
        </p:spPr>
      </p:pic>
      <p:pic>
        <p:nvPicPr>
          <p:cNvPr id="2" name="11. El Condor Pasa (mp3track.ucoz.r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56376" y="5407373"/>
            <a:ext cx="609600" cy="609600"/>
          </a:xfrm>
          <a:prstGeom prst="rect">
            <a:avLst/>
          </a:prstGeom>
        </p:spPr>
      </p:pic>
    </p:spTree>
    <p:extLst>
      <p:ext uri="{BB962C8B-B14F-4D97-AF65-F5344CB8AC3E}">
        <p14:creationId xmlns:p14="http://schemas.microsoft.com/office/powerpoint/2010/main" val="3286815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
                                      <p:cBhvr>
                                        <p:cTn id="6" dur="1" fill="hold"/>
                                        <p:tgtEl>
                                          <p:spTgt spid="2"/>
                                        </p:tgtEl>
                                      </p:cBhvr>
                                    </p:cmd>
                                  </p:childTnLst>
                                </p:cTn>
                              </p:par>
                            </p:childTnLst>
                          </p:cTn>
                        </p:par>
                      </p:childTnLst>
                    </p:cTn>
                  </p:par>
                </p:childTnLst>
              </p:cTn>
              <p:nextCondLst>
                <p:cond evt="onClick" delay="0">
                  <p:tgtEl>
                    <p:spTgt spid="2"/>
                  </p:tgtEl>
                </p:cond>
              </p:nextCondLst>
            </p:seq>
            <p:audio>
              <p:cMediaNode vol="80000" numSld="13">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animashky.ru/flist/obist/5/1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544190"/>
            <a:ext cx="1933575" cy="2028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animashky.ru/flist/obist/5/1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717032"/>
            <a:ext cx="1933575" cy="2028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animashky.ru/flist/obist/5/1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548680"/>
            <a:ext cx="1933575" cy="202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8938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animashky.ru/flist/obist/5/1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8640"/>
            <a:ext cx="1906513" cy="21137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http://animashky.ru/flist/obist/5/1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4005064"/>
            <a:ext cx="1906513" cy="2113782"/>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descr="04d3552050fb.gif"/>
          <p:cNvPicPr>
            <a:picLocks noChangeAspect="1"/>
          </p:cNvPicPr>
          <p:nvPr/>
        </p:nvPicPr>
        <p:blipFill>
          <a:blip r:embed="rId3" cstate="print"/>
          <a:stretch>
            <a:fillRect/>
          </a:stretch>
        </p:blipFill>
        <p:spPr>
          <a:xfrm>
            <a:off x="6228184" y="620688"/>
            <a:ext cx="1485900" cy="1485900"/>
          </a:xfrm>
          <a:prstGeom prst="rect">
            <a:avLst/>
          </a:prstGeom>
        </p:spPr>
      </p:pic>
      <p:pic>
        <p:nvPicPr>
          <p:cNvPr id="5" name="Рисунок 4" descr="04d3552050fb.gif"/>
          <p:cNvPicPr>
            <a:picLocks noChangeAspect="1"/>
          </p:cNvPicPr>
          <p:nvPr/>
        </p:nvPicPr>
        <p:blipFill>
          <a:blip r:embed="rId3" cstate="print"/>
          <a:stretch>
            <a:fillRect/>
          </a:stretch>
        </p:blipFill>
        <p:spPr>
          <a:xfrm>
            <a:off x="3923928" y="2636912"/>
            <a:ext cx="1485900" cy="1485900"/>
          </a:xfrm>
          <a:prstGeom prst="rect">
            <a:avLst/>
          </a:prstGeom>
        </p:spPr>
      </p:pic>
      <p:pic>
        <p:nvPicPr>
          <p:cNvPr id="6" name="Рисунок 5" descr="04d3552050fb.gif"/>
          <p:cNvPicPr>
            <a:picLocks noChangeAspect="1"/>
          </p:cNvPicPr>
          <p:nvPr/>
        </p:nvPicPr>
        <p:blipFill>
          <a:blip r:embed="rId3" cstate="print"/>
          <a:stretch>
            <a:fillRect/>
          </a:stretch>
        </p:blipFill>
        <p:spPr>
          <a:xfrm>
            <a:off x="1968277" y="4608456"/>
            <a:ext cx="1485900" cy="1485900"/>
          </a:xfrm>
          <a:prstGeom prst="rect">
            <a:avLst/>
          </a:prstGeom>
        </p:spPr>
      </p:pic>
    </p:spTree>
    <p:extLst>
      <p:ext uri="{BB962C8B-B14F-4D97-AF65-F5344CB8AC3E}">
        <p14:creationId xmlns:p14="http://schemas.microsoft.com/office/powerpoint/2010/main" val="4934949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animashky.ru/flist/obist/5/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836712"/>
            <a:ext cx="1739255" cy="174171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animashky.ru/flist/obist/5/1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3501008"/>
            <a:ext cx="2571750" cy="19431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animashky.ru/flist/obist/5/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808330"/>
            <a:ext cx="1739255" cy="1741711"/>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descr="bird8-14.gif"/>
          <p:cNvPicPr>
            <a:picLocks noChangeAspect="1"/>
          </p:cNvPicPr>
          <p:nvPr/>
        </p:nvPicPr>
        <p:blipFill>
          <a:blip r:embed="rId4" cstate="print"/>
          <a:stretch>
            <a:fillRect/>
          </a:stretch>
        </p:blipFill>
        <p:spPr>
          <a:xfrm>
            <a:off x="4067944" y="1490384"/>
            <a:ext cx="1854403" cy="2119314"/>
          </a:xfrm>
          <a:prstGeom prst="rect">
            <a:avLst/>
          </a:prstGeom>
        </p:spPr>
      </p:pic>
    </p:spTree>
    <p:extLst>
      <p:ext uri="{BB962C8B-B14F-4D97-AF65-F5344CB8AC3E}">
        <p14:creationId xmlns:p14="http://schemas.microsoft.com/office/powerpoint/2010/main" val="4246202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ttp://animashky.ru/flist/obist/5/9.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60648"/>
            <a:ext cx="1496566" cy="18865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http://animashky.ru/flist/obist/5/9.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4293096"/>
            <a:ext cx="1496566" cy="1886517"/>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descr="5eb44b0774a8.gif"/>
          <p:cNvPicPr>
            <a:picLocks noChangeAspect="1"/>
          </p:cNvPicPr>
          <p:nvPr/>
        </p:nvPicPr>
        <p:blipFill>
          <a:blip r:embed="rId3" cstate="print"/>
          <a:stretch>
            <a:fillRect/>
          </a:stretch>
        </p:blipFill>
        <p:spPr>
          <a:xfrm>
            <a:off x="2267744" y="2003360"/>
            <a:ext cx="5643602" cy="5011519"/>
          </a:xfrm>
          <a:prstGeom prst="rect">
            <a:avLst/>
          </a:prstGeom>
        </p:spPr>
      </p:pic>
    </p:spTree>
    <p:extLst>
      <p:ext uri="{BB962C8B-B14F-4D97-AF65-F5344CB8AC3E}">
        <p14:creationId xmlns:p14="http://schemas.microsoft.com/office/powerpoint/2010/main" val="31551880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animashky.ru/flist/obist/5/1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8640"/>
            <a:ext cx="1906513" cy="21137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http://animashky.ru/flist/obist/5/1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4005064"/>
            <a:ext cx="1906513" cy="2113782"/>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descr="04d3552050fb.gif"/>
          <p:cNvPicPr>
            <a:picLocks noChangeAspect="1"/>
          </p:cNvPicPr>
          <p:nvPr/>
        </p:nvPicPr>
        <p:blipFill>
          <a:blip r:embed="rId3" cstate="print"/>
          <a:stretch>
            <a:fillRect/>
          </a:stretch>
        </p:blipFill>
        <p:spPr>
          <a:xfrm>
            <a:off x="6228184" y="620688"/>
            <a:ext cx="1485900" cy="1485900"/>
          </a:xfrm>
          <a:prstGeom prst="rect">
            <a:avLst/>
          </a:prstGeom>
        </p:spPr>
      </p:pic>
      <p:pic>
        <p:nvPicPr>
          <p:cNvPr id="5" name="Рисунок 4" descr="04d3552050fb.gif"/>
          <p:cNvPicPr>
            <a:picLocks noChangeAspect="1"/>
          </p:cNvPicPr>
          <p:nvPr/>
        </p:nvPicPr>
        <p:blipFill>
          <a:blip r:embed="rId3" cstate="print"/>
          <a:stretch>
            <a:fillRect/>
          </a:stretch>
        </p:blipFill>
        <p:spPr>
          <a:xfrm>
            <a:off x="3923928" y="2636912"/>
            <a:ext cx="1485900" cy="1485900"/>
          </a:xfrm>
          <a:prstGeom prst="rect">
            <a:avLst/>
          </a:prstGeom>
        </p:spPr>
      </p:pic>
      <p:pic>
        <p:nvPicPr>
          <p:cNvPr id="6" name="Рисунок 5" descr="04d3552050fb.gif"/>
          <p:cNvPicPr>
            <a:picLocks noChangeAspect="1"/>
          </p:cNvPicPr>
          <p:nvPr/>
        </p:nvPicPr>
        <p:blipFill>
          <a:blip r:embed="rId3" cstate="print"/>
          <a:stretch>
            <a:fillRect/>
          </a:stretch>
        </p:blipFill>
        <p:spPr>
          <a:xfrm>
            <a:off x="1968277" y="4608456"/>
            <a:ext cx="1485900" cy="1485900"/>
          </a:xfrm>
          <a:prstGeom prst="rect">
            <a:avLst/>
          </a:prstGeom>
        </p:spPr>
      </p:pic>
    </p:spTree>
    <p:extLst>
      <p:ext uri="{BB962C8B-B14F-4D97-AF65-F5344CB8AC3E}">
        <p14:creationId xmlns:p14="http://schemas.microsoft.com/office/powerpoint/2010/main" val="32752548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animashky.ru/flist/obist/5/1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544190"/>
            <a:ext cx="1933575" cy="2028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animashky.ru/flist/obist/5/1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717032"/>
            <a:ext cx="1933575" cy="2028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animashky.ru/flist/obist/5/1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548680"/>
            <a:ext cx="1933575" cy="202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8056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1012974"/>
          </a:xfrm>
        </p:spPr>
        <p:txBody>
          <a:bodyPr/>
          <a:lstStyle/>
          <a:p>
            <a:pPr lvl="0"/>
            <a:r>
              <a:rPr lang="ru-RU" b="1" kern="120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a:rPr>
              <a:t>Основные даты </a:t>
            </a:r>
            <a:br>
              <a:rPr lang="ru-RU" b="1" kern="120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a:rPr>
            </a:br>
            <a:endParaRPr lang="ru-RU" dirty="0"/>
          </a:p>
        </p:txBody>
      </p:sp>
      <p:sp>
        <p:nvSpPr>
          <p:cNvPr id="3" name="Объект 2"/>
          <p:cNvSpPr>
            <a:spLocks noGrp="1"/>
          </p:cNvSpPr>
          <p:nvPr>
            <p:ph idx="1"/>
          </p:nvPr>
        </p:nvSpPr>
        <p:spPr/>
        <p:txBody>
          <a:bodyPr/>
          <a:lstStyle/>
          <a:p>
            <a:pPr marL="0" lvl="0" indent="0" eaLnBrk="1" fontAlgn="auto" hangingPunct="1">
              <a:spcBef>
                <a:spcPts val="0"/>
              </a:spcBef>
              <a:spcAft>
                <a:spcPts val="0"/>
              </a:spcAft>
              <a:buNone/>
            </a:pPr>
            <a:endParaRPr lang="ru-RU" sz="5400" b="1" kern="120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Arial"/>
            </a:endParaRPr>
          </a:p>
          <a:p>
            <a:endParaRPr lang="ru-RU" dirty="0"/>
          </a:p>
        </p:txBody>
      </p:sp>
      <p:sp>
        <p:nvSpPr>
          <p:cNvPr id="4" name="Прямоугольник 3"/>
          <p:cNvSpPr/>
          <p:nvPr/>
        </p:nvSpPr>
        <p:spPr>
          <a:xfrm>
            <a:off x="1857356" y="1785926"/>
            <a:ext cx="5857309" cy="341632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fontAlgn="auto">
              <a:spcBef>
                <a:spcPts val="0"/>
              </a:spcBef>
              <a:spcAft>
                <a:spcPts val="0"/>
              </a:spcAft>
            </a:pPr>
            <a:r>
              <a:rPr lang="ru-RU" sz="5400" b="1" dirty="0" smtClean="0">
                <a:ln w="50800"/>
                <a:solidFill>
                  <a:srgbClr val="660066"/>
                </a:solidFill>
                <a:latin typeface="Arial"/>
              </a:rPr>
              <a:t>3-е тыс. до н.э.</a:t>
            </a:r>
          </a:p>
          <a:p>
            <a:pPr fontAlgn="auto">
              <a:spcBef>
                <a:spcPts val="0"/>
              </a:spcBef>
              <a:spcAft>
                <a:spcPts val="0"/>
              </a:spcAft>
            </a:pPr>
            <a:r>
              <a:rPr lang="ru-RU" sz="5400" b="1" dirty="0" smtClean="0">
                <a:ln w="50800"/>
                <a:solidFill>
                  <a:srgbClr val="660066"/>
                </a:solidFill>
                <a:latin typeface="Arial"/>
              </a:rPr>
              <a:t>2-е тыс. до н.э.</a:t>
            </a:r>
          </a:p>
          <a:p>
            <a:pPr fontAlgn="auto">
              <a:spcBef>
                <a:spcPts val="0"/>
              </a:spcBef>
              <a:spcAft>
                <a:spcPts val="0"/>
              </a:spcAft>
            </a:pPr>
            <a:r>
              <a:rPr lang="ru-RU" sz="5400" b="1" dirty="0" smtClean="0">
                <a:ln w="50800"/>
                <a:solidFill>
                  <a:srgbClr val="660066"/>
                </a:solidFill>
                <a:latin typeface="Arial"/>
              </a:rPr>
              <a:t>800-500гг. до н.э.</a:t>
            </a:r>
          </a:p>
          <a:p>
            <a:pPr fontAlgn="auto">
              <a:spcBef>
                <a:spcPts val="0"/>
              </a:spcBef>
              <a:spcAft>
                <a:spcPts val="0"/>
              </a:spcAft>
            </a:pPr>
            <a:r>
              <a:rPr lang="ru-RU" sz="5400" b="1" dirty="0" smtClean="0">
                <a:ln w="50800"/>
                <a:solidFill>
                  <a:srgbClr val="660066"/>
                </a:solidFill>
                <a:latin typeface="Arial"/>
              </a:rPr>
              <a:t>1-е тыс. до н.э.</a:t>
            </a:r>
            <a:endParaRPr lang="ru-RU" sz="5400" b="1" dirty="0">
              <a:ln w="50800"/>
              <a:solidFill>
                <a:srgbClr val="660066"/>
              </a:solidFill>
              <a:latin typeface="Aria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620688"/>
            <a:ext cx="1584176" cy="1368152"/>
          </a:xfrm>
          <a:prstGeom prst="rect">
            <a:avLst/>
          </a:prstGeom>
        </p:spPr>
      </p:pic>
    </p:spTree>
    <p:extLst>
      <p:ext uri="{BB962C8B-B14F-4D97-AF65-F5344CB8AC3E}">
        <p14:creationId xmlns:p14="http://schemas.microsoft.com/office/powerpoint/2010/main" val="11627385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pPr marL="0" lvl="0" indent="0" algn="ctr" eaLnBrk="1" fontAlgn="auto" hangingPunct="1">
              <a:spcBef>
                <a:spcPts val="0"/>
              </a:spcBef>
              <a:spcAft>
                <a:spcPts val="0"/>
              </a:spcAft>
              <a:buNone/>
            </a:pPr>
            <a:r>
              <a:rPr lang="ru-RU" sz="5400" b="1" i="1" kern="1200" dirty="0">
                <a:ln w="50800"/>
                <a:solidFill>
                  <a:srgbClr val="333399">
                    <a:lumMod val="75000"/>
                  </a:srgbClr>
                </a:solidFill>
                <a:latin typeface="Georgia" pitchFamily="18" charset="0"/>
              </a:rPr>
              <a:t>Составить рассказ</a:t>
            </a:r>
          </a:p>
          <a:p>
            <a:pPr marL="0" lvl="0" indent="0" algn="ctr" eaLnBrk="1" fontAlgn="auto" hangingPunct="1">
              <a:spcBef>
                <a:spcPts val="0"/>
              </a:spcBef>
              <a:spcAft>
                <a:spcPts val="0"/>
              </a:spcAft>
              <a:buNone/>
            </a:pPr>
            <a:r>
              <a:rPr lang="ru-RU" sz="5400" b="1" i="1" kern="1200" dirty="0">
                <a:ln w="50800"/>
                <a:solidFill>
                  <a:srgbClr val="333399">
                    <a:lumMod val="75000"/>
                  </a:srgbClr>
                </a:solidFill>
                <a:latin typeface="Georgia" pitchFamily="18" charset="0"/>
              </a:rPr>
              <a:t>о жизни </a:t>
            </a:r>
            <a:r>
              <a:rPr lang="ru-RU" sz="5400" b="1" i="1" kern="1200" dirty="0" err="1">
                <a:ln w="50800"/>
                <a:solidFill>
                  <a:srgbClr val="333399">
                    <a:lumMod val="75000"/>
                  </a:srgbClr>
                </a:solidFill>
                <a:latin typeface="Georgia" pitchFamily="18" charset="0"/>
              </a:rPr>
              <a:t>ольмеков</a:t>
            </a:r>
            <a:r>
              <a:rPr lang="ru-RU" sz="5400" b="1" i="1" kern="1200" dirty="0">
                <a:ln w="50800"/>
                <a:solidFill>
                  <a:srgbClr val="333399">
                    <a:lumMod val="75000"/>
                  </a:srgbClr>
                </a:solidFill>
                <a:latin typeface="Georgia" pitchFamily="18" charset="0"/>
              </a:rPr>
              <a:t>, </a:t>
            </a:r>
          </a:p>
          <a:p>
            <a:pPr marL="0" lvl="0" indent="0" algn="ctr" eaLnBrk="1" fontAlgn="auto" hangingPunct="1">
              <a:spcBef>
                <a:spcPts val="0"/>
              </a:spcBef>
              <a:spcAft>
                <a:spcPts val="0"/>
              </a:spcAft>
              <a:buNone/>
            </a:pPr>
            <a:r>
              <a:rPr lang="ru-RU" sz="5400" b="1" i="1" kern="1200" dirty="0">
                <a:ln w="50800"/>
                <a:solidFill>
                  <a:srgbClr val="333399">
                    <a:lumMod val="75000"/>
                  </a:srgbClr>
                </a:solidFill>
                <a:latin typeface="Georgia" pitchFamily="18" charset="0"/>
              </a:rPr>
              <a:t>их религии</a:t>
            </a:r>
          </a:p>
          <a:p>
            <a:pPr marL="0" lvl="0" indent="0" algn="ctr" eaLnBrk="1" fontAlgn="auto" hangingPunct="1">
              <a:spcBef>
                <a:spcPts val="0"/>
              </a:spcBef>
              <a:spcAft>
                <a:spcPts val="0"/>
              </a:spcAft>
              <a:buNone/>
            </a:pPr>
            <a:r>
              <a:rPr lang="ru-RU" sz="5400" b="1" i="1" kern="1200" dirty="0">
                <a:ln w="50800"/>
                <a:solidFill>
                  <a:srgbClr val="333399">
                    <a:lumMod val="75000"/>
                  </a:srgbClr>
                </a:solidFill>
                <a:latin typeface="Georgia" pitchFamily="18" charset="0"/>
              </a:rPr>
              <a:t>и культуре.</a:t>
            </a:r>
          </a:p>
          <a:p>
            <a:pPr marL="0" lvl="0" indent="0" algn="ctr" eaLnBrk="1" fontAlgn="auto" hangingPunct="1">
              <a:spcBef>
                <a:spcPts val="0"/>
              </a:spcBef>
              <a:spcAft>
                <a:spcPts val="0"/>
              </a:spcAft>
              <a:buNone/>
            </a:pPr>
            <a:r>
              <a:rPr lang="ru-RU" sz="5400" b="1" i="1" kern="1200" dirty="0">
                <a:ln w="50800"/>
                <a:solidFill>
                  <a:srgbClr val="333399">
                    <a:lumMod val="75000"/>
                  </a:srgbClr>
                </a:solidFill>
                <a:latin typeface="Georgia" pitchFamily="18" charset="0"/>
              </a:rPr>
              <a:t>Стр.103-105.</a:t>
            </a:r>
          </a:p>
          <a:p>
            <a:endParaRPr lang="ru-RU" dirty="0"/>
          </a:p>
        </p:txBody>
      </p:sp>
      <p:pic>
        <p:nvPicPr>
          <p:cNvPr id="4" name="Picture 8" descr="IMG_7422"/>
          <p:cNvPicPr>
            <a:picLocks noChangeAspect="1" noChangeArrowheads="1"/>
          </p:cNvPicPr>
          <p:nvPr/>
        </p:nvPicPr>
        <p:blipFill>
          <a:blip r:embed="rId2" cstate="print"/>
          <a:srcRect/>
          <a:stretch>
            <a:fillRect/>
          </a:stretch>
        </p:blipFill>
        <p:spPr>
          <a:xfrm>
            <a:off x="7668344" y="188640"/>
            <a:ext cx="1043608" cy="1564969"/>
          </a:xfrm>
          <a:prstGeom prst="rect">
            <a:avLst/>
          </a:prstGeom>
          <a:noFill/>
          <a:ln/>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2656"/>
            <a:ext cx="1066800" cy="1066800"/>
          </a:xfrm>
          <a:prstGeom prst="rect">
            <a:avLst/>
          </a:prstGeom>
        </p:spPr>
      </p:pic>
    </p:spTree>
    <p:extLst>
      <p:ext uri="{BB962C8B-B14F-4D97-AF65-F5344CB8AC3E}">
        <p14:creationId xmlns:p14="http://schemas.microsoft.com/office/powerpoint/2010/main" val="3532517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107950" y="274638"/>
            <a:ext cx="8578850" cy="1143000"/>
          </a:xfrm>
        </p:spPr>
        <p:txBody>
          <a:bodyPr/>
          <a:lstStyle/>
          <a:p>
            <a:r>
              <a:rPr lang="ru-RU" smtClean="0"/>
              <a:t> </a:t>
            </a:r>
            <a:br>
              <a:rPr lang="ru-RU" smtClean="0"/>
            </a:br>
            <a:r>
              <a:rPr lang="ru-RU" b="1" smtClean="0">
                <a:solidFill>
                  <a:srgbClr val="002060"/>
                </a:solidFill>
                <a:latin typeface="Century Gothic" pitchFamily="34" charset="0"/>
              </a:rPr>
              <a:t>Ла-Вента - столица ольмеков</a:t>
            </a:r>
            <a:r>
              <a:rPr lang="ru-RU" smtClean="0"/>
              <a:t/>
            </a:r>
            <a:br>
              <a:rPr lang="ru-RU" smtClean="0"/>
            </a:br>
            <a:endParaRPr lang="ru-RU" smtClean="0"/>
          </a:p>
        </p:txBody>
      </p:sp>
      <p:pic>
        <p:nvPicPr>
          <p:cNvPr id="92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55688" y="1600200"/>
            <a:ext cx="7032625"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539750" y="333375"/>
            <a:ext cx="8229600" cy="1143000"/>
          </a:xfrm>
        </p:spPr>
        <p:txBody>
          <a:bodyPr/>
          <a:lstStyle/>
          <a:p>
            <a:r>
              <a:rPr lang="ru-RU" b="1" smtClean="0">
                <a:solidFill>
                  <a:srgbClr val="C00000"/>
                </a:solidFill>
                <a:latin typeface="Bookman Old Style" pitchFamily="18" charset="0"/>
              </a:rPr>
              <a:t>Появление человека в Америке</a:t>
            </a:r>
          </a:p>
        </p:txBody>
      </p:sp>
      <p:sp>
        <p:nvSpPr>
          <p:cNvPr id="3075" name="Объект 2"/>
          <p:cNvSpPr>
            <a:spLocks noGrp="1"/>
          </p:cNvSpPr>
          <p:nvPr>
            <p:ph idx="1"/>
          </p:nvPr>
        </p:nvSpPr>
        <p:spPr/>
        <p:txBody>
          <a:bodyPr/>
          <a:lstStyle/>
          <a:p>
            <a:endParaRPr lang="ru-RU" dirty="0" smtClean="0"/>
          </a:p>
          <a:p>
            <a:r>
              <a:rPr lang="ru-RU" b="1" dirty="0" smtClean="0"/>
              <a:t>45 </a:t>
            </a:r>
            <a:r>
              <a:rPr lang="ru-RU" b="1" dirty="0" err="1" smtClean="0"/>
              <a:t>тыс</a:t>
            </a:r>
            <a:r>
              <a:rPr lang="ru-RU" b="1" dirty="0" smtClean="0"/>
              <a:t> лет назад </a:t>
            </a:r>
          </a:p>
          <a:p>
            <a:r>
              <a:rPr lang="ru-RU" b="1" dirty="0" smtClean="0"/>
              <a:t>Берингов пролив</a:t>
            </a:r>
          </a:p>
          <a:p>
            <a:r>
              <a:rPr lang="ru-RU" b="1" dirty="0" smtClean="0"/>
              <a:t>«Мост в Древнюю Америку»</a:t>
            </a:r>
          </a:p>
          <a:p>
            <a:endParaRPr lang="ru-RU" b="1" dirty="0" smtClean="0"/>
          </a:p>
          <a:p>
            <a:r>
              <a:rPr lang="ru-RU" b="1" dirty="0" smtClean="0"/>
              <a:t>? Что объединяет эти выражения?</a:t>
            </a:r>
          </a:p>
          <a:p>
            <a:endParaRPr lang="ru-RU" b="1" dirty="0" smtClean="0"/>
          </a:p>
          <a:p>
            <a:r>
              <a:rPr lang="ru-RU" b="1" dirty="0" err="1" smtClean="0"/>
              <a:t>Стр</a:t>
            </a:r>
            <a:r>
              <a:rPr lang="ru-RU" b="1" dirty="0" smtClean="0"/>
              <a:t> 106-107</a:t>
            </a:r>
          </a:p>
        </p:txBody>
      </p:sp>
    </p:spTree>
  </p:cSld>
  <p:clrMapOvr>
    <a:masterClrMapping/>
  </p:clrMapOvr>
  <p:transition spd="slow">
    <p:split dir="in"/>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p:txBody>
          <a:bodyPr/>
          <a:lstStyle/>
          <a:p>
            <a:r>
              <a:rPr lang="ru-RU" smtClean="0"/>
              <a:t/>
            </a:r>
            <a:br>
              <a:rPr lang="ru-RU" smtClean="0"/>
            </a:br>
            <a:r>
              <a:rPr lang="ru-RU" b="1" smtClean="0">
                <a:solidFill>
                  <a:srgbClr val="002060"/>
                </a:solidFill>
              </a:rPr>
              <a:t>Гробница из базальтовых столбов (Ла-Вента)</a:t>
            </a:r>
            <a:br>
              <a:rPr lang="ru-RU" b="1" smtClean="0">
                <a:solidFill>
                  <a:srgbClr val="002060"/>
                </a:solidFill>
              </a:rPr>
            </a:br>
            <a:endParaRPr lang="ru-RU" b="1" smtClean="0">
              <a:solidFill>
                <a:srgbClr val="002060"/>
              </a:solidFill>
            </a:endParaRPr>
          </a:p>
        </p:txBody>
      </p:sp>
      <p:pic>
        <p:nvPicPr>
          <p:cNvPr id="102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71575" y="1600200"/>
            <a:ext cx="680085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dir="in"/>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Прямоугольник 3"/>
          <p:cNvSpPr>
            <a:spLocks noChangeArrowheads="1"/>
          </p:cNvSpPr>
          <p:nvPr/>
        </p:nvSpPr>
        <p:spPr bwMode="auto">
          <a:xfrm>
            <a:off x="539750" y="692150"/>
            <a:ext cx="806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sz="2400"/>
              <a:t> </a:t>
            </a:r>
            <a:endParaRPr lang="ru-RU" sz="2400" b="1" i="1"/>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76413"/>
            <a:ext cx="7620000"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Заголовок 1"/>
          <p:cNvSpPr>
            <a:spLocks noGrp="1"/>
          </p:cNvSpPr>
          <p:nvPr>
            <p:ph type="title"/>
          </p:nvPr>
        </p:nvSpPr>
        <p:spPr/>
        <p:txBody>
          <a:bodyPr/>
          <a:lstStyle/>
          <a:p>
            <a:r>
              <a:rPr lang="ru-RU" b="1" smtClean="0">
                <a:solidFill>
                  <a:srgbClr val="002060"/>
                </a:solidFill>
              </a:rPr>
              <a:t>Мозаика пола из ольмекской гробницы</a:t>
            </a:r>
          </a:p>
        </p:txBody>
      </p:sp>
      <p:sp>
        <p:nvSpPr>
          <p:cNvPr id="11269" name="Объект 2"/>
          <p:cNvSpPr>
            <a:spLocks noGrp="1"/>
          </p:cNvSpPr>
          <p:nvPr>
            <p:ph idx="1"/>
          </p:nvPr>
        </p:nvSpPr>
        <p:spPr/>
        <p:txBody>
          <a:bodyPr/>
          <a:lstStyle/>
          <a:p>
            <a:endParaRPr lang="ru-RU" smtClean="0"/>
          </a:p>
        </p:txBody>
      </p:sp>
    </p:spTree>
  </p:cSld>
  <p:clrMapOvr>
    <a:masterClrMapping/>
  </p:clrMapOvr>
  <p:transition spd="slow">
    <p:split orient="vert" dir="in"/>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p:txBody>
          <a:bodyPr/>
          <a:lstStyle/>
          <a:p>
            <a:r>
              <a:rPr lang="ru-RU" b="1" smtClean="0">
                <a:solidFill>
                  <a:srgbClr val="002060"/>
                </a:solidFill>
              </a:rPr>
              <a:t>Жертвенник в парке Ла-Венты</a:t>
            </a:r>
          </a:p>
        </p:txBody>
      </p:sp>
      <p:pic>
        <p:nvPicPr>
          <p:cNvPr id="1229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6013" y="1844675"/>
            <a:ext cx="7004050" cy="46561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p:txBody>
          <a:bodyPr/>
          <a:lstStyle/>
          <a:p>
            <a:r>
              <a:rPr lang="ru-RU" b="1" smtClean="0">
                <a:solidFill>
                  <a:srgbClr val="002060"/>
                </a:solidFill>
              </a:rPr>
              <a:t>Резная стела </a:t>
            </a:r>
          </a:p>
        </p:txBody>
      </p:sp>
      <p:pic>
        <p:nvPicPr>
          <p:cNvPr id="133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1050" y="1600200"/>
            <a:ext cx="4392613" cy="47815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p:txBody>
          <a:bodyPr/>
          <a:lstStyle/>
          <a:p>
            <a:endParaRPr lang="ru-RU" smtClean="0"/>
          </a:p>
        </p:txBody>
      </p:sp>
      <p:pic>
        <p:nvPicPr>
          <p:cNvPr id="27650" name="Picture 2"/>
          <p:cNvPicPr>
            <a:picLocks noGrp="1" noChangeAspect="1" noChangeArrowheads="1"/>
          </p:cNvPicPr>
          <p:nvPr>
            <p:ph idx="1"/>
          </p:nvPr>
        </p:nvPicPr>
        <p:blipFill>
          <a:blip r:embed="rId2"/>
          <a:srcRect/>
          <a:stretch>
            <a:fillRect/>
          </a:stretch>
        </p:blipFill>
        <p:spPr>
          <a:xfrm>
            <a:off x="2016125" y="2565400"/>
            <a:ext cx="5184775" cy="3535363"/>
          </a:xfrm>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0" name="Прямоугольник 3"/>
          <p:cNvSpPr>
            <a:spLocks noChangeArrowheads="1"/>
          </p:cNvSpPr>
          <p:nvPr/>
        </p:nvSpPr>
        <p:spPr bwMode="auto">
          <a:xfrm>
            <a:off x="395288" y="404813"/>
            <a:ext cx="84248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sz="2800" b="1">
                <a:solidFill>
                  <a:srgbClr val="002060"/>
                </a:solidFill>
                <a:latin typeface="Book Antiqua" pitchFamily="18" charset="0"/>
              </a:rPr>
              <a:t>Ольмеки как возникли внезапно, так внезапно и исчезли, оставив только пирамиды, посуду и огромные, устрашающего вида, головы..</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4294967295"/>
          </p:nvPr>
        </p:nvPicPr>
        <p:blipFill>
          <a:blip r:embed="rId2"/>
          <a:srcRect/>
          <a:stretch>
            <a:fillRect/>
          </a:stretch>
        </p:blipFill>
        <p:spPr>
          <a:xfrm>
            <a:off x="971550" y="360363"/>
            <a:ext cx="2978150" cy="3168650"/>
          </a:xfrm>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3784600"/>
            <a:ext cx="461010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360363"/>
            <a:ext cx="2933700"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933825"/>
            <a:ext cx="3887788" cy="261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Прямоугольник 1"/>
          <p:cNvSpPr>
            <a:spLocks noChangeArrowheads="1"/>
          </p:cNvSpPr>
          <p:nvPr/>
        </p:nvSpPr>
        <p:spPr bwMode="auto">
          <a:xfrm>
            <a:off x="395288" y="333375"/>
            <a:ext cx="820896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ru-RU" sz="2000" b="1">
                <a:solidFill>
                  <a:srgbClr val="002060"/>
                </a:solidFill>
                <a:latin typeface="Book Antiqua" pitchFamily="18" charset="0"/>
              </a:rPr>
              <a:t>Ольмеки могли прекрасно обрабатывать камень, причем так, что даже современные технологии не могут повторить то, что смогли сделать ольмеки. Алтари из базальта, гранита, прекрасные изделия из нефрита, все это могли превосходно изготовить ольмеки. Цивилизация имела  хорошую ирригационную систему, достаточно большие земляные пирамиды,  высокие стелы, покрытые красивейшей резьбой.</a:t>
            </a:r>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3173413"/>
            <a:ext cx="2378075"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173413"/>
            <a:ext cx="2724150" cy="337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088" y="3173413"/>
            <a:ext cx="2587625"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636838"/>
            <a:ext cx="3933825"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04813"/>
            <a:ext cx="3744913"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Box 1"/>
          <p:cNvSpPr txBox="1">
            <a:spLocks noChangeArrowheads="1"/>
          </p:cNvSpPr>
          <p:nvPr/>
        </p:nvSpPr>
        <p:spPr bwMode="auto">
          <a:xfrm>
            <a:off x="455613" y="3316288"/>
            <a:ext cx="3600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r>
              <a:rPr lang="ru-RU" sz="2400" b="1">
                <a:solidFill>
                  <a:srgbClr val="002060"/>
                </a:solidFill>
                <a:latin typeface="Century Gothic" pitchFamily="34" charset="0"/>
              </a:rPr>
              <a:t>Священное животное - ягуар</a:t>
            </a:r>
          </a:p>
        </p:txBody>
      </p:sp>
      <p:sp>
        <p:nvSpPr>
          <p:cNvPr id="3" name="TextBox 2"/>
          <p:cNvSpPr txBox="1"/>
          <p:nvPr/>
        </p:nvSpPr>
        <p:spPr>
          <a:xfrm>
            <a:off x="5003800" y="1341438"/>
            <a:ext cx="3359150" cy="954087"/>
          </a:xfrm>
          <a:prstGeom prst="rect">
            <a:avLst/>
          </a:prstGeom>
          <a:noFill/>
        </p:spPr>
        <p:txBody>
          <a:bodyPr>
            <a:spAutoFit/>
          </a:bodyPr>
          <a:lstStyle/>
          <a:p>
            <a:pPr>
              <a:defRPr/>
            </a:pPr>
            <a:r>
              <a:rPr lang="ru-RU" sz="2800" b="1" dirty="0">
                <a:solidFill>
                  <a:srgbClr val="002060"/>
                </a:solidFill>
                <a:latin typeface="+mn-lt"/>
              </a:rPr>
              <a:t>Получеловек- </a:t>
            </a:r>
            <a:r>
              <a:rPr lang="ru-RU" sz="2800" b="1" dirty="0" err="1">
                <a:solidFill>
                  <a:srgbClr val="002060"/>
                </a:solidFill>
                <a:latin typeface="+mn-lt"/>
              </a:rPr>
              <a:t>полуживотное</a:t>
            </a:r>
            <a:endParaRPr lang="ru-RU" sz="2800" b="1" dirty="0">
              <a:solidFill>
                <a:srgbClr val="002060"/>
              </a:solidFill>
              <a:latin typeface="+mn-lt"/>
            </a:endParaRPr>
          </a:p>
        </p:txBody>
      </p:sp>
    </p:spTree>
  </p:cSld>
  <p:clrMapOvr>
    <a:masterClrMapping/>
  </p:clrMapOvr>
  <p:transition spd="slow">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712968"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4000" b="1" i="0" u="none" strike="noStrike" kern="0" cap="none" spc="0" normalizeH="0" baseline="0" noProof="0" dirty="0" smtClean="0">
                <a:ln>
                  <a:noFill/>
                </a:ln>
                <a:solidFill>
                  <a:srgbClr val="FF0000"/>
                </a:solidFill>
                <a:effectLst/>
                <a:uLnTx/>
                <a:uFillTx/>
                <a:latin typeface="Arial"/>
              </a:rPr>
              <a:t>Пернатый змей – </a:t>
            </a:r>
            <a:r>
              <a:rPr kumimoji="0" lang="ru-RU" sz="4000" b="1" i="0" u="none" strike="noStrike" kern="0" cap="none" spc="0" normalizeH="0" baseline="0" noProof="0" dirty="0" err="1" smtClean="0">
                <a:ln>
                  <a:noFill/>
                </a:ln>
                <a:solidFill>
                  <a:srgbClr val="FF0000"/>
                </a:solidFill>
                <a:effectLst/>
                <a:uLnTx/>
                <a:uFillTx/>
                <a:latin typeface="Arial"/>
              </a:rPr>
              <a:t>Кетцалькоатль</a:t>
            </a:r>
            <a:endParaRPr kumimoji="0" lang="ru-RU" sz="1600" b="1" i="0" u="none" strike="noStrike" kern="0" cap="none" spc="0" normalizeH="0" baseline="0" noProof="0" dirty="0" smtClean="0">
              <a:ln>
                <a:noFill/>
              </a:ln>
              <a:solidFill>
                <a:srgbClr val="FF0000"/>
              </a:solidFill>
              <a:effectLst/>
              <a:uLnTx/>
              <a:uFillTx/>
            </a:endParaRPr>
          </a:p>
        </p:txBody>
      </p:sp>
      <p:pic>
        <p:nvPicPr>
          <p:cNvPr id="3" name="Picture 7" descr="IMG_7568"/>
          <p:cNvPicPr>
            <a:picLocks noChangeAspect="1" noChangeArrowheads="1"/>
          </p:cNvPicPr>
          <p:nvPr/>
        </p:nvPicPr>
        <p:blipFill>
          <a:blip r:embed="rId2" cstate="print"/>
          <a:srcRect/>
          <a:stretch>
            <a:fillRect/>
          </a:stretch>
        </p:blipFill>
        <p:spPr bwMode="auto">
          <a:xfrm>
            <a:off x="539552" y="1342289"/>
            <a:ext cx="3186113" cy="4781550"/>
          </a:xfrm>
          <a:prstGeom prst="rect">
            <a:avLst/>
          </a:prstGeom>
          <a:ln>
            <a:noFill/>
          </a:ln>
          <a:effectLst>
            <a:outerShdw blurRad="292100" dist="139700" dir="2700000" algn="tl" rotWithShape="0">
              <a:srgbClr val="333333">
                <a:alpha val="65000"/>
              </a:srgbClr>
            </a:outerShdw>
          </a:effectLst>
        </p:spPr>
      </p:pic>
      <p:pic>
        <p:nvPicPr>
          <p:cNvPr id="4" name="Picture 10" descr="IMG_3095"/>
          <p:cNvPicPr>
            <a:picLocks noChangeAspect="1" noChangeArrowheads="1"/>
          </p:cNvPicPr>
          <p:nvPr/>
        </p:nvPicPr>
        <p:blipFill>
          <a:blip r:embed="rId3" cstate="print"/>
          <a:srcRect/>
          <a:stretch>
            <a:fillRect/>
          </a:stretch>
        </p:blipFill>
        <p:spPr bwMode="auto">
          <a:xfrm>
            <a:off x="4211960" y="1069239"/>
            <a:ext cx="3995738" cy="2663825"/>
          </a:xfrm>
          <a:prstGeom prst="rect">
            <a:avLst/>
          </a:prstGeom>
          <a:ln>
            <a:noFill/>
          </a:ln>
          <a:effectLst>
            <a:outerShdw blurRad="292100" dist="139700" dir="2700000" algn="tl" rotWithShape="0">
              <a:srgbClr val="333333">
                <a:alpha val="65000"/>
              </a:srgbClr>
            </a:outerShdw>
          </a:effectLst>
        </p:spPr>
      </p:pic>
      <p:pic>
        <p:nvPicPr>
          <p:cNvPr id="5" name="Picture 4" descr="IMG_7569"/>
          <p:cNvPicPr>
            <a:picLocks noChangeAspect="1" noChangeArrowheads="1"/>
          </p:cNvPicPr>
          <p:nvPr/>
        </p:nvPicPr>
        <p:blipFill>
          <a:blip r:embed="rId4" cstate="print"/>
          <a:srcRect/>
          <a:stretch>
            <a:fillRect/>
          </a:stretch>
        </p:blipFill>
        <p:spPr bwMode="auto">
          <a:xfrm>
            <a:off x="4211960" y="4077072"/>
            <a:ext cx="4176464" cy="254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84892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332656"/>
            <a:ext cx="7776864" cy="67710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3800" b="1" i="0" u="none" strike="noStrike" kern="0" cap="none" spc="0" normalizeH="0" baseline="0" noProof="0" dirty="0" smtClean="0">
                <a:ln>
                  <a:noFill/>
                </a:ln>
                <a:solidFill>
                  <a:srgbClr val="FF0000"/>
                </a:solidFill>
                <a:effectLst/>
                <a:uLnTx/>
                <a:uFillTx/>
                <a:latin typeface="Arial"/>
              </a:rPr>
              <a:t>Письменность </a:t>
            </a:r>
            <a:r>
              <a:rPr kumimoji="0" lang="ru-RU" sz="3800" b="1" i="0" u="none" strike="noStrike" kern="0" cap="none" spc="0" normalizeH="0" baseline="0" noProof="0" dirty="0" err="1" smtClean="0">
                <a:ln>
                  <a:noFill/>
                </a:ln>
                <a:solidFill>
                  <a:srgbClr val="FF0000"/>
                </a:solidFill>
                <a:effectLst/>
                <a:uLnTx/>
                <a:uFillTx/>
                <a:latin typeface="Arial"/>
              </a:rPr>
              <a:t>ольмеков</a:t>
            </a:r>
            <a:endParaRPr kumimoji="0" lang="ru-RU" sz="1800" b="1" i="0" u="none" strike="noStrike" kern="0" cap="none" spc="0" normalizeH="0" baseline="0" noProof="0" dirty="0" smtClean="0">
              <a:ln>
                <a:noFill/>
              </a:ln>
              <a:solidFill>
                <a:srgbClr val="FF0000"/>
              </a:solidFill>
              <a:effectLst/>
              <a:uLnTx/>
              <a:uFillTx/>
            </a:endParaRPr>
          </a:p>
        </p:txBody>
      </p:sp>
      <p:pic>
        <p:nvPicPr>
          <p:cNvPr id="3" name="Picture 12" descr="olmec15"/>
          <p:cNvPicPr>
            <a:picLocks noChangeAspect="1" noChangeArrowheads="1"/>
          </p:cNvPicPr>
          <p:nvPr/>
        </p:nvPicPr>
        <p:blipFill>
          <a:blip r:embed="rId2" cstate="print"/>
          <a:srcRect/>
          <a:stretch>
            <a:fillRect/>
          </a:stretch>
        </p:blipFill>
        <p:spPr bwMode="auto">
          <a:xfrm>
            <a:off x="467544" y="982439"/>
            <a:ext cx="3440113" cy="5111750"/>
          </a:xfrm>
          <a:prstGeom prst="rect">
            <a:avLst/>
          </a:prstGeom>
          <a:noFill/>
          <a:ln w="9525">
            <a:noFill/>
            <a:miter lim="800000"/>
            <a:headEnd/>
            <a:tailEnd/>
          </a:ln>
          <a:effectLst/>
        </p:spPr>
      </p:pic>
      <p:pic>
        <p:nvPicPr>
          <p:cNvPr id="4" name="Picture 13" descr="olmec5"/>
          <p:cNvPicPr>
            <a:picLocks noChangeAspect="1" noChangeArrowheads="1"/>
          </p:cNvPicPr>
          <p:nvPr/>
        </p:nvPicPr>
        <p:blipFill>
          <a:blip r:embed="rId3" cstate="print"/>
          <a:srcRect/>
          <a:stretch>
            <a:fillRect/>
          </a:stretch>
        </p:blipFill>
        <p:spPr bwMode="auto">
          <a:xfrm>
            <a:off x="3563888" y="1427733"/>
            <a:ext cx="2946400" cy="4221162"/>
          </a:xfrm>
          <a:prstGeom prst="rect">
            <a:avLst/>
          </a:prstGeom>
          <a:noFill/>
          <a:ln w="9525">
            <a:noFill/>
            <a:miter lim="800000"/>
            <a:headEnd/>
            <a:tailEnd/>
          </a:ln>
          <a:effectLst/>
        </p:spPr>
      </p:pic>
      <p:pic>
        <p:nvPicPr>
          <p:cNvPr id="5" name="Picture 16"/>
          <p:cNvPicPr>
            <a:picLocks noChangeAspect="1" noChangeArrowheads="1"/>
          </p:cNvPicPr>
          <p:nvPr/>
        </p:nvPicPr>
        <p:blipFill>
          <a:blip r:embed="rId4" cstate="print"/>
          <a:srcRect/>
          <a:stretch>
            <a:fillRect/>
          </a:stretch>
        </p:blipFill>
        <p:spPr bwMode="auto">
          <a:xfrm>
            <a:off x="6084168" y="1269776"/>
            <a:ext cx="2746375" cy="4537075"/>
          </a:xfrm>
          <a:prstGeom prst="rect">
            <a:avLst/>
          </a:prstGeom>
          <a:noFill/>
          <a:ln w="9525">
            <a:noFill/>
            <a:miter lim="800000"/>
            <a:headEnd/>
            <a:tailEnd/>
          </a:ln>
          <a:effectLst/>
        </p:spPr>
      </p:pic>
    </p:spTree>
    <p:extLst>
      <p:ext uri="{BB962C8B-B14F-4D97-AF65-F5344CB8AC3E}">
        <p14:creationId xmlns:p14="http://schemas.microsoft.com/office/powerpoint/2010/main" val="615281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p:txBody>
          <a:bodyPr/>
          <a:lstStyle/>
          <a:p>
            <a:pPr>
              <a:defRPr/>
            </a:pPr>
            <a:r>
              <a:rPr lang="ru-RU" sz="3200" b="1" dirty="0" smtClean="0">
                <a:solidFill>
                  <a:srgbClr val="C00000"/>
                </a:solidFill>
                <a:latin typeface="+mn-lt"/>
              </a:rPr>
              <a:t>Составь рассказ о древнейшем населении,  используя слова:</a:t>
            </a:r>
          </a:p>
        </p:txBody>
      </p:sp>
      <p:sp>
        <p:nvSpPr>
          <p:cNvPr id="4099" name="Объект 2"/>
          <p:cNvSpPr>
            <a:spLocks noGrp="1"/>
          </p:cNvSpPr>
          <p:nvPr>
            <p:ph idx="1"/>
          </p:nvPr>
        </p:nvSpPr>
        <p:spPr/>
        <p:txBody>
          <a:bodyPr/>
          <a:lstStyle/>
          <a:p>
            <a:r>
              <a:rPr lang="ru-RU" sz="2800" b="1" dirty="0" smtClean="0">
                <a:solidFill>
                  <a:srgbClr val="002060"/>
                </a:solidFill>
              </a:rPr>
              <a:t> Переселенцы</a:t>
            </a:r>
          </a:p>
          <a:p>
            <a:r>
              <a:rPr lang="ru-RU" sz="2800" b="1" dirty="0" smtClean="0">
                <a:solidFill>
                  <a:srgbClr val="002060"/>
                </a:solidFill>
              </a:rPr>
              <a:t>Северная Америка</a:t>
            </a:r>
          </a:p>
          <a:p>
            <a:r>
              <a:rPr lang="ru-RU" sz="2800" b="1" dirty="0" smtClean="0">
                <a:solidFill>
                  <a:srgbClr val="002060"/>
                </a:solidFill>
              </a:rPr>
              <a:t>Простое хозяйство</a:t>
            </a:r>
          </a:p>
          <a:p>
            <a:r>
              <a:rPr lang="ru-RU" sz="2800" b="1" dirty="0" smtClean="0">
                <a:solidFill>
                  <a:srgbClr val="002060"/>
                </a:solidFill>
              </a:rPr>
              <a:t>Тихий и Атлантический океан</a:t>
            </a:r>
          </a:p>
          <a:p>
            <a:r>
              <a:rPr lang="ru-RU" sz="2800" b="1" dirty="0" smtClean="0">
                <a:solidFill>
                  <a:srgbClr val="002060"/>
                </a:solidFill>
              </a:rPr>
              <a:t>Родовая община</a:t>
            </a:r>
          </a:p>
          <a:p>
            <a:r>
              <a:rPr lang="ru-RU" sz="2800" b="1" dirty="0" smtClean="0">
                <a:solidFill>
                  <a:srgbClr val="002060"/>
                </a:solidFill>
              </a:rPr>
              <a:t>Третье тысячелетие </a:t>
            </a:r>
            <a:r>
              <a:rPr lang="ru-RU" sz="2800" b="1" dirty="0" err="1" smtClean="0">
                <a:solidFill>
                  <a:srgbClr val="002060"/>
                </a:solidFill>
              </a:rPr>
              <a:t>до.н.э</a:t>
            </a:r>
            <a:r>
              <a:rPr lang="ru-RU" sz="2800" b="1" dirty="0" smtClean="0">
                <a:solidFill>
                  <a:srgbClr val="002060"/>
                </a:solidFill>
              </a:rPr>
              <a:t>.</a:t>
            </a:r>
          </a:p>
          <a:p>
            <a:endParaRPr lang="ru-RU" sz="2800" b="1" dirty="0" smtClean="0">
              <a:solidFill>
                <a:srgbClr val="002060"/>
              </a:solidFill>
            </a:endParaRPr>
          </a:p>
          <a:p>
            <a:r>
              <a:rPr lang="ru-RU" sz="2800" b="1" dirty="0" smtClean="0">
                <a:solidFill>
                  <a:srgbClr val="002060"/>
                </a:solidFill>
              </a:rPr>
              <a:t>Стр. 107 (п.2)</a:t>
            </a:r>
          </a:p>
        </p:txBody>
      </p:sp>
    </p:spTree>
  </p:cSld>
  <p:clrMapOvr>
    <a:masterClrMapping/>
  </p:clrMapOvr>
  <p:transition spd="slow">
    <p:split orient="vert" dir="in"/>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424936" cy="126188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800" b="1" i="0" u="none" strike="noStrike" kern="0" cap="none" spc="0" normalizeH="0" baseline="0" noProof="0" dirty="0" smtClean="0">
                <a:ln>
                  <a:noFill/>
                </a:ln>
                <a:solidFill>
                  <a:srgbClr val="FF0000"/>
                </a:solidFill>
                <a:effectLst/>
                <a:uLnTx/>
                <a:uFillTx/>
                <a:latin typeface="Arial"/>
              </a:rPr>
              <a:t>Счет </a:t>
            </a:r>
            <a:r>
              <a:rPr kumimoji="0" lang="ru-RU" sz="3800" b="1" i="0" u="none" strike="noStrike" kern="0" cap="none" spc="0" normalizeH="0" baseline="0" noProof="0" dirty="0" err="1" smtClean="0">
                <a:ln>
                  <a:noFill/>
                </a:ln>
                <a:solidFill>
                  <a:srgbClr val="FF0000"/>
                </a:solidFill>
                <a:effectLst/>
                <a:uLnTx/>
                <a:uFillTx/>
                <a:latin typeface="Arial"/>
              </a:rPr>
              <a:t>ольмеков</a:t>
            </a:r>
            <a:r>
              <a:rPr kumimoji="0" lang="ru-RU" sz="3800" b="1" i="0" u="none" strike="noStrike" kern="0" cap="none" spc="0" normalizeH="0" baseline="0" noProof="0" dirty="0" smtClean="0">
                <a:ln>
                  <a:noFill/>
                </a:ln>
                <a:solidFill>
                  <a:srgbClr val="FF0000"/>
                </a:solidFill>
                <a:effectLst/>
                <a:uLnTx/>
                <a:uFillTx/>
                <a:latin typeface="Arial"/>
              </a:rPr>
              <a:t> </a:t>
            </a:r>
            <a:br>
              <a:rPr kumimoji="0" lang="ru-RU" sz="3800" b="1" i="0" u="none" strike="noStrike" kern="0" cap="none" spc="0" normalizeH="0" baseline="0" noProof="0" dirty="0" smtClean="0">
                <a:ln>
                  <a:noFill/>
                </a:ln>
                <a:solidFill>
                  <a:srgbClr val="FF0000"/>
                </a:solidFill>
                <a:effectLst/>
                <a:uLnTx/>
                <a:uFillTx/>
                <a:latin typeface="Arial"/>
              </a:rPr>
            </a:br>
            <a:r>
              <a:rPr kumimoji="0" lang="ru-RU" sz="3800" b="1" i="0" u="none" strike="noStrike" kern="0" cap="none" spc="0" normalizeH="0" baseline="0" noProof="0" dirty="0" smtClean="0">
                <a:ln>
                  <a:noFill/>
                </a:ln>
                <a:solidFill>
                  <a:srgbClr val="FF0000"/>
                </a:solidFill>
                <a:effectLst/>
                <a:uLnTx/>
                <a:uFillTx/>
                <a:latin typeface="Arial"/>
              </a:rPr>
              <a:t>(</a:t>
            </a:r>
            <a:r>
              <a:rPr kumimoji="0" lang="ru-RU" sz="3800" b="1" i="0" u="none" strike="noStrike" kern="0" cap="none" spc="0" normalizeH="0" baseline="0" noProof="0" dirty="0" err="1" smtClean="0">
                <a:ln>
                  <a:noFill/>
                </a:ln>
                <a:solidFill>
                  <a:srgbClr val="FF0000"/>
                </a:solidFill>
                <a:effectLst/>
                <a:uLnTx/>
                <a:uFillTx/>
                <a:latin typeface="Arial"/>
              </a:rPr>
              <a:t>двадцатиричная</a:t>
            </a:r>
            <a:r>
              <a:rPr kumimoji="0" lang="ru-RU" sz="3800" b="1" i="0" u="none" strike="noStrike" kern="0" cap="none" spc="0" normalizeH="0" baseline="0" noProof="0" dirty="0" smtClean="0">
                <a:ln>
                  <a:noFill/>
                </a:ln>
                <a:solidFill>
                  <a:srgbClr val="FF0000"/>
                </a:solidFill>
                <a:effectLst/>
                <a:uLnTx/>
                <a:uFillTx/>
                <a:latin typeface="Arial"/>
              </a:rPr>
              <a:t> система)</a:t>
            </a:r>
            <a:endParaRPr kumimoji="0" lang="ru-RU" sz="1800" b="1" i="0" u="none" strike="noStrike" kern="0" cap="none" spc="0" normalizeH="0" baseline="0" noProof="0" dirty="0" smtClean="0">
              <a:ln>
                <a:noFill/>
              </a:ln>
              <a:solidFill>
                <a:srgbClr val="FF0000"/>
              </a:solidFill>
              <a:effectLst/>
              <a:uLnTx/>
              <a:uFillTx/>
            </a:endParaRPr>
          </a:p>
        </p:txBody>
      </p:sp>
      <p:pic>
        <p:nvPicPr>
          <p:cNvPr id="3" name="Picture 4" descr="счет ольмеков"/>
          <p:cNvPicPr>
            <a:picLocks noChangeAspect="1" noChangeArrowheads="1"/>
          </p:cNvPicPr>
          <p:nvPr/>
        </p:nvPicPr>
        <p:blipFill>
          <a:blip r:embed="rId2" cstate="print"/>
          <a:srcRect/>
          <a:stretch>
            <a:fillRect/>
          </a:stretch>
        </p:blipFill>
        <p:spPr bwMode="auto">
          <a:xfrm>
            <a:off x="863314" y="1611043"/>
            <a:ext cx="7345363" cy="4806950"/>
          </a:xfrm>
          <a:prstGeom prst="rect">
            <a:avLst/>
          </a:prstGeom>
          <a:noFill/>
        </p:spPr>
      </p:pic>
    </p:spTree>
    <p:extLst>
      <p:ext uri="{BB962C8B-B14F-4D97-AF65-F5344CB8AC3E}">
        <p14:creationId xmlns:p14="http://schemas.microsoft.com/office/powerpoint/2010/main" val="3476538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27784" y="404664"/>
            <a:ext cx="2582758"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4400" b="1" i="0" u="none" strike="noStrike" kern="0" cap="none" spc="0" normalizeH="0" baseline="0" noProof="0" dirty="0" smtClean="0">
                <a:ln>
                  <a:noFill/>
                </a:ln>
                <a:solidFill>
                  <a:srgbClr val="FF0000"/>
                </a:solidFill>
                <a:effectLst/>
                <a:uLnTx/>
                <a:uFillTx/>
                <a:latin typeface="Arial"/>
              </a:rPr>
              <a:t>Игрушки</a:t>
            </a:r>
            <a:endParaRPr kumimoji="0" lang="ru-RU" sz="1800" b="0" i="0" u="none" strike="noStrike" kern="0" cap="none" spc="0" normalizeH="0" baseline="0" noProof="0" dirty="0" smtClean="0">
              <a:ln>
                <a:noFill/>
              </a:ln>
              <a:solidFill>
                <a:srgbClr val="FF0000"/>
              </a:solidFill>
              <a:effectLst/>
              <a:uLnTx/>
              <a:uFillTx/>
            </a:endParaRPr>
          </a:p>
        </p:txBody>
      </p:sp>
      <p:pic>
        <p:nvPicPr>
          <p:cNvPr id="3" name="Picture 9" descr="IMG_7727"/>
          <p:cNvPicPr>
            <a:picLocks noChangeAspect="1" noChangeArrowheads="1"/>
          </p:cNvPicPr>
          <p:nvPr/>
        </p:nvPicPr>
        <p:blipFill>
          <a:blip r:embed="rId2" cstate="print"/>
          <a:srcRect/>
          <a:stretch>
            <a:fillRect/>
          </a:stretch>
        </p:blipFill>
        <p:spPr bwMode="auto">
          <a:xfrm>
            <a:off x="607638" y="1268760"/>
            <a:ext cx="3311525" cy="2206625"/>
          </a:xfrm>
          <a:prstGeom prst="rect">
            <a:avLst/>
          </a:prstGeom>
          <a:noFill/>
          <a:ln w="9525">
            <a:noFill/>
            <a:miter lim="800000"/>
            <a:headEnd/>
            <a:tailEnd/>
          </a:ln>
          <a:effectLst/>
        </p:spPr>
      </p:pic>
      <p:pic>
        <p:nvPicPr>
          <p:cNvPr id="4" name="Picture 15" descr="IMG_7729"/>
          <p:cNvPicPr>
            <a:picLocks noChangeAspect="1" noChangeArrowheads="1"/>
          </p:cNvPicPr>
          <p:nvPr/>
        </p:nvPicPr>
        <p:blipFill>
          <a:blip r:embed="rId3" cstate="print"/>
          <a:srcRect/>
          <a:stretch>
            <a:fillRect/>
          </a:stretch>
        </p:blipFill>
        <p:spPr bwMode="auto">
          <a:xfrm>
            <a:off x="4283968" y="1453022"/>
            <a:ext cx="4716462" cy="3143250"/>
          </a:xfrm>
          <a:prstGeom prst="rect">
            <a:avLst/>
          </a:prstGeom>
          <a:noFill/>
          <a:ln w="9525">
            <a:noFill/>
            <a:miter lim="800000"/>
            <a:headEnd/>
            <a:tailEnd/>
          </a:ln>
          <a:effectLst/>
        </p:spPr>
      </p:pic>
      <p:pic>
        <p:nvPicPr>
          <p:cNvPr id="5" name="Picture 18" descr="IMG_3410"/>
          <p:cNvPicPr>
            <a:picLocks noChangeAspect="1" noChangeArrowheads="1"/>
          </p:cNvPicPr>
          <p:nvPr/>
        </p:nvPicPr>
        <p:blipFill>
          <a:blip r:embed="rId4" cstate="print"/>
          <a:srcRect/>
          <a:stretch>
            <a:fillRect/>
          </a:stretch>
        </p:blipFill>
        <p:spPr bwMode="auto">
          <a:xfrm>
            <a:off x="1294231" y="3682010"/>
            <a:ext cx="1938337" cy="2908300"/>
          </a:xfrm>
          <a:prstGeom prst="rect">
            <a:avLst/>
          </a:prstGeom>
          <a:noFill/>
          <a:ln w="9525">
            <a:noFill/>
            <a:miter lim="800000"/>
            <a:headEnd/>
            <a:tailEnd/>
          </a:ln>
        </p:spPr>
      </p:pic>
    </p:spTree>
    <p:extLst>
      <p:ext uri="{BB962C8B-B14F-4D97-AF65-F5344CB8AC3E}">
        <p14:creationId xmlns:p14="http://schemas.microsoft.com/office/powerpoint/2010/main" val="17245984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3" name="Rectangle 5"/>
          <p:cNvSpPr>
            <a:spLocks noGrp="1" noChangeArrowheads="1"/>
          </p:cNvSpPr>
          <p:nvPr>
            <p:ph type="title"/>
          </p:nvPr>
        </p:nvSpPr>
        <p:spPr/>
        <p:txBody>
          <a:bodyPr/>
          <a:lstStyle/>
          <a:p>
            <a:endParaRPr lang="ru-RU"/>
          </a:p>
        </p:txBody>
      </p:sp>
      <p:pic>
        <p:nvPicPr>
          <p:cNvPr id="217092" name="Picture 4" descr="IMG_4312"/>
          <p:cNvPicPr>
            <a:picLocks noGrp="1" noChangeAspect="1" noChangeArrowheads="1"/>
          </p:cNvPicPr>
          <p:nvPr>
            <p:ph idx="1"/>
          </p:nvPr>
        </p:nvPicPr>
        <p:blipFill>
          <a:blip r:embed="rId2" cstate="print"/>
          <a:srcRect/>
          <a:stretch>
            <a:fillRect/>
          </a:stretch>
        </p:blipFill>
        <p:spPr>
          <a:xfrm>
            <a:off x="0" y="0"/>
            <a:ext cx="10907713" cy="7272338"/>
          </a:xfrm>
          <a:noFill/>
          <a:ln/>
        </p:spPr>
      </p:pic>
    </p:spTree>
    <p:extLst>
      <p:ext uri="{BB962C8B-B14F-4D97-AF65-F5344CB8AC3E}">
        <p14:creationId xmlns:p14="http://schemas.microsoft.com/office/powerpoint/2010/main" val="27993643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850" y="333375"/>
            <a:ext cx="8496300" cy="5754688"/>
          </a:xfrm>
          <a:prstGeom prst="rect">
            <a:avLst/>
          </a:prstGeom>
        </p:spPr>
        <p:txBody>
          <a:bodyPr>
            <a:spAutoFit/>
          </a:bodyPr>
          <a:lstStyle/>
          <a:p>
            <a:pPr algn="just" fontAlgn="auto">
              <a:spcBef>
                <a:spcPts val="0"/>
              </a:spcBef>
              <a:spcAft>
                <a:spcPts val="0"/>
              </a:spcAft>
              <a:defRPr/>
            </a:pPr>
            <a:r>
              <a:rPr lang="ru-RU" sz="2800" b="1" dirty="0">
                <a:solidFill>
                  <a:prstClr val="black"/>
                </a:solidFill>
                <a:latin typeface="+mn-lt"/>
                <a:cs typeface="+mn-cs"/>
              </a:rPr>
              <a:t>Цивилизация </a:t>
            </a:r>
            <a:r>
              <a:rPr lang="ru-RU" sz="2800" b="1" dirty="0" err="1">
                <a:solidFill>
                  <a:prstClr val="black"/>
                </a:solidFill>
                <a:latin typeface="+mn-lt"/>
                <a:cs typeface="+mn-cs"/>
              </a:rPr>
              <a:t>ольмеков</a:t>
            </a:r>
            <a:r>
              <a:rPr lang="ru-RU" sz="2800" b="1" dirty="0">
                <a:solidFill>
                  <a:prstClr val="black"/>
                </a:solidFill>
                <a:latin typeface="+mn-lt"/>
                <a:cs typeface="+mn-cs"/>
              </a:rPr>
              <a:t> </a:t>
            </a:r>
            <a:r>
              <a:rPr lang="ru-RU" sz="2800" b="1" dirty="0" err="1">
                <a:solidFill>
                  <a:prstClr val="black"/>
                </a:solidFill>
                <a:latin typeface="+mn-lt"/>
                <a:cs typeface="+mn-cs"/>
              </a:rPr>
              <a:t>приподнесла</a:t>
            </a:r>
            <a:r>
              <a:rPr lang="ru-RU" sz="2800" b="1" dirty="0">
                <a:solidFill>
                  <a:prstClr val="black"/>
                </a:solidFill>
                <a:latin typeface="+mn-lt"/>
                <a:cs typeface="+mn-cs"/>
              </a:rPr>
              <a:t> несколько неразрешимых загадок. Вообще непонятно, откуда возникла устойчивая и развитая цивилизация. Все остальные цивилизации за редкими и загадочными исключениями развивались постепенно от варварства до расцвета. </a:t>
            </a:r>
            <a:r>
              <a:rPr lang="ru-RU" sz="2800" b="1" dirty="0" err="1">
                <a:solidFill>
                  <a:prstClr val="black"/>
                </a:solidFill>
                <a:latin typeface="+mn-lt"/>
                <a:cs typeface="+mn-cs"/>
              </a:rPr>
              <a:t>Ольмеки</a:t>
            </a:r>
            <a:r>
              <a:rPr lang="ru-RU" sz="2800" b="1" dirty="0">
                <a:solidFill>
                  <a:prstClr val="black"/>
                </a:solidFill>
                <a:latin typeface="+mn-lt"/>
                <a:cs typeface="+mn-cs"/>
              </a:rPr>
              <a:t> появились уже развитыми. Никаких археологических находок, соответствовавших расцвету цивилизации </a:t>
            </a:r>
            <a:r>
              <a:rPr lang="ru-RU" sz="2800" b="1" dirty="0" err="1">
                <a:solidFill>
                  <a:prstClr val="black"/>
                </a:solidFill>
                <a:latin typeface="+mn-lt"/>
                <a:cs typeface="+mn-cs"/>
              </a:rPr>
              <a:t>ольмеков</a:t>
            </a:r>
            <a:r>
              <a:rPr lang="ru-RU" sz="2800" b="1" dirty="0">
                <a:solidFill>
                  <a:prstClr val="black"/>
                </a:solidFill>
                <a:latin typeface="+mn-lt"/>
                <a:cs typeface="+mn-cs"/>
              </a:rPr>
              <a:t>, найдено не было. Не нашли даже скелетов </a:t>
            </a:r>
            <a:r>
              <a:rPr lang="ru-RU" sz="2800" b="1" dirty="0" err="1">
                <a:solidFill>
                  <a:prstClr val="black"/>
                </a:solidFill>
                <a:latin typeface="+mn-lt"/>
                <a:cs typeface="+mn-cs"/>
              </a:rPr>
              <a:t>альмеков</a:t>
            </a:r>
            <a:r>
              <a:rPr lang="ru-RU" sz="2800" b="1" dirty="0">
                <a:solidFill>
                  <a:prstClr val="black"/>
                </a:solidFill>
                <a:latin typeface="+mn-lt"/>
                <a:cs typeface="+mn-cs"/>
              </a:rPr>
              <a:t>, предположительно из-за воздействия влажного климата</a:t>
            </a:r>
            <a:r>
              <a:rPr lang="ru-RU" sz="3200" dirty="0">
                <a:solidFill>
                  <a:prstClr val="black"/>
                </a:solidFill>
                <a:latin typeface="+mn-lt"/>
                <a:cs typeface="+mn-cs"/>
              </a:rPr>
              <a:t>.</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1187450" y="620713"/>
            <a:ext cx="662463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r>
              <a:rPr lang="ru-RU" sz="3600" b="1" dirty="0">
                <a:solidFill>
                  <a:srgbClr val="FF0000"/>
                </a:solidFill>
                <a:latin typeface="Century Gothic" pitchFamily="34" charset="0"/>
              </a:rPr>
              <a:t>Домашнее задание :</a:t>
            </a:r>
          </a:p>
          <a:p>
            <a:pPr eaLnBrk="1" hangingPunct="1"/>
            <a:r>
              <a:rPr lang="ru-RU" sz="3600" b="1" dirty="0">
                <a:solidFill>
                  <a:srgbClr val="FF0000"/>
                </a:solidFill>
                <a:latin typeface="Century Gothic" pitchFamily="34" charset="0"/>
              </a:rPr>
              <a:t>Обобщение к разделу «Древний Восток и Америка»  </a:t>
            </a:r>
          </a:p>
          <a:p>
            <a:pPr eaLnBrk="1" hangingPunct="1"/>
            <a:r>
              <a:rPr lang="ru-RU" sz="3600" b="1" dirty="0" err="1">
                <a:solidFill>
                  <a:srgbClr val="FF0000"/>
                </a:solidFill>
                <a:latin typeface="Century Gothic" pitchFamily="34" charset="0"/>
              </a:rPr>
              <a:t>Стр</a:t>
            </a:r>
            <a:r>
              <a:rPr lang="ru-RU" sz="3600" b="1" dirty="0">
                <a:solidFill>
                  <a:srgbClr val="FF0000"/>
                </a:solidFill>
                <a:latin typeface="Century Gothic" pitchFamily="34" charset="0"/>
              </a:rPr>
              <a:t> </a:t>
            </a:r>
            <a:r>
              <a:rPr lang="ru-RU" sz="3600" b="1" dirty="0" smtClean="0">
                <a:solidFill>
                  <a:srgbClr val="FF0000"/>
                </a:solidFill>
                <a:latin typeface="Century Gothic" pitchFamily="34" charset="0"/>
              </a:rPr>
              <a:t>127-129</a:t>
            </a:r>
            <a:endParaRPr lang="ru-RU" sz="3600" b="1" dirty="0">
              <a:solidFill>
                <a:srgbClr val="FF0000"/>
              </a:solidFill>
              <a:latin typeface="Century Gothic" pitchFamily="34" charset="0"/>
            </a:endParaRPr>
          </a:p>
          <a:p>
            <a:pPr eaLnBrk="1" hangingPunct="1"/>
            <a:endParaRPr lang="ru-RU" sz="3600" b="1" dirty="0">
              <a:solidFill>
                <a:srgbClr val="FF0000"/>
              </a:solidFill>
              <a:latin typeface="Century Gothic" pitchFamily="34" charset="0"/>
            </a:endParaRPr>
          </a:p>
          <a:p>
            <a:pPr eaLnBrk="1" hangingPunct="1"/>
            <a:endParaRPr lang="ru-RU" sz="3600" b="1" dirty="0">
              <a:solidFill>
                <a:srgbClr val="FF0000"/>
              </a:solidFill>
              <a:latin typeface="Century Gothic" pitchFamily="34" charset="0"/>
            </a:endParaRPr>
          </a:p>
          <a:p>
            <a:pPr eaLnBrk="1" hangingPunct="1"/>
            <a:r>
              <a:rPr lang="ru-RU" sz="3600" b="1" dirty="0">
                <a:solidFill>
                  <a:srgbClr val="FF0000"/>
                </a:solidFill>
                <a:latin typeface="Century Gothic" pitchFamily="34" charset="0"/>
              </a:rPr>
              <a:t>Подготовка к </a:t>
            </a:r>
            <a:r>
              <a:rPr lang="ru-RU" sz="3600" b="1" dirty="0" smtClean="0">
                <a:solidFill>
                  <a:srgbClr val="FF0000"/>
                </a:solidFill>
                <a:latin typeface="Century Gothic" pitchFamily="34" charset="0"/>
              </a:rPr>
              <a:t>тематическому контролю</a:t>
            </a:r>
            <a:endParaRPr lang="ru-RU" sz="3600" b="1" dirty="0">
              <a:solidFill>
                <a:srgbClr val="FF0000"/>
              </a:solidFill>
              <a:latin typeface="Century Gothic"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p:txBody>
          <a:bodyPr/>
          <a:lstStyle/>
          <a:p>
            <a:r>
              <a:rPr lang="ru-RU" smtClean="0">
                <a:solidFill>
                  <a:srgbClr val="C00000"/>
                </a:solidFill>
              </a:rPr>
              <a:t>Заполни логическую цепочку</a:t>
            </a:r>
          </a:p>
        </p:txBody>
      </p:sp>
      <p:sp>
        <p:nvSpPr>
          <p:cNvPr id="5123" name="Объект 2"/>
          <p:cNvSpPr>
            <a:spLocks noGrp="1"/>
          </p:cNvSpPr>
          <p:nvPr>
            <p:ph idx="1"/>
          </p:nvPr>
        </p:nvSpPr>
        <p:spPr>
          <a:xfrm>
            <a:off x="407988" y="1681163"/>
            <a:ext cx="8229600" cy="4525962"/>
          </a:xfrm>
        </p:spPr>
        <p:txBody>
          <a:bodyPr/>
          <a:lstStyle/>
          <a:p>
            <a:pPr>
              <a:defRPr/>
            </a:pPr>
            <a:r>
              <a:rPr lang="ru-RU" b="1" dirty="0" smtClean="0"/>
              <a:t>Земледелие       …  Мексика        …..</a:t>
            </a:r>
          </a:p>
          <a:p>
            <a:pPr marL="0" indent="0">
              <a:buFontTx/>
              <a:buNone/>
              <a:defRPr/>
            </a:pPr>
            <a:r>
              <a:rPr lang="ru-RU" b="1" dirty="0" smtClean="0"/>
              <a:t>  </a:t>
            </a:r>
            <a:r>
              <a:rPr lang="ru-RU" b="1" dirty="0" smtClean="0">
                <a:solidFill>
                  <a:srgbClr val="C00000"/>
                </a:solidFill>
              </a:rPr>
              <a:t>ЛИЦИЗАВИЯЦИ             …..</a:t>
            </a:r>
          </a:p>
          <a:p>
            <a:pPr marL="0" indent="0">
              <a:buFontTx/>
              <a:buNone/>
              <a:defRPr/>
            </a:pPr>
            <a:endParaRPr lang="ru-RU" b="1" dirty="0">
              <a:solidFill>
                <a:srgbClr val="C00000"/>
              </a:solidFill>
            </a:endParaRPr>
          </a:p>
          <a:p>
            <a:pPr marL="0" indent="0">
              <a:buFontTx/>
              <a:buNone/>
              <a:defRPr/>
            </a:pPr>
            <a:r>
              <a:rPr lang="ru-RU" b="1" dirty="0" smtClean="0">
                <a:solidFill>
                  <a:srgbClr val="C00000"/>
                </a:solidFill>
              </a:rPr>
              <a:t>Сделай вывод</a:t>
            </a:r>
          </a:p>
          <a:p>
            <a:pPr marL="0" indent="0">
              <a:buFontTx/>
              <a:buNone/>
              <a:defRPr/>
            </a:pPr>
            <a:r>
              <a:rPr lang="ru-RU" b="1" dirty="0" err="1" smtClean="0">
                <a:solidFill>
                  <a:srgbClr val="C00000"/>
                </a:solidFill>
              </a:rPr>
              <a:t>Стр</a:t>
            </a:r>
            <a:r>
              <a:rPr lang="ru-RU" b="1" dirty="0" smtClean="0">
                <a:solidFill>
                  <a:srgbClr val="C00000"/>
                </a:solidFill>
              </a:rPr>
              <a:t> 108</a:t>
            </a:r>
            <a:endParaRPr lang="ru-RU" b="1" dirty="0">
              <a:solidFill>
                <a:srgbClr val="C00000"/>
              </a:solidFill>
            </a:endParaRPr>
          </a:p>
        </p:txBody>
      </p:sp>
      <p:sp>
        <p:nvSpPr>
          <p:cNvPr id="8" name="Стрелка вправо 7"/>
          <p:cNvSpPr/>
          <p:nvPr/>
        </p:nvSpPr>
        <p:spPr>
          <a:xfrm>
            <a:off x="3614738" y="1703388"/>
            <a:ext cx="5969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575" y="1709738"/>
            <a:ext cx="792163"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138" y="2284413"/>
            <a:ext cx="7493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8313" y="333375"/>
            <a:ext cx="8229600" cy="1084263"/>
          </a:xfrm>
        </p:spPr>
        <p:txBody>
          <a:bodyPr/>
          <a:lstStyle/>
          <a:p>
            <a:pPr eaLnBrk="1" hangingPunct="1"/>
            <a:r>
              <a:rPr lang="ru-RU" sz="2000" smtClean="0">
                <a:solidFill>
                  <a:srgbClr val="B00000"/>
                </a:solidFill>
              </a:rPr>
              <a:t/>
            </a:r>
            <a:br>
              <a:rPr lang="ru-RU" sz="2000" smtClean="0">
                <a:solidFill>
                  <a:srgbClr val="B00000"/>
                </a:solidFill>
              </a:rPr>
            </a:br>
            <a:r>
              <a:rPr lang="ru-RU" sz="2000" smtClean="0">
                <a:solidFill>
                  <a:srgbClr val="B00000"/>
                </a:solidFill>
              </a:rPr>
              <a:t/>
            </a:r>
            <a:br>
              <a:rPr lang="ru-RU" sz="2000" smtClean="0">
                <a:solidFill>
                  <a:srgbClr val="B00000"/>
                </a:solidFill>
              </a:rPr>
            </a:br>
            <a:r>
              <a:rPr lang="ru-RU" sz="2000" smtClean="0">
                <a:solidFill>
                  <a:srgbClr val="B00000"/>
                </a:solidFill>
              </a:rPr>
              <a:t/>
            </a:r>
            <a:br>
              <a:rPr lang="ru-RU" sz="2000" smtClean="0">
                <a:solidFill>
                  <a:srgbClr val="B00000"/>
                </a:solidFill>
              </a:rPr>
            </a:br>
            <a:r>
              <a:rPr lang="ru-RU" sz="2000" smtClean="0">
                <a:solidFill>
                  <a:srgbClr val="B00000"/>
                </a:solidFill>
              </a:rPr>
              <a:t/>
            </a:r>
            <a:br>
              <a:rPr lang="ru-RU" sz="2000" smtClean="0">
                <a:solidFill>
                  <a:srgbClr val="B00000"/>
                </a:solidFill>
              </a:rPr>
            </a:br>
            <a:r>
              <a:rPr lang="ru-RU" sz="2000" smtClean="0">
                <a:solidFill>
                  <a:srgbClr val="B00000"/>
                </a:solidFill>
              </a:rPr>
              <a:t/>
            </a:r>
            <a:br>
              <a:rPr lang="ru-RU" sz="2000" smtClean="0">
                <a:solidFill>
                  <a:srgbClr val="B00000"/>
                </a:solidFill>
              </a:rPr>
            </a:br>
            <a:r>
              <a:rPr lang="ru-RU" sz="2000" smtClean="0">
                <a:solidFill>
                  <a:srgbClr val="B00000"/>
                </a:solidFill>
              </a:rPr>
              <a:t/>
            </a:r>
            <a:br>
              <a:rPr lang="ru-RU" sz="2000" smtClean="0">
                <a:solidFill>
                  <a:srgbClr val="B00000"/>
                </a:solidFill>
              </a:rPr>
            </a:br>
            <a:r>
              <a:rPr lang="ru-RU" sz="2000" smtClean="0">
                <a:solidFill>
                  <a:srgbClr val="B00000"/>
                </a:solidFill>
              </a:rPr>
              <a:t/>
            </a:r>
            <a:br>
              <a:rPr lang="ru-RU" sz="2000" smtClean="0">
                <a:solidFill>
                  <a:srgbClr val="B00000"/>
                </a:solidFill>
              </a:rPr>
            </a:br>
            <a:r>
              <a:rPr lang="ru-RU" sz="2000" smtClean="0">
                <a:solidFill>
                  <a:srgbClr val="B00000"/>
                </a:solidFill>
              </a:rPr>
              <a:t/>
            </a:r>
            <a:br>
              <a:rPr lang="ru-RU" sz="2000" smtClean="0">
                <a:solidFill>
                  <a:srgbClr val="B00000"/>
                </a:solidFill>
              </a:rPr>
            </a:br>
            <a:r>
              <a:rPr lang="ru-RU" sz="2000" smtClean="0">
                <a:solidFill>
                  <a:srgbClr val="B00000"/>
                </a:solidFill>
              </a:rPr>
              <a:t/>
            </a:r>
            <a:br>
              <a:rPr lang="ru-RU" sz="2000" smtClean="0">
                <a:solidFill>
                  <a:srgbClr val="B00000"/>
                </a:solidFill>
              </a:rPr>
            </a:br>
            <a:r>
              <a:rPr lang="ru-RU" sz="2000" smtClean="0">
                <a:solidFill>
                  <a:srgbClr val="B00000"/>
                </a:solidFill>
              </a:rPr>
              <a:t/>
            </a:r>
            <a:br>
              <a:rPr lang="ru-RU" sz="2000" smtClean="0">
                <a:solidFill>
                  <a:srgbClr val="B00000"/>
                </a:solidFill>
              </a:rPr>
            </a:br>
            <a:r>
              <a:rPr lang="ru-RU" sz="2000" smtClean="0">
                <a:solidFill>
                  <a:srgbClr val="B00000"/>
                </a:solidFill>
              </a:rPr>
              <a:t/>
            </a:r>
            <a:br>
              <a:rPr lang="ru-RU" sz="2000" smtClean="0">
                <a:solidFill>
                  <a:srgbClr val="B00000"/>
                </a:solidFill>
              </a:rPr>
            </a:br>
            <a:r>
              <a:rPr lang="ru-RU" sz="2000" smtClean="0">
                <a:solidFill>
                  <a:srgbClr val="B00000"/>
                </a:solidFill>
              </a:rPr>
              <a:t/>
            </a:r>
            <a:br>
              <a:rPr lang="ru-RU" sz="2000" smtClean="0">
                <a:solidFill>
                  <a:srgbClr val="B00000"/>
                </a:solidFill>
              </a:rPr>
            </a:br>
            <a:r>
              <a:rPr lang="ru-RU" sz="3600" b="1" smtClean="0">
                <a:solidFill>
                  <a:srgbClr val="B00000"/>
                </a:solidFill>
              </a:rPr>
              <a:t>Одной из самых интересных и загадочных тайн современной науки, является цивилизация ольмеков. О ней известно очень мало, а вот загадок – хоть отбавляй!</a:t>
            </a:r>
            <a:br>
              <a:rPr lang="ru-RU" sz="3600" b="1" smtClean="0">
                <a:solidFill>
                  <a:srgbClr val="B00000"/>
                </a:solidFill>
              </a:rPr>
            </a:br>
            <a:r>
              <a:rPr lang="ru-RU" sz="3600" b="1" smtClean="0">
                <a:solidFill>
                  <a:srgbClr val="B00000"/>
                </a:solidFill>
              </a:rPr>
              <a:t>Ольмеки появились примерно  в третьем тысячелетии   до нашей эры    на  территори  Мексики</a:t>
            </a:r>
            <a:r>
              <a:rPr lang="ru-RU" sz="2000" b="1" smtClean="0">
                <a:solidFill>
                  <a:srgbClr val="B00000"/>
                </a:solidFill>
              </a:rPr>
              <a:t>.</a:t>
            </a:r>
          </a:p>
        </p:txBody>
      </p:sp>
    </p:spTree>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850" y="260350"/>
            <a:ext cx="8229600" cy="1143000"/>
          </a:xfrm>
        </p:spPr>
        <p:txBody>
          <a:bodyPr/>
          <a:lstStyle/>
          <a:p>
            <a:pPr>
              <a:defRPr/>
            </a:pPr>
            <a:r>
              <a:rPr lang="ru-RU" b="1" dirty="0" smtClean="0">
                <a:solidFill>
                  <a:srgbClr val="002060"/>
                </a:solidFill>
                <a:latin typeface="+mn-lt"/>
              </a:rPr>
              <a:t>Центральная Америка. Полуостров Юкатан</a:t>
            </a:r>
            <a:endParaRPr lang="ru-RU" b="1" dirty="0">
              <a:solidFill>
                <a:srgbClr val="002060"/>
              </a:solidFill>
              <a:latin typeface="+mn-lt"/>
            </a:endParaRPr>
          </a:p>
        </p:txBody>
      </p:sp>
      <p:pic>
        <p:nvPicPr>
          <p:cNvPr id="71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1628775"/>
            <a:ext cx="6600825" cy="46370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61629" y="404664"/>
            <a:ext cx="6534472" cy="5386090"/>
          </a:xfrm>
          <a:prstGeom prst="rect">
            <a:avLst/>
          </a:prstGeom>
        </p:spPr>
        <p:txBody>
          <a:bodyPr wrap="square">
            <a:spAutoFit/>
          </a:bodyPr>
          <a:lstStyle/>
          <a:p>
            <a:pPr marL="342900" lvl="0" indent="-342900">
              <a:lnSpc>
                <a:spcPct val="90000"/>
              </a:lnSpc>
              <a:spcBef>
                <a:spcPct val="20000"/>
              </a:spcBef>
              <a:buFontTx/>
              <a:buChar char="•"/>
            </a:pPr>
            <a:r>
              <a:rPr lang="ru-RU" sz="2000" b="1" kern="0" dirty="0">
                <a:solidFill>
                  <a:srgbClr val="FF3300"/>
                </a:solidFill>
                <a:latin typeface="Arial"/>
              </a:rPr>
              <a:t>Согласно преданию</a:t>
            </a:r>
            <a:r>
              <a:rPr lang="ru-RU" sz="2000" b="1" kern="0" dirty="0">
                <a:solidFill>
                  <a:srgbClr val="000000"/>
                </a:solidFill>
                <a:latin typeface="Arial"/>
              </a:rPr>
              <a:t> </a:t>
            </a:r>
            <a:r>
              <a:rPr lang="ru-RU" sz="2000" b="1" kern="0" dirty="0" err="1">
                <a:solidFill>
                  <a:srgbClr val="000000"/>
                </a:solidFill>
                <a:latin typeface="Arial"/>
              </a:rPr>
              <a:t>ольмеки</a:t>
            </a:r>
            <a:r>
              <a:rPr lang="ru-RU" sz="2000" b="1" kern="0" dirty="0">
                <a:solidFill>
                  <a:srgbClr val="000000"/>
                </a:solidFill>
                <a:latin typeface="Arial"/>
              </a:rPr>
              <a:t> прибыли морем, знали волшебство, чары, рисунчатое письмо и песни. Они славили «владыку всего», подобного ночи и ветру.</a:t>
            </a:r>
          </a:p>
          <a:p>
            <a:pPr marL="342900" lvl="0" indent="-342900">
              <a:lnSpc>
                <a:spcPct val="90000"/>
              </a:lnSpc>
              <a:spcBef>
                <a:spcPct val="20000"/>
              </a:spcBef>
              <a:buFontTx/>
              <a:buChar char="•"/>
            </a:pPr>
            <a:r>
              <a:rPr lang="ru-RU" sz="2000" b="1" kern="0" dirty="0">
                <a:solidFill>
                  <a:srgbClr val="000000"/>
                </a:solidFill>
                <a:latin typeface="Arial"/>
              </a:rPr>
              <a:t> Они обосновались в селении </a:t>
            </a:r>
            <a:r>
              <a:rPr lang="ru-RU" sz="2000" b="1" kern="0" dirty="0" err="1">
                <a:solidFill>
                  <a:srgbClr val="000000"/>
                </a:solidFill>
                <a:latin typeface="Arial"/>
              </a:rPr>
              <a:t>Тамоанчан</a:t>
            </a:r>
            <a:r>
              <a:rPr lang="ru-RU" sz="2000" b="1" kern="0" dirty="0">
                <a:solidFill>
                  <a:srgbClr val="000000"/>
                </a:solidFill>
                <a:latin typeface="Arial"/>
              </a:rPr>
              <a:t>, что в переводе означает «Мы ищем свой дом».</a:t>
            </a:r>
          </a:p>
          <a:p>
            <a:pPr marL="342900" lvl="0" indent="-342900">
              <a:lnSpc>
                <a:spcPct val="90000"/>
              </a:lnSpc>
              <a:spcBef>
                <a:spcPct val="20000"/>
              </a:spcBef>
              <a:buFontTx/>
              <a:buChar char="•"/>
            </a:pPr>
            <a:r>
              <a:rPr lang="ru-RU" sz="2000" b="1" kern="0" dirty="0">
                <a:solidFill>
                  <a:srgbClr val="000000"/>
                </a:solidFill>
                <a:latin typeface="Arial"/>
              </a:rPr>
              <a:t> Но однажды мудрецы – цвет народа снова сели на свои корабли и поплыли на восток, пообещав вернуться накануне конца света, а оставшиеся заселили окружающие земли и стали называть себя по имени своего великого вождя кудесника и первосвященника </a:t>
            </a:r>
          </a:p>
          <a:p>
            <a:pPr marL="342900" lvl="0" indent="-342900">
              <a:lnSpc>
                <a:spcPct val="90000"/>
              </a:lnSpc>
              <a:spcBef>
                <a:spcPct val="20000"/>
              </a:spcBef>
            </a:pPr>
            <a:r>
              <a:rPr lang="ru-RU" sz="2000" b="1" kern="0" dirty="0">
                <a:solidFill>
                  <a:srgbClr val="000000"/>
                </a:solidFill>
                <a:latin typeface="Arial"/>
              </a:rPr>
              <a:t>     </a:t>
            </a:r>
            <a:r>
              <a:rPr lang="ru-RU" sz="2000" b="1" kern="0" dirty="0" err="1">
                <a:solidFill>
                  <a:srgbClr val="000000"/>
                </a:solidFill>
                <a:latin typeface="Arial"/>
              </a:rPr>
              <a:t>Ольмека</a:t>
            </a:r>
            <a:r>
              <a:rPr lang="ru-RU" sz="2000" b="1" kern="0" dirty="0">
                <a:solidFill>
                  <a:srgbClr val="000000"/>
                </a:solidFill>
                <a:latin typeface="Arial"/>
              </a:rPr>
              <a:t> </a:t>
            </a:r>
            <a:r>
              <a:rPr lang="ru-RU" sz="2000" b="1" kern="0" dirty="0" err="1">
                <a:solidFill>
                  <a:srgbClr val="000000"/>
                </a:solidFill>
                <a:latin typeface="Arial"/>
              </a:rPr>
              <a:t>Уимтони</a:t>
            </a:r>
            <a:r>
              <a:rPr lang="ru-RU" sz="2000" b="1" kern="0" dirty="0">
                <a:solidFill>
                  <a:srgbClr val="000000"/>
                </a:solidFill>
                <a:latin typeface="Arial"/>
              </a:rPr>
              <a:t>. </a:t>
            </a:r>
          </a:p>
          <a:p>
            <a:pPr marL="342900" lvl="0" indent="-342900">
              <a:lnSpc>
                <a:spcPct val="90000"/>
              </a:lnSpc>
              <a:spcBef>
                <a:spcPct val="20000"/>
              </a:spcBef>
              <a:buFontTx/>
              <a:buChar char="•"/>
            </a:pPr>
            <a:r>
              <a:rPr lang="ru-RU" sz="2000" b="1" kern="0" dirty="0">
                <a:solidFill>
                  <a:srgbClr val="000000"/>
                </a:solidFill>
                <a:latin typeface="Arial"/>
              </a:rPr>
              <a:t>Они отождествляли себя с ягуарами (тотем), считали себя потомками смертной женщины и божественного ягуара.</a:t>
            </a:r>
          </a:p>
          <a:p>
            <a:pPr marL="342900" lvl="0" indent="-342900">
              <a:lnSpc>
                <a:spcPct val="90000"/>
              </a:lnSpc>
              <a:spcBef>
                <a:spcPct val="20000"/>
              </a:spcBef>
              <a:buFontTx/>
              <a:buChar char="•"/>
            </a:pPr>
            <a:r>
              <a:rPr lang="ru-RU" sz="2000" b="1" kern="0" dirty="0">
                <a:solidFill>
                  <a:srgbClr val="000000"/>
                </a:solidFill>
                <a:latin typeface="Arial"/>
              </a:rPr>
              <a:t>Страна </a:t>
            </a:r>
            <a:r>
              <a:rPr lang="ru-RU" sz="2000" b="1" kern="0" dirty="0" err="1">
                <a:solidFill>
                  <a:srgbClr val="000000"/>
                </a:solidFill>
                <a:latin typeface="Arial"/>
              </a:rPr>
              <a:t>Ольман</a:t>
            </a:r>
            <a:r>
              <a:rPr lang="ru-RU" sz="2000" b="1" kern="0" dirty="0">
                <a:solidFill>
                  <a:srgbClr val="000000"/>
                </a:solidFill>
                <a:latin typeface="Arial"/>
              </a:rPr>
              <a:t> – страна каучука или </a:t>
            </a:r>
            <a:r>
              <a:rPr lang="ru-RU" sz="2000" b="1" kern="0" dirty="0" err="1">
                <a:solidFill>
                  <a:srgbClr val="000000"/>
                </a:solidFill>
                <a:latin typeface="Arial"/>
              </a:rPr>
              <a:t>Тлалокан</a:t>
            </a:r>
            <a:r>
              <a:rPr lang="ru-RU" sz="2000" b="1" kern="0" dirty="0">
                <a:solidFill>
                  <a:srgbClr val="000000"/>
                </a:solidFill>
                <a:latin typeface="Arial"/>
              </a:rPr>
              <a:t> –страна изобилия (но </a:t>
            </a:r>
            <a:r>
              <a:rPr lang="ru-RU" sz="2000" b="1" kern="0" dirty="0" err="1">
                <a:solidFill>
                  <a:srgbClr val="000000"/>
                </a:solidFill>
                <a:latin typeface="Arial"/>
              </a:rPr>
              <a:t>Тлалок</a:t>
            </a:r>
            <a:r>
              <a:rPr lang="ru-RU" sz="2000" b="1" kern="0" dirty="0">
                <a:solidFill>
                  <a:srgbClr val="000000"/>
                </a:solidFill>
                <a:latin typeface="Arial"/>
              </a:rPr>
              <a:t> – бог дождя)</a:t>
            </a:r>
          </a:p>
        </p:txBody>
      </p:sp>
      <p:pic>
        <p:nvPicPr>
          <p:cNvPr id="6" name="Picture 5" descr="anthro-019"/>
          <p:cNvPicPr>
            <a:picLocks noChangeAspect="1" noChangeArrowheads="1"/>
          </p:cNvPicPr>
          <p:nvPr/>
        </p:nvPicPr>
        <p:blipFill>
          <a:blip r:embed="rId2" cstate="print"/>
          <a:srcRect/>
          <a:stretch>
            <a:fillRect/>
          </a:stretch>
        </p:blipFill>
        <p:spPr bwMode="auto">
          <a:xfrm>
            <a:off x="6896101" y="548680"/>
            <a:ext cx="1887537" cy="2376488"/>
          </a:xfrm>
          <a:prstGeom prst="rect">
            <a:avLst/>
          </a:prstGeom>
          <a:ln>
            <a:noFill/>
          </a:ln>
          <a:effectLst>
            <a:outerShdw blurRad="292100" dist="139700" dir="2700000" algn="tl" rotWithShape="0">
              <a:srgbClr val="333333">
                <a:alpha val="65000"/>
              </a:srgbClr>
            </a:outerShdw>
          </a:effectLst>
        </p:spPr>
      </p:pic>
      <p:pic>
        <p:nvPicPr>
          <p:cNvPr id="7" name="Picture 8" descr="IMG_7422"/>
          <p:cNvPicPr>
            <a:picLocks noChangeAspect="1" noChangeArrowheads="1"/>
          </p:cNvPicPr>
          <p:nvPr/>
        </p:nvPicPr>
        <p:blipFill>
          <a:blip r:embed="rId3" cstate="print"/>
          <a:srcRect/>
          <a:stretch>
            <a:fillRect/>
          </a:stretch>
        </p:blipFill>
        <p:spPr bwMode="auto">
          <a:xfrm>
            <a:off x="7010709" y="3573016"/>
            <a:ext cx="1868487" cy="2801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8081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76672"/>
            <a:ext cx="8229600" cy="1143000"/>
          </a:xfrm>
        </p:spPr>
        <p:txBody>
          <a:bodyPr/>
          <a:lstStyle/>
          <a:p>
            <a:r>
              <a:rPr lang="ru-RU" dirty="0" smtClean="0"/>
              <a:t> </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90824305"/>
              </p:ext>
            </p:extLst>
          </p:nvPr>
        </p:nvGraphicFramePr>
        <p:xfrm>
          <a:off x="457200" y="836712"/>
          <a:ext cx="8363272"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844674" y="173831"/>
            <a:ext cx="7416824" cy="461665"/>
          </a:xfrm>
          <a:prstGeom prst="rect">
            <a:avLst/>
          </a:prstGeom>
          <a:noFill/>
        </p:spPr>
        <p:txBody>
          <a:bodyPr wrap="square" rtlCol="0">
            <a:spAutoFit/>
          </a:bodyPr>
          <a:lstStyle/>
          <a:p>
            <a:pPr algn="ctr"/>
            <a:r>
              <a:rPr lang="ru-RU" sz="2400" b="1" dirty="0" smtClean="0">
                <a:solidFill>
                  <a:srgbClr val="800000"/>
                </a:solidFill>
              </a:rPr>
              <a:t>Создадим логическую схему </a:t>
            </a:r>
            <a:endParaRPr lang="ru-RU" sz="2400" b="1" dirty="0">
              <a:solidFill>
                <a:srgbClr val="800000"/>
              </a:solidFill>
            </a:endParaRPr>
          </a:p>
        </p:txBody>
      </p:sp>
      <p:cxnSp>
        <p:nvCxnSpPr>
          <p:cNvPr id="7" name="Прямая соединительная линия 6"/>
          <p:cNvCxnSpPr/>
          <p:nvPr/>
        </p:nvCxnSpPr>
        <p:spPr>
          <a:xfrm>
            <a:off x="4608004" y="1844824"/>
            <a:ext cx="342038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9" name="Прямая соединительная линия 8"/>
          <p:cNvCxnSpPr/>
          <p:nvPr/>
        </p:nvCxnSpPr>
        <p:spPr>
          <a:xfrm>
            <a:off x="4608004" y="2327612"/>
            <a:ext cx="3492388"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1" name="Прямая соединительная линия 10"/>
          <p:cNvCxnSpPr/>
          <p:nvPr/>
        </p:nvCxnSpPr>
        <p:spPr>
          <a:xfrm>
            <a:off x="933967" y="6165304"/>
            <a:ext cx="3751762"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4" name="Прямая соединительная линия 13"/>
          <p:cNvCxnSpPr/>
          <p:nvPr/>
        </p:nvCxnSpPr>
        <p:spPr>
          <a:xfrm>
            <a:off x="6408204" y="3861048"/>
            <a:ext cx="37955" cy="1917504"/>
          </a:xfrm>
          <a:prstGeom prst="line">
            <a:avLst/>
          </a:prstGeom>
        </p:spPr>
        <p:style>
          <a:lnRef idx="2">
            <a:schemeClr val="accent6"/>
          </a:lnRef>
          <a:fillRef idx="0">
            <a:schemeClr val="accent6"/>
          </a:fillRef>
          <a:effectRef idx="1">
            <a:schemeClr val="accent6"/>
          </a:effectRef>
          <a:fontRef idx="minor">
            <a:schemeClr val="tx1"/>
          </a:fontRef>
        </p:style>
      </p:cxnSp>
      <p:cxnSp>
        <p:nvCxnSpPr>
          <p:cNvPr id="16" name="Прямая соединительная линия 15"/>
          <p:cNvCxnSpPr/>
          <p:nvPr/>
        </p:nvCxnSpPr>
        <p:spPr>
          <a:xfrm flipH="1">
            <a:off x="1619672" y="4401108"/>
            <a:ext cx="2988332"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8" name="Прямая соединительная линия 17"/>
          <p:cNvCxnSpPr/>
          <p:nvPr/>
        </p:nvCxnSpPr>
        <p:spPr>
          <a:xfrm flipH="1">
            <a:off x="1619672" y="4898767"/>
            <a:ext cx="3006751"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20" name="Прямая соединительная линия 19"/>
          <p:cNvCxnSpPr/>
          <p:nvPr/>
        </p:nvCxnSpPr>
        <p:spPr>
          <a:xfrm flipH="1">
            <a:off x="899592" y="5373216"/>
            <a:ext cx="3729839"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4" name="Прямая соединительная линия 23"/>
          <p:cNvCxnSpPr/>
          <p:nvPr/>
        </p:nvCxnSpPr>
        <p:spPr>
          <a:xfrm>
            <a:off x="2051720" y="1717838"/>
            <a:ext cx="0" cy="1783170"/>
          </a:xfrm>
          <a:prstGeom prst="line">
            <a:avLst/>
          </a:prstGeom>
        </p:spPr>
        <p:style>
          <a:lnRef idx="2">
            <a:schemeClr val="accent6"/>
          </a:lnRef>
          <a:fillRef idx="0">
            <a:schemeClr val="accent6"/>
          </a:fillRef>
          <a:effectRef idx="1">
            <a:schemeClr val="accent6"/>
          </a:effectRef>
          <a:fontRef idx="minor">
            <a:schemeClr val="tx1"/>
          </a:fontRef>
        </p:style>
      </p:cxnSp>
      <p:cxnSp>
        <p:nvCxnSpPr>
          <p:cNvPr id="26" name="Прямая соединительная линия 25"/>
          <p:cNvCxnSpPr/>
          <p:nvPr/>
        </p:nvCxnSpPr>
        <p:spPr>
          <a:xfrm>
            <a:off x="2483768" y="1729574"/>
            <a:ext cx="0" cy="1783170"/>
          </a:xfrm>
          <a:prstGeom prst="line">
            <a:avLst/>
          </a:prstGeom>
        </p:spPr>
        <p:style>
          <a:lnRef idx="2">
            <a:schemeClr val="accent6"/>
          </a:lnRef>
          <a:fillRef idx="0">
            <a:schemeClr val="accent6"/>
          </a:fillRef>
          <a:effectRef idx="1">
            <a:schemeClr val="accent6"/>
          </a:effectRef>
          <a:fontRef idx="minor">
            <a:schemeClr val="tx1"/>
          </a:fontRef>
        </p:style>
      </p:cxnSp>
      <p:cxnSp>
        <p:nvCxnSpPr>
          <p:cNvPr id="28" name="Прямая соединительная линия 27"/>
          <p:cNvCxnSpPr/>
          <p:nvPr/>
        </p:nvCxnSpPr>
        <p:spPr>
          <a:xfrm>
            <a:off x="3275856" y="1717838"/>
            <a:ext cx="0" cy="1783170"/>
          </a:xfrm>
          <a:prstGeom prst="line">
            <a:avLst/>
          </a:prstGeom>
        </p:spPr>
        <p:style>
          <a:lnRef idx="2">
            <a:schemeClr val="accent6"/>
          </a:lnRef>
          <a:fillRef idx="0">
            <a:schemeClr val="accent6"/>
          </a:fillRef>
          <a:effectRef idx="1">
            <a:schemeClr val="accent6"/>
          </a:effectRef>
          <a:fontRef idx="minor">
            <a:schemeClr val="tx1"/>
          </a:fontRef>
        </p:style>
      </p:cxnSp>
      <p:cxnSp>
        <p:nvCxnSpPr>
          <p:cNvPr id="31" name="Прямая соединительная линия 30"/>
          <p:cNvCxnSpPr/>
          <p:nvPr/>
        </p:nvCxnSpPr>
        <p:spPr>
          <a:xfrm>
            <a:off x="7164288" y="3861048"/>
            <a:ext cx="18002" cy="1815779"/>
          </a:xfrm>
          <a:prstGeom prst="line">
            <a:avLst/>
          </a:prstGeom>
        </p:spPr>
        <p:style>
          <a:lnRef idx="2">
            <a:schemeClr val="accent6"/>
          </a:lnRef>
          <a:fillRef idx="0">
            <a:schemeClr val="accent6"/>
          </a:fillRef>
          <a:effectRef idx="1">
            <a:schemeClr val="accent6"/>
          </a:effectRef>
          <a:fontRef idx="minor">
            <a:schemeClr val="tx1"/>
          </a:fontRef>
        </p:style>
      </p:cxnSp>
      <p:sp>
        <p:nvSpPr>
          <p:cNvPr id="34" name="TextBox 33"/>
          <p:cNvSpPr txBox="1"/>
          <p:nvPr/>
        </p:nvSpPr>
        <p:spPr>
          <a:xfrm>
            <a:off x="5256076" y="1464884"/>
            <a:ext cx="3708412" cy="338554"/>
          </a:xfrm>
          <a:prstGeom prst="rect">
            <a:avLst/>
          </a:prstGeom>
          <a:noFill/>
        </p:spPr>
        <p:txBody>
          <a:bodyPr wrap="square" rtlCol="0">
            <a:spAutoFit/>
          </a:bodyPr>
          <a:lstStyle/>
          <a:p>
            <a:r>
              <a:rPr lang="ru-RU" sz="1600" b="1" dirty="0" smtClean="0">
                <a:solidFill>
                  <a:srgbClr val="800000"/>
                </a:solidFill>
              </a:rPr>
              <a:t>Побережье Мексиканского залива</a:t>
            </a:r>
            <a:endParaRPr lang="ru-RU" sz="1600" b="1" dirty="0">
              <a:solidFill>
                <a:srgbClr val="800000"/>
              </a:solidFill>
            </a:endParaRPr>
          </a:p>
        </p:txBody>
      </p:sp>
      <p:sp>
        <p:nvSpPr>
          <p:cNvPr id="35" name="TextBox 34"/>
          <p:cNvSpPr txBox="1"/>
          <p:nvPr/>
        </p:nvSpPr>
        <p:spPr>
          <a:xfrm>
            <a:off x="4788024" y="1981944"/>
            <a:ext cx="3240360" cy="338554"/>
          </a:xfrm>
          <a:prstGeom prst="rect">
            <a:avLst/>
          </a:prstGeom>
          <a:noFill/>
        </p:spPr>
        <p:txBody>
          <a:bodyPr wrap="square" rtlCol="0">
            <a:spAutoFit/>
          </a:bodyPr>
          <a:lstStyle/>
          <a:p>
            <a:r>
              <a:rPr lang="ru-RU" sz="1600" b="1" dirty="0" smtClean="0">
                <a:solidFill>
                  <a:srgbClr val="800000"/>
                </a:solidFill>
              </a:rPr>
              <a:t>Полуостров Юкатан</a:t>
            </a:r>
            <a:endParaRPr lang="ru-RU" sz="1600" b="1" dirty="0">
              <a:solidFill>
                <a:srgbClr val="800000"/>
              </a:solidFill>
            </a:endParaRPr>
          </a:p>
        </p:txBody>
      </p:sp>
      <p:cxnSp>
        <p:nvCxnSpPr>
          <p:cNvPr id="37" name="Прямая соединительная линия 36"/>
          <p:cNvCxnSpPr/>
          <p:nvPr/>
        </p:nvCxnSpPr>
        <p:spPr>
          <a:xfrm>
            <a:off x="4629431" y="2699238"/>
            <a:ext cx="3557546" cy="0"/>
          </a:xfrm>
          <a:prstGeom prst="line">
            <a:avLst/>
          </a:prstGeom>
        </p:spPr>
        <p:style>
          <a:lnRef idx="2">
            <a:schemeClr val="accent6"/>
          </a:lnRef>
          <a:fillRef idx="0">
            <a:schemeClr val="accent6"/>
          </a:fillRef>
          <a:effectRef idx="1">
            <a:schemeClr val="accent6"/>
          </a:effectRef>
          <a:fontRef idx="minor">
            <a:schemeClr val="tx1"/>
          </a:fontRef>
        </p:style>
      </p:cxnSp>
      <p:sp>
        <p:nvSpPr>
          <p:cNvPr id="42" name="TextBox 41"/>
          <p:cNvSpPr txBox="1"/>
          <p:nvPr/>
        </p:nvSpPr>
        <p:spPr>
          <a:xfrm>
            <a:off x="4757863" y="2329906"/>
            <a:ext cx="3429114" cy="338554"/>
          </a:xfrm>
          <a:prstGeom prst="rect">
            <a:avLst/>
          </a:prstGeom>
          <a:noFill/>
        </p:spPr>
        <p:txBody>
          <a:bodyPr wrap="square" rtlCol="0">
            <a:spAutoFit/>
          </a:bodyPr>
          <a:lstStyle/>
          <a:p>
            <a:r>
              <a:rPr lang="ru-RU" sz="1600" b="1" dirty="0" smtClean="0">
                <a:solidFill>
                  <a:srgbClr val="800000"/>
                </a:solidFill>
              </a:rPr>
              <a:t>Столица Ла -Вента</a:t>
            </a:r>
            <a:endParaRPr lang="ru-RU" sz="1600" b="1" dirty="0">
              <a:solidFill>
                <a:srgbClr val="800000"/>
              </a:solidFill>
            </a:endParaRPr>
          </a:p>
        </p:txBody>
      </p:sp>
      <p:sp>
        <p:nvSpPr>
          <p:cNvPr id="43" name="TextBox 42"/>
          <p:cNvSpPr txBox="1"/>
          <p:nvPr/>
        </p:nvSpPr>
        <p:spPr>
          <a:xfrm>
            <a:off x="5256075" y="3717032"/>
            <a:ext cx="461665" cy="2304256"/>
          </a:xfrm>
          <a:prstGeom prst="rect">
            <a:avLst/>
          </a:prstGeom>
          <a:noFill/>
        </p:spPr>
        <p:txBody>
          <a:bodyPr vert="vert270" wrap="square" rtlCol="0">
            <a:spAutoFit/>
          </a:bodyPr>
          <a:lstStyle/>
          <a:p>
            <a:r>
              <a:rPr lang="ru-RU" b="1" dirty="0" smtClean="0"/>
              <a:t>Земледелие, ( маис)</a:t>
            </a:r>
            <a:endParaRPr lang="ru-RU" b="1" dirty="0"/>
          </a:p>
        </p:txBody>
      </p:sp>
      <p:sp>
        <p:nvSpPr>
          <p:cNvPr id="44" name="TextBox 43"/>
          <p:cNvSpPr txBox="1"/>
          <p:nvPr/>
        </p:nvSpPr>
        <p:spPr>
          <a:xfrm>
            <a:off x="5892533" y="3717032"/>
            <a:ext cx="461665" cy="1872208"/>
          </a:xfrm>
          <a:prstGeom prst="rect">
            <a:avLst/>
          </a:prstGeom>
          <a:noFill/>
        </p:spPr>
        <p:txBody>
          <a:bodyPr vert="vert270" wrap="square" rtlCol="0">
            <a:spAutoFit/>
          </a:bodyPr>
          <a:lstStyle/>
          <a:p>
            <a:r>
              <a:rPr lang="ru-RU" b="1" dirty="0" smtClean="0"/>
              <a:t>рыболовство</a:t>
            </a:r>
            <a:endParaRPr lang="ru-RU" b="1" dirty="0"/>
          </a:p>
        </p:txBody>
      </p:sp>
      <p:sp>
        <p:nvSpPr>
          <p:cNvPr id="45" name="TextBox 44"/>
          <p:cNvSpPr txBox="1"/>
          <p:nvPr/>
        </p:nvSpPr>
        <p:spPr>
          <a:xfrm>
            <a:off x="6588224" y="3573016"/>
            <a:ext cx="461665" cy="2232248"/>
          </a:xfrm>
          <a:prstGeom prst="rect">
            <a:avLst/>
          </a:prstGeom>
          <a:noFill/>
        </p:spPr>
        <p:txBody>
          <a:bodyPr vert="vert270" wrap="square" rtlCol="0">
            <a:spAutoFit/>
          </a:bodyPr>
          <a:lstStyle/>
          <a:p>
            <a:r>
              <a:rPr lang="ru-RU" b="1" dirty="0" smtClean="0"/>
              <a:t>Ремесло и торговля</a:t>
            </a:r>
            <a:endParaRPr lang="ru-RU" b="1" dirty="0"/>
          </a:p>
        </p:txBody>
      </p:sp>
      <p:sp>
        <p:nvSpPr>
          <p:cNvPr id="47" name="TextBox 46"/>
          <p:cNvSpPr txBox="1"/>
          <p:nvPr/>
        </p:nvSpPr>
        <p:spPr>
          <a:xfrm>
            <a:off x="1619672" y="4005064"/>
            <a:ext cx="2808312" cy="369332"/>
          </a:xfrm>
          <a:prstGeom prst="rect">
            <a:avLst/>
          </a:prstGeom>
          <a:noFill/>
        </p:spPr>
        <p:txBody>
          <a:bodyPr wrap="square" rtlCol="0">
            <a:spAutoFit/>
          </a:bodyPr>
          <a:lstStyle/>
          <a:p>
            <a:r>
              <a:rPr lang="ru-RU" b="1" dirty="0" smtClean="0"/>
              <a:t>Пирамиды</a:t>
            </a:r>
            <a:endParaRPr lang="ru-RU" b="1" dirty="0"/>
          </a:p>
        </p:txBody>
      </p:sp>
      <p:sp>
        <p:nvSpPr>
          <p:cNvPr id="48" name="TextBox 47"/>
          <p:cNvSpPr txBox="1"/>
          <p:nvPr/>
        </p:nvSpPr>
        <p:spPr>
          <a:xfrm>
            <a:off x="1763688" y="4581128"/>
            <a:ext cx="2232248" cy="369332"/>
          </a:xfrm>
          <a:prstGeom prst="rect">
            <a:avLst/>
          </a:prstGeom>
          <a:noFill/>
        </p:spPr>
        <p:txBody>
          <a:bodyPr wrap="square" rtlCol="0">
            <a:spAutoFit/>
          </a:bodyPr>
          <a:lstStyle/>
          <a:p>
            <a:r>
              <a:rPr lang="ru-RU" b="1" dirty="0" smtClean="0"/>
              <a:t>Каменные стелы</a:t>
            </a:r>
            <a:endParaRPr lang="ru-RU" b="1" dirty="0"/>
          </a:p>
        </p:txBody>
      </p:sp>
      <p:sp>
        <p:nvSpPr>
          <p:cNvPr id="49" name="TextBox 48"/>
          <p:cNvSpPr txBox="1"/>
          <p:nvPr/>
        </p:nvSpPr>
        <p:spPr>
          <a:xfrm>
            <a:off x="827584" y="5003884"/>
            <a:ext cx="3579250" cy="369332"/>
          </a:xfrm>
          <a:prstGeom prst="rect">
            <a:avLst/>
          </a:prstGeom>
          <a:noFill/>
        </p:spPr>
        <p:txBody>
          <a:bodyPr wrap="square" rtlCol="0">
            <a:spAutoFit/>
          </a:bodyPr>
          <a:lstStyle/>
          <a:p>
            <a:r>
              <a:rPr lang="ru-RU" b="1" dirty="0" smtClean="0"/>
              <a:t>Огромные каменные головы</a:t>
            </a:r>
            <a:endParaRPr lang="ru-RU" b="1" dirty="0"/>
          </a:p>
        </p:txBody>
      </p:sp>
      <p:sp>
        <p:nvSpPr>
          <p:cNvPr id="54" name="TextBox 53"/>
          <p:cNvSpPr txBox="1"/>
          <p:nvPr/>
        </p:nvSpPr>
        <p:spPr>
          <a:xfrm>
            <a:off x="3419871" y="1717838"/>
            <a:ext cx="461665" cy="1712613"/>
          </a:xfrm>
          <a:prstGeom prst="rect">
            <a:avLst/>
          </a:prstGeom>
          <a:noFill/>
        </p:spPr>
        <p:txBody>
          <a:bodyPr vert="vert270" wrap="square" rtlCol="0">
            <a:spAutoFit/>
          </a:bodyPr>
          <a:lstStyle/>
          <a:p>
            <a:r>
              <a:rPr lang="ru-RU" b="1" dirty="0" smtClean="0"/>
              <a:t>многобожие</a:t>
            </a:r>
            <a:endParaRPr lang="ru-RU" b="1" dirty="0"/>
          </a:p>
        </p:txBody>
      </p:sp>
      <p:sp>
        <p:nvSpPr>
          <p:cNvPr id="55" name="TextBox 54"/>
          <p:cNvSpPr txBox="1"/>
          <p:nvPr/>
        </p:nvSpPr>
        <p:spPr>
          <a:xfrm>
            <a:off x="2537192" y="1670131"/>
            <a:ext cx="738664" cy="1878583"/>
          </a:xfrm>
          <a:prstGeom prst="rect">
            <a:avLst/>
          </a:prstGeom>
          <a:noFill/>
        </p:spPr>
        <p:txBody>
          <a:bodyPr vert="vert270" wrap="square" rtlCol="0">
            <a:spAutoFit/>
          </a:bodyPr>
          <a:lstStyle/>
          <a:p>
            <a:r>
              <a:rPr lang="ru-RU" b="1" dirty="0" smtClean="0"/>
              <a:t>Полулюди- </a:t>
            </a:r>
            <a:r>
              <a:rPr lang="ru-RU" b="1" dirty="0" err="1" smtClean="0"/>
              <a:t>полуживотные</a:t>
            </a:r>
            <a:endParaRPr lang="ru-RU" b="1" dirty="0"/>
          </a:p>
        </p:txBody>
      </p:sp>
      <p:sp>
        <p:nvSpPr>
          <p:cNvPr id="56" name="TextBox 55"/>
          <p:cNvSpPr txBox="1"/>
          <p:nvPr/>
        </p:nvSpPr>
        <p:spPr>
          <a:xfrm>
            <a:off x="2045581" y="1803438"/>
            <a:ext cx="461665" cy="1656184"/>
          </a:xfrm>
          <a:prstGeom prst="rect">
            <a:avLst/>
          </a:prstGeom>
          <a:noFill/>
        </p:spPr>
        <p:txBody>
          <a:bodyPr vert="vert270" wrap="square" rtlCol="0">
            <a:spAutoFit/>
          </a:bodyPr>
          <a:lstStyle/>
          <a:p>
            <a:r>
              <a:rPr lang="ru-RU" b="1" dirty="0" smtClean="0"/>
              <a:t>Ягуар </a:t>
            </a:r>
            <a:endParaRPr lang="ru-RU" b="1" dirty="0"/>
          </a:p>
        </p:txBody>
      </p:sp>
      <p:cxnSp>
        <p:nvCxnSpPr>
          <p:cNvPr id="59" name="Прямая соединительная линия 58"/>
          <p:cNvCxnSpPr/>
          <p:nvPr/>
        </p:nvCxnSpPr>
        <p:spPr>
          <a:xfrm flipH="1">
            <a:off x="933967" y="5798813"/>
            <a:ext cx="3751762"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61" name="Прямая соединительная линия 60"/>
          <p:cNvCxnSpPr/>
          <p:nvPr/>
        </p:nvCxnSpPr>
        <p:spPr>
          <a:xfrm>
            <a:off x="5948536" y="3861048"/>
            <a:ext cx="0" cy="1931171"/>
          </a:xfrm>
          <a:prstGeom prst="line">
            <a:avLst/>
          </a:prstGeom>
        </p:spPr>
        <p:style>
          <a:lnRef idx="3">
            <a:schemeClr val="accent6"/>
          </a:lnRef>
          <a:fillRef idx="0">
            <a:schemeClr val="accent6"/>
          </a:fillRef>
          <a:effectRef idx="2">
            <a:schemeClr val="accent6"/>
          </a:effectRef>
          <a:fontRef idx="minor">
            <a:schemeClr val="tx1"/>
          </a:fontRef>
        </p:style>
      </p:cxnSp>
      <p:sp>
        <p:nvSpPr>
          <p:cNvPr id="65" name="TextBox 64"/>
          <p:cNvSpPr txBox="1"/>
          <p:nvPr/>
        </p:nvSpPr>
        <p:spPr>
          <a:xfrm>
            <a:off x="930941" y="5471773"/>
            <a:ext cx="3823896" cy="369332"/>
          </a:xfrm>
          <a:prstGeom prst="rect">
            <a:avLst/>
          </a:prstGeom>
          <a:noFill/>
        </p:spPr>
        <p:txBody>
          <a:bodyPr wrap="square" rtlCol="0">
            <a:spAutoFit/>
          </a:bodyPr>
          <a:lstStyle/>
          <a:p>
            <a:r>
              <a:rPr lang="ru-RU" b="1" dirty="0" smtClean="0"/>
              <a:t>Лунный и солнечный календарь</a:t>
            </a:r>
            <a:endParaRPr lang="ru-RU" b="1" dirty="0"/>
          </a:p>
        </p:txBody>
      </p:sp>
      <p:sp>
        <p:nvSpPr>
          <p:cNvPr id="66" name="TextBox 65"/>
          <p:cNvSpPr txBox="1"/>
          <p:nvPr/>
        </p:nvSpPr>
        <p:spPr>
          <a:xfrm>
            <a:off x="1043608" y="5841105"/>
            <a:ext cx="3564396" cy="646331"/>
          </a:xfrm>
          <a:prstGeom prst="rect">
            <a:avLst/>
          </a:prstGeom>
          <a:noFill/>
        </p:spPr>
        <p:txBody>
          <a:bodyPr wrap="square" rtlCol="0">
            <a:spAutoFit/>
          </a:bodyPr>
          <a:lstStyle/>
          <a:p>
            <a:r>
              <a:rPr lang="ru-RU" b="1" dirty="0" smtClean="0"/>
              <a:t>Фигуры плачущего ребенка с чертами ягуара </a:t>
            </a:r>
            <a:endParaRPr lang="ru-RU" b="1" dirty="0"/>
          </a:p>
        </p:txBody>
      </p:sp>
    </p:spTree>
    <p:extLst>
      <p:ext uri="{BB962C8B-B14F-4D97-AF65-F5344CB8AC3E}">
        <p14:creationId xmlns:p14="http://schemas.microsoft.com/office/powerpoint/2010/main" val="31471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anim calcmode="lin" valueType="num">
                                      <p:cBhvr additive="base">
                                        <p:cTn id="19"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3">
                                            <p:txEl>
                                              <p:pRg st="0" end="0"/>
                                            </p:txEl>
                                          </p:spTgt>
                                        </p:tgtEl>
                                        <p:attrNameLst>
                                          <p:attrName>style.visibility</p:attrName>
                                        </p:attrNameLst>
                                      </p:cBhvr>
                                      <p:to>
                                        <p:strVal val="visible"/>
                                      </p:to>
                                    </p:set>
                                    <p:anim calcmode="lin" valueType="num">
                                      <p:cBhvr additive="base">
                                        <p:cTn id="31"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4">
                                            <p:txEl>
                                              <p:pRg st="0" end="0"/>
                                            </p:txEl>
                                          </p:spTgt>
                                        </p:tgtEl>
                                        <p:attrNameLst>
                                          <p:attrName>style.visibility</p:attrName>
                                        </p:attrNameLst>
                                      </p:cBhvr>
                                      <p:to>
                                        <p:strVal val="visible"/>
                                      </p:to>
                                    </p:set>
                                    <p:anim calcmode="lin" valueType="num">
                                      <p:cBhvr additive="base">
                                        <p:cTn id="3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ppt_x"/>
                                          </p:val>
                                        </p:tav>
                                        <p:tav tm="100000">
                                          <p:val>
                                            <p:strVal val="#ppt_x"/>
                                          </p:val>
                                        </p:tav>
                                      </p:tavLst>
                                    </p:anim>
                                    <p:anim calcmode="lin" valueType="num">
                                      <p:cBhvr additive="base">
                                        <p:cTn id="4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7">
                                            <p:txEl>
                                              <p:pRg st="0" end="0"/>
                                            </p:txEl>
                                          </p:spTgt>
                                        </p:tgtEl>
                                        <p:attrNameLst>
                                          <p:attrName>style.visibility</p:attrName>
                                        </p:attrNameLst>
                                      </p:cBhvr>
                                      <p:to>
                                        <p:strVal val="visible"/>
                                      </p:to>
                                    </p:set>
                                    <p:anim calcmode="lin" valueType="num">
                                      <p:cBhvr additive="base">
                                        <p:cTn id="49"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500" fill="hold"/>
                                        <p:tgtEl>
                                          <p:spTgt spid="48"/>
                                        </p:tgtEl>
                                        <p:attrNameLst>
                                          <p:attrName>ppt_x</p:attrName>
                                        </p:attrNameLst>
                                      </p:cBhvr>
                                      <p:tavLst>
                                        <p:tav tm="0">
                                          <p:val>
                                            <p:strVal val="#ppt_x"/>
                                          </p:val>
                                        </p:tav>
                                        <p:tav tm="100000">
                                          <p:val>
                                            <p:strVal val="#ppt_x"/>
                                          </p:val>
                                        </p:tav>
                                      </p:tavLst>
                                    </p:anim>
                                    <p:anim calcmode="lin" valueType="num">
                                      <p:cBhvr additive="base">
                                        <p:cTn id="5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additive="base">
                                        <p:cTn id="61" dur="500" fill="hold"/>
                                        <p:tgtEl>
                                          <p:spTgt spid="49"/>
                                        </p:tgtEl>
                                        <p:attrNameLst>
                                          <p:attrName>ppt_x</p:attrName>
                                        </p:attrNameLst>
                                      </p:cBhvr>
                                      <p:tavLst>
                                        <p:tav tm="0">
                                          <p:val>
                                            <p:strVal val="#ppt_x"/>
                                          </p:val>
                                        </p:tav>
                                        <p:tav tm="100000">
                                          <p:val>
                                            <p:strVal val="#ppt_x"/>
                                          </p:val>
                                        </p:tav>
                                      </p:tavLst>
                                    </p:anim>
                                    <p:anim calcmode="lin" valueType="num">
                                      <p:cBhvr additive="base">
                                        <p:cTn id="6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additive="base">
                                        <p:cTn id="67" dur="500" fill="hold"/>
                                        <p:tgtEl>
                                          <p:spTgt spid="65"/>
                                        </p:tgtEl>
                                        <p:attrNameLst>
                                          <p:attrName>ppt_x</p:attrName>
                                        </p:attrNameLst>
                                      </p:cBhvr>
                                      <p:tavLst>
                                        <p:tav tm="0">
                                          <p:val>
                                            <p:strVal val="#ppt_x"/>
                                          </p:val>
                                        </p:tav>
                                        <p:tav tm="100000">
                                          <p:val>
                                            <p:strVal val="#ppt_x"/>
                                          </p:val>
                                        </p:tav>
                                      </p:tavLst>
                                    </p:anim>
                                    <p:anim calcmode="lin" valueType="num">
                                      <p:cBhvr additive="base">
                                        <p:cTn id="6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anim calcmode="lin" valueType="num">
                                      <p:cBhvr additive="base">
                                        <p:cTn id="73" dur="500" fill="hold"/>
                                        <p:tgtEl>
                                          <p:spTgt spid="66"/>
                                        </p:tgtEl>
                                        <p:attrNameLst>
                                          <p:attrName>ppt_x</p:attrName>
                                        </p:attrNameLst>
                                      </p:cBhvr>
                                      <p:tavLst>
                                        <p:tav tm="0">
                                          <p:val>
                                            <p:strVal val="#ppt_x"/>
                                          </p:val>
                                        </p:tav>
                                        <p:tav tm="100000">
                                          <p:val>
                                            <p:strVal val="#ppt_x"/>
                                          </p:val>
                                        </p:tav>
                                      </p:tavLst>
                                    </p:anim>
                                    <p:anim calcmode="lin" valueType="num">
                                      <p:cBhvr additive="base">
                                        <p:cTn id="7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6"/>
                                        </p:tgtEl>
                                        <p:attrNameLst>
                                          <p:attrName>style.visibility</p:attrName>
                                        </p:attrNameLst>
                                      </p:cBhvr>
                                      <p:to>
                                        <p:strVal val="visible"/>
                                      </p:to>
                                    </p:set>
                                    <p:anim calcmode="lin" valueType="num">
                                      <p:cBhvr additive="base">
                                        <p:cTn id="79" dur="500" fill="hold"/>
                                        <p:tgtEl>
                                          <p:spTgt spid="56"/>
                                        </p:tgtEl>
                                        <p:attrNameLst>
                                          <p:attrName>ppt_x</p:attrName>
                                        </p:attrNameLst>
                                      </p:cBhvr>
                                      <p:tavLst>
                                        <p:tav tm="0">
                                          <p:val>
                                            <p:strVal val="#ppt_x"/>
                                          </p:val>
                                        </p:tav>
                                        <p:tav tm="100000">
                                          <p:val>
                                            <p:strVal val="#ppt_x"/>
                                          </p:val>
                                        </p:tav>
                                      </p:tavLst>
                                    </p:anim>
                                    <p:anim calcmode="lin" valueType="num">
                                      <p:cBhvr additive="base">
                                        <p:cTn id="8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55"/>
                                        </p:tgtEl>
                                        <p:attrNameLst>
                                          <p:attrName>style.visibility</p:attrName>
                                        </p:attrNameLst>
                                      </p:cBhvr>
                                      <p:to>
                                        <p:strVal val="visible"/>
                                      </p:to>
                                    </p:set>
                                    <p:anim calcmode="lin" valueType="num">
                                      <p:cBhvr additive="base">
                                        <p:cTn id="85" dur="500" fill="hold"/>
                                        <p:tgtEl>
                                          <p:spTgt spid="55"/>
                                        </p:tgtEl>
                                        <p:attrNameLst>
                                          <p:attrName>ppt_x</p:attrName>
                                        </p:attrNameLst>
                                      </p:cBhvr>
                                      <p:tavLst>
                                        <p:tav tm="0">
                                          <p:val>
                                            <p:strVal val="#ppt_x"/>
                                          </p:val>
                                        </p:tav>
                                        <p:tav tm="100000">
                                          <p:val>
                                            <p:strVal val="#ppt_x"/>
                                          </p:val>
                                        </p:tav>
                                      </p:tavLst>
                                    </p:anim>
                                    <p:anim calcmode="lin" valueType="num">
                                      <p:cBhvr additive="base">
                                        <p:cTn id="8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 calcmode="lin" valueType="num">
                                      <p:cBhvr additive="base">
                                        <p:cTn id="91" dur="500" fill="hold"/>
                                        <p:tgtEl>
                                          <p:spTgt spid="54"/>
                                        </p:tgtEl>
                                        <p:attrNameLst>
                                          <p:attrName>ppt_x</p:attrName>
                                        </p:attrNameLst>
                                      </p:cBhvr>
                                      <p:tavLst>
                                        <p:tav tm="0">
                                          <p:val>
                                            <p:strVal val="#ppt_x"/>
                                          </p:val>
                                        </p:tav>
                                        <p:tav tm="100000">
                                          <p:val>
                                            <p:strVal val="#ppt_x"/>
                                          </p:val>
                                        </p:tav>
                                      </p:tavLst>
                                    </p:anim>
                                    <p:anim calcmode="lin" valueType="num">
                                      <p:cBhvr additive="base">
                                        <p:cTn id="9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4" grpId="0"/>
      <p:bldP spid="42" grpId="0"/>
      <p:bldP spid="45" grpId="0"/>
      <p:bldP spid="48" grpId="0"/>
      <p:bldP spid="49" grpId="0"/>
      <p:bldP spid="54" grpId="0"/>
      <p:bldP spid="55" grpId="0"/>
      <p:bldP spid="56" grpId="0"/>
      <p:bldP spid="65" grpId="0"/>
      <p:bldP spid="6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p:txBody>
          <a:bodyPr/>
          <a:lstStyle/>
          <a:p>
            <a:endParaRPr lang="ru-RU" smtClean="0"/>
          </a:p>
        </p:txBody>
      </p:sp>
      <p:sp>
        <p:nvSpPr>
          <p:cNvPr id="8195" name="Объект 3"/>
          <p:cNvSpPr>
            <a:spLocks noGrp="1"/>
          </p:cNvSpPr>
          <p:nvPr>
            <p:ph idx="1"/>
          </p:nvPr>
        </p:nvSpPr>
        <p:spPr>
          <a:xfrm>
            <a:off x="539750" y="836613"/>
            <a:ext cx="8229600" cy="4525962"/>
          </a:xfrm>
        </p:spPr>
        <p:txBody>
          <a:bodyPr/>
          <a:lstStyle/>
          <a:p>
            <a:pPr algn="just"/>
            <a:endParaRPr lang="ru-RU" sz="2800" b="1" smtClean="0"/>
          </a:p>
          <a:p>
            <a:pPr algn="just"/>
            <a:r>
              <a:rPr lang="ru-RU" sz="2800" b="1" smtClean="0"/>
              <a:t>Цивилизация ольмеков появилась и исчезла   неожиданно  . Один из крупных центров этой цивилизации находился неподалеку от Ла-Венты, на острове, расположенном посреди заболоченных земель. Над этим поселением возвышается насыпная пирамида огромного храма, достигающего в высоту 30 метров.</a:t>
            </a:r>
          </a:p>
          <a:p>
            <a:endParaRPr lang="ru-RU" smtClean="0"/>
          </a:p>
          <a:p>
            <a:r>
              <a:rPr lang="ru-RU" smtClean="0"/>
              <a:t> </a:t>
            </a:r>
          </a:p>
          <a:p>
            <a:endParaRPr lang="ru-RU"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A50021"/>
      </a:hlink>
      <a:folHlink>
        <a:srgbClr val="808080"/>
      </a:folHlink>
    </a:clrScheme>
    <a:fontScheme name="Аптека">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Оформление по умолчанию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A50021"/>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ative_American-6">
  <a:themeElements>
    <a:clrScheme name="Тема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Тема Offic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ема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Тема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Тема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Тема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Тема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Тема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Тема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Тема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Тема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206</TotalTime>
  <Words>516</Words>
  <Application>Microsoft Office PowerPoint</Application>
  <PresentationFormat>Экран (4:3)</PresentationFormat>
  <Paragraphs>90</Paragraphs>
  <Slides>34</Slides>
  <Notes>0</Notes>
  <HiddenSlides>0</HiddenSlides>
  <MMClips>1</MMClips>
  <ScaleCrop>false</ScaleCrop>
  <HeadingPairs>
    <vt:vector size="4" baseType="variant">
      <vt:variant>
        <vt:lpstr>Тема</vt:lpstr>
      </vt:variant>
      <vt:variant>
        <vt:i4>2</vt:i4>
      </vt:variant>
      <vt:variant>
        <vt:lpstr>Заголовки слайдов</vt:lpstr>
      </vt:variant>
      <vt:variant>
        <vt:i4>34</vt:i4>
      </vt:variant>
    </vt:vector>
  </HeadingPairs>
  <TitlesOfParts>
    <vt:vector size="36" baseType="lpstr">
      <vt:lpstr>Оформление по умолчанию</vt:lpstr>
      <vt:lpstr>Native_American-6</vt:lpstr>
      <vt:lpstr>  Древняя Америка. Цивилизация ольмеков   </vt:lpstr>
      <vt:lpstr>Появление человека в Америке</vt:lpstr>
      <vt:lpstr>Составь рассказ о древнейшем населении,  используя слова:</vt:lpstr>
      <vt:lpstr>Заполни логическую цепочку</vt:lpstr>
      <vt:lpstr>            Одной из самых интересных и загадочных тайн современной науки, является цивилизация ольмеков. О ней известно очень мало, а вот загадок – хоть отбавляй! Ольмеки появились примерно  в третьем тысячелетии   до нашей эры    на  территори  Мексики.</vt:lpstr>
      <vt:lpstr>Центральная Америка. Полуостров Юкатан</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Основные даты  </vt:lpstr>
      <vt:lpstr>Презентация PowerPoint</vt:lpstr>
      <vt:lpstr>  Ла-Вента - столица ольмеков </vt:lpstr>
      <vt:lpstr> Гробница из базальтовых столбов (Ла-Вента) </vt:lpstr>
      <vt:lpstr>Мозаика пола из ольмекской гробницы</vt:lpstr>
      <vt:lpstr>Жертвенник в парке Ла-Венты</vt:lpstr>
      <vt:lpstr>Резная стела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Елена</dc:creator>
  <cp:lastModifiedBy>Ала</cp:lastModifiedBy>
  <cp:revision>26</cp:revision>
  <dcterms:created xsi:type="dcterms:W3CDTF">2012-09-18T19:05:21Z</dcterms:created>
  <dcterms:modified xsi:type="dcterms:W3CDTF">2021-01-09T13:48:04Z</dcterms:modified>
</cp:coreProperties>
</file>