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9"/>
  </p:notesMasterIdLst>
  <p:handoutMasterIdLst>
    <p:handoutMasterId r:id="rId30"/>
  </p:handoutMasterIdLst>
  <p:sldIdLst>
    <p:sldId id="272" r:id="rId2"/>
    <p:sldId id="295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22" r:id="rId12"/>
    <p:sldId id="306" r:id="rId13"/>
    <p:sldId id="307" r:id="rId14"/>
    <p:sldId id="308" r:id="rId15"/>
    <p:sldId id="309" r:id="rId16"/>
    <p:sldId id="310" r:id="rId17"/>
    <p:sldId id="312" r:id="rId18"/>
    <p:sldId id="313" r:id="rId19"/>
    <p:sldId id="314" r:id="rId20"/>
    <p:sldId id="315" r:id="rId21"/>
    <p:sldId id="316" r:id="rId22"/>
    <p:sldId id="317" r:id="rId23"/>
    <p:sldId id="321" r:id="rId24"/>
    <p:sldId id="318" r:id="rId25"/>
    <p:sldId id="319" r:id="rId26"/>
    <p:sldId id="320" r:id="rId27"/>
    <p:sldId id="29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61" autoAdjust="0"/>
    <p:restoredTop sz="94660"/>
  </p:normalViewPr>
  <p:slideViewPr>
    <p:cSldViewPr>
      <p:cViewPr varScale="1">
        <p:scale>
          <a:sx n="77" d="100"/>
          <a:sy n="77" d="100"/>
        </p:scale>
        <p:origin x="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&#1052;&#1077;&#1090;&#1072;&#1087;&#1088;&#1077;&#1076;&#1084;&#1077;&#1090;&#1085;&#1099;&#1077;%20&#1082;&#1086;&#1084;&#1087;&#1077;&#1090;&#1077;&#1085;&#1094;&#1080;&#1080;%20&#1091;&#1095;&#1072;&#1097;&#1080;&#1093;&#1089;&#1103;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A08C5-CAD7-4FB7-AD61-30405D01351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42DCFF-76DA-4648-9A0C-69000D1F82D6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/>
            <a:t>Модель личностного роста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1" dirty="0"/>
            <a:t>Цель: формирование ключевых компетенций личности</a:t>
          </a:r>
        </a:p>
      </dgm:t>
    </dgm:pt>
    <dgm:pt modelId="{FE4C8F24-9D5C-44A7-947D-3AF875179CD6}" type="parTrans" cxnId="{A50FED6F-13EE-4370-A96F-1F7FB15AFFCF}">
      <dgm:prSet/>
      <dgm:spPr/>
      <dgm:t>
        <a:bodyPr/>
        <a:lstStyle/>
        <a:p>
          <a:endParaRPr lang="ru-RU" b="1"/>
        </a:p>
      </dgm:t>
    </dgm:pt>
    <dgm:pt modelId="{2F19AD06-3E02-4664-862D-7816EC9F4D29}" type="sibTrans" cxnId="{A50FED6F-13EE-4370-A96F-1F7FB15AFFCF}">
      <dgm:prSet/>
      <dgm:spPr/>
      <dgm:t>
        <a:bodyPr/>
        <a:lstStyle/>
        <a:p>
          <a:endParaRPr lang="ru-RU" b="1"/>
        </a:p>
      </dgm:t>
    </dgm:pt>
    <dgm:pt modelId="{18D84F04-BB91-4DD2-8DF3-DDB284E3199E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b="1"/>
            <a:t>Предметные компетенции</a:t>
          </a:r>
        </a:p>
      </dgm:t>
    </dgm:pt>
    <dgm:pt modelId="{02C92BEA-DADD-4E58-A296-642883972C95}" type="parTrans" cxnId="{D738B142-4A3E-496C-ABA6-C4581FB6DAFC}">
      <dgm:prSet/>
      <dgm:spPr/>
      <dgm:t>
        <a:bodyPr/>
        <a:lstStyle/>
        <a:p>
          <a:endParaRPr lang="ru-RU" b="1"/>
        </a:p>
      </dgm:t>
    </dgm:pt>
    <dgm:pt modelId="{4EDB05EB-ABB3-4DCA-B970-17F4F940928D}" type="sibTrans" cxnId="{D738B142-4A3E-496C-ABA6-C4581FB6DAFC}">
      <dgm:prSet/>
      <dgm:spPr/>
      <dgm:t>
        <a:bodyPr/>
        <a:lstStyle/>
        <a:p>
          <a:endParaRPr lang="ru-RU" b="1"/>
        </a:p>
      </dgm:t>
    </dgm:pt>
    <dgm:pt modelId="{0727D06C-C247-4F92-A432-8BFB60EA605D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b="1"/>
            <a:t>Метапредметные  компетенции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179106D9-C7CA-414E-8E54-74F964F1B993}" type="parTrans" cxnId="{79A5D0BE-BE27-4A3F-B165-C69B1229C3B5}">
      <dgm:prSet/>
      <dgm:spPr/>
      <dgm:t>
        <a:bodyPr/>
        <a:lstStyle/>
        <a:p>
          <a:endParaRPr lang="ru-RU" b="1"/>
        </a:p>
      </dgm:t>
    </dgm:pt>
    <dgm:pt modelId="{26E5BAFE-C61A-4BF8-A13F-90216EA3FCA3}" type="sibTrans" cxnId="{79A5D0BE-BE27-4A3F-B165-C69B1229C3B5}">
      <dgm:prSet/>
      <dgm:spPr/>
      <dgm:t>
        <a:bodyPr/>
        <a:lstStyle/>
        <a:p>
          <a:endParaRPr lang="ru-RU" b="1"/>
        </a:p>
      </dgm:t>
    </dgm:pt>
    <dgm:pt modelId="{1FB7A974-63BD-4084-BC4A-91856338674A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b="1"/>
            <a:t>Личностные компетенции</a:t>
          </a:r>
        </a:p>
      </dgm:t>
    </dgm:pt>
    <dgm:pt modelId="{B0D00B6F-2B63-4746-B175-3FD936F516FE}" type="parTrans" cxnId="{16BD51DD-AB60-4CC1-A6B4-9AFC3EC01E38}">
      <dgm:prSet/>
      <dgm:spPr/>
      <dgm:t>
        <a:bodyPr/>
        <a:lstStyle/>
        <a:p>
          <a:endParaRPr lang="ru-RU" b="1"/>
        </a:p>
      </dgm:t>
    </dgm:pt>
    <dgm:pt modelId="{8C15F5CB-CBED-49E8-8F22-9571E1E7E797}" type="sibTrans" cxnId="{16BD51DD-AB60-4CC1-A6B4-9AFC3EC01E38}">
      <dgm:prSet/>
      <dgm:spPr/>
      <dgm:t>
        <a:bodyPr/>
        <a:lstStyle/>
        <a:p>
          <a:endParaRPr lang="ru-RU" b="1"/>
        </a:p>
      </dgm:t>
    </dgm:pt>
    <dgm:pt modelId="{13BDDE88-C904-4178-84F4-8842156317E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/>
            <a:t>ФИЗИКА</a:t>
          </a:r>
        </a:p>
      </dgm:t>
    </dgm:pt>
    <dgm:pt modelId="{419B6DF6-E249-4EAA-9ADE-ADC2231BFACD}" type="parTrans" cxnId="{20E31697-24AD-42FA-A456-5BEBB9A8162F}">
      <dgm:prSet/>
      <dgm:spPr/>
      <dgm:t>
        <a:bodyPr/>
        <a:lstStyle/>
        <a:p>
          <a:endParaRPr lang="ru-RU" b="1"/>
        </a:p>
      </dgm:t>
    </dgm:pt>
    <dgm:pt modelId="{8A7C6841-83BF-4023-900E-E69DFF4F1871}" type="sibTrans" cxnId="{20E31697-24AD-42FA-A456-5BEBB9A8162F}">
      <dgm:prSet/>
      <dgm:spPr/>
      <dgm:t>
        <a:bodyPr/>
        <a:lstStyle/>
        <a:p>
          <a:endParaRPr lang="ru-RU" b="1"/>
        </a:p>
      </dgm:t>
    </dgm:pt>
    <dgm:pt modelId="{9B600512-4139-4706-8B9E-47E82FE58BF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/>
            <a:t>МАТЕМАТИКА</a:t>
          </a:r>
        </a:p>
      </dgm:t>
    </dgm:pt>
    <dgm:pt modelId="{8EB0E89D-97BE-41ED-A7C4-70C73E3BEF44}" type="parTrans" cxnId="{55908766-C4EB-40D8-9166-263DDF447A83}">
      <dgm:prSet/>
      <dgm:spPr/>
      <dgm:t>
        <a:bodyPr/>
        <a:lstStyle/>
        <a:p>
          <a:endParaRPr lang="ru-RU" b="1"/>
        </a:p>
      </dgm:t>
    </dgm:pt>
    <dgm:pt modelId="{71C213F7-FA1E-4621-AE95-9C103A195CFB}" type="sibTrans" cxnId="{55908766-C4EB-40D8-9166-263DDF447A83}">
      <dgm:prSet/>
      <dgm:spPr/>
      <dgm:t>
        <a:bodyPr/>
        <a:lstStyle/>
        <a:p>
          <a:endParaRPr lang="ru-RU" b="1"/>
        </a:p>
      </dgm:t>
    </dgm:pt>
    <dgm:pt modelId="{40ECEA2A-EBFE-4EC5-8721-78423921626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/>
            <a:t>ЛИТЕРАТУРА</a:t>
          </a:r>
        </a:p>
      </dgm:t>
    </dgm:pt>
    <dgm:pt modelId="{E921D991-580A-4BF1-B53E-63CAB342C939}" type="parTrans" cxnId="{56263A69-DA84-4D22-B93C-73B44C0D07B4}">
      <dgm:prSet/>
      <dgm:spPr/>
      <dgm:t>
        <a:bodyPr/>
        <a:lstStyle/>
        <a:p>
          <a:endParaRPr lang="ru-RU" b="1"/>
        </a:p>
      </dgm:t>
    </dgm:pt>
    <dgm:pt modelId="{7E8B0AB3-3536-47F5-B0FC-8F6E2C1D65AA}" type="sibTrans" cxnId="{56263A69-DA84-4D22-B93C-73B44C0D07B4}">
      <dgm:prSet/>
      <dgm:spPr/>
      <dgm:t>
        <a:bodyPr/>
        <a:lstStyle/>
        <a:p>
          <a:endParaRPr lang="ru-RU" b="1"/>
        </a:p>
      </dgm:t>
    </dgm:pt>
    <dgm:pt modelId="{4569DE36-5078-4C71-8952-8A16113B68E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/>
            <a:t>ЦЕННОСТНО-СМЫСЛОВЫЕ</a:t>
          </a:r>
        </a:p>
      </dgm:t>
    </dgm:pt>
    <dgm:pt modelId="{51F868E7-2041-4C1D-901C-31C0DA12261E}" type="parTrans" cxnId="{21B445A7-CB10-4635-BEBD-60595A6C0156}">
      <dgm:prSet/>
      <dgm:spPr/>
      <dgm:t>
        <a:bodyPr/>
        <a:lstStyle/>
        <a:p>
          <a:endParaRPr lang="ru-RU" b="1"/>
        </a:p>
      </dgm:t>
    </dgm:pt>
    <dgm:pt modelId="{74BD2255-CB9F-46A8-B2E0-C2AD8D9235DF}" type="sibTrans" cxnId="{21B445A7-CB10-4635-BEBD-60595A6C0156}">
      <dgm:prSet/>
      <dgm:spPr/>
      <dgm:t>
        <a:bodyPr/>
        <a:lstStyle/>
        <a:p>
          <a:endParaRPr lang="ru-RU" b="1"/>
        </a:p>
      </dgm:t>
    </dgm:pt>
    <dgm:pt modelId="{C1B900C2-F8D9-4197-887B-8CB720C3A1A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/>
            <a:t>ОБЩЕКУЛЬТУРНЫЕ</a:t>
          </a:r>
        </a:p>
      </dgm:t>
    </dgm:pt>
    <dgm:pt modelId="{4D7BF8E4-BF76-4D01-9478-8BA5C0248D53}" type="parTrans" cxnId="{046B8195-B01F-4ECE-B4AA-C0D98993ABD9}">
      <dgm:prSet/>
      <dgm:spPr/>
      <dgm:t>
        <a:bodyPr/>
        <a:lstStyle/>
        <a:p>
          <a:endParaRPr lang="ru-RU" b="1"/>
        </a:p>
      </dgm:t>
    </dgm:pt>
    <dgm:pt modelId="{FFDF41AA-B2C7-489C-B727-914E9DAA9092}" type="sibTrans" cxnId="{046B8195-B01F-4ECE-B4AA-C0D98993ABD9}">
      <dgm:prSet/>
      <dgm:spPr/>
      <dgm:t>
        <a:bodyPr/>
        <a:lstStyle/>
        <a:p>
          <a:endParaRPr lang="ru-RU" b="1"/>
        </a:p>
      </dgm:t>
    </dgm:pt>
    <dgm:pt modelId="{85527676-F9E2-4C29-8802-329E70636D2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/>
            <a:t>ПРОФОРИЕТНАЦИИ</a:t>
          </a:r>
        </a:p>
      </dgm:t>
    </dgm:pt>
    <dgm:pt modelId="{BAEBF6FF-C348-4FF2-913F-6C1C55DF3D26}" type="parTrans" cxnId="{7AF9DF07-834E-4290-9E3D-27E2C5FCC721}">
      <dgm:prSet/>
      <dgm:spPr/>
      <dgm:t>
        <a:bodyPr/>
        <a:lstStyle/>
        <a:p>
          <a:endParaRPr lang="ru-RU" b="1"/>
        </a:p>
      </dgm:t>
    </dgm:pt>
    <dgm:pt modelId="{AAFCED5D-92CB-4A88-82F7-DCFD1D860392}" type="sibTrans" cxnId="{7AF9DF07-834E-4290-9E3D-27E2C5FCC721}">
      <dgm:prSet/>
      <dgm:spPr/>
      <dgm:t>
        <a:bodyPr/>
        <a:lstStyle/>
        <a:p>
          <a:endParaRPr lang="ru-RU" b="1"/>
        </a:p>
      </dgm:t>
    </dgm:pt>
    <dgm:pt modelId="{799AE016-D24B-4B56-9E7C-E939641742E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/>
            <a:t>СОЦИАЛЬНО-ТРУДОВЫЕ</a:t>
          </a:r>
        </a:p>
      </dgm:t>
    </dgm:pt>
    <dgm:pt modelId="{738E2AE8-8E65-4A85-B573-5D41F2F15AD3}" type="parTrans" cxnId="{087873B4-3E62-4BF3-B648-A1C4AA145854}">
      <dgm:prSet/>
      <dgm:spPr/>
      <dgm:t>
        <a:bodyPr/>
        <a:lstStyle/>
        <a:p>
          <a:endParaRPr lang="ru-RU" b="1"/>
        </a:p>
      </dgm:t>
    </dgm:pt>
    <dgm:pt modelId="{03D5EAA8-3B1C-4270-B02B-4A6AA2CF8344}" type="sibTrans" cxnId="{087873B4-3E62-4BF3-B648-A1C4AA145854}">
      <dgm:prSet/>
      <dgm:spPr/>
      <dgm:t>
        <a:bodyPr/>
        <a:lstStyle/>
        <a:p>
          <a:endParaRPr lang="ru-RU" b="1"/>
        </a:p>
      </dgm:t>
    </dgm:pt>
    <dgm:pt modelId="{97AD2390-7E39-4D8C-A39E-091BC79A39D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/>
            <a:t>САМОРАЗВИТИЯ И ЖИЗНЕДЕЯТЕЛЬНОСТИ</a:t>
          </a:r>
        </a:p>
      </dgm:t>
    </dgm:pt>
    <dgm:pt modelId="{082E50D6-9E78-4C03-AF8F-B3832FF66E31}" type="parTrans" cxnId="{FCDEF243-EAD2-4003-8646-0CD22C53C5B6}">
      <dgm:prSet/>
      <dgm:spPr/>
      <dgm:t>
        <a:bodyPr/>
        <a:lstStyle/>
        <a:p>
          <a:endParaRPr lang="ru-RU" b="1"/>
        </a:p>
      </dgm:t>
    </dgm:pt>
    <dgm:pt modelId="{12B155FF-5FD5-4766-833D-C8094C7807CA}" type="sibTrans" cxnId="{FCDEF243-EAD2-4003-8646-0CD22C53C5B6}">
      <dgm:prSet/>
      <dgm:spPr/>
      <dgm:t>
        <a:bodyPr/>
        <a:lstStyle/>
        <a:p>
          <a:endParaRPr lang="ru-RU" b="1"/>
        </a:p>
      </dgm:t>
    </dgm:pt>
    <dgm:pt modelId="{15D2A5FD-4748-45AA-A0E7-C7ADF33CD35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/>
            <a:t>Учебно-познавательные</a:t>
          </a:r>
        </a:p>
      </dgm:t>
    </dgm:pt>
    <dgm:pt modelId="{5D32DBBA-EB86-4864-99BB-300D280F2A8E}" type="parTrans" cxnId="{6F712410-D6FA-4479-93A3-99BA2C38B052}">
      <dgm:prSet/>
      <dgm:spPr/>
      <dgm:t>
        <a:bodyPr/>
        <a:lstStyle/>
        <a:p>
          <a:endParaRPr lang="ru-RU" b="1"/>
        </a:p>
      </dgm:t>
    </dgm:pt>
    <dgm:pt modelId="{BAF77182-D290-4D67-8C5C-A7BEFFBFC1F6}" type="sibTrans" cxnId="{6F712410-D6FA-4479-93A3-99BA2C38B052}">
      <dgm:prSet/>
      <dgm:spPr/>
      <dgm:t>
        <a:bodyPr/>
        <a:lstStyle/>
        <a:p>
          <a:endParaRPr lang="ru-RU" b="1"/>
        </a:p>
      </dgm:t>
    </dgm:pt>
    <dgm:pt modelId="{44108AFE-A635-4BA8-8F4A-D1A6B1687C2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/>
            <a:t>Проблемно-поисковые</a:t>
          </a:r>
        </a:p>
      </dgm:t>
    </dgm:pt>
    <dgm:pt modelId="{88E76389-54D0-46C5-9B55-0D3CD1C5B532}" type="parTrans" cxnId="{36AD4B13-6684-41E7-999A-4345C436254A}">
      <dgm:prSet/>
      <dgm:spPr/>
      <dgm:t>
        <a:bodyPr/>
        <a:lstStyle/>
        <a:p>
          <a:endParaRPr lang="ru-RU" b="1"/>
        </a:p>
      </dgm:t>
    </dgm:pt>
    <dgm:pt modelId="{8784F433-D322-4B61-A127-76503C332F00}" type="sibTrans" cxnId="{36AD4B13-6684-41E7-999A-4345C436254A}">
      <dgm:prSet/>
      <dgm:spPr/>
      <dgm:t>
        <a:bodyPr/>
        <a:lstStyle/>
        <a:p>
          <a:endParaRPr lang="ru-RU" b="1"/>
        </a:p>
      </dgm:t>
    </dgm:pt>
    <dgm:pt modelId="{9F21F450-AB29-4DE1-9140-C41399355C3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/>
            <a:t>Информационные</a:t>
          </a:r>
        </a:p>
      </dgm:t>
    </dgm:pt>
    <dgm:pt modelId="{83912DA1-663C-4E03-807D-D3D44D931C6A}" type="parTrans" cxnId="{1E064F7B-52E5-4A48-9527-134705ACAAE4}">
      <dgm:prSet/>
      <dgm:spPr/>
      <dgm:t>
        <a:bodyPr/>
        <a:lstStyle/>
        <a:p>
          <a:endParaRPr lang="ru-RU" b="1"/>
        </a:p>
      </dgm:t>
    </dgm:pt>
    <dgm:pt modelId="{FF12EDFC-9D64-46B9-B3EA-5841741C960C}" type="sibTrans" cxnId="{1E064F7B-52E5-4A48-9527-134705ACAAE4}">
      <dgm:prSet/>
      <dgm:spPr/>
      <dgm:t>
        <a:bodyPr/>
        <a:lstStyle/>
        <a:p>
          <a:endParaRPr lang="ru-RU" b="1"/>
        </a:p>
      </dgm:t>
    </dgm:pt>
    <dgm:pt modelId="{ABE1C1C0-B8AE-471D-9D8F-61249C43BD8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/>
            <a:t>Коммуникативные</a:t>
          </a:r>
        </a:p>
      </dgm:t>
    </dgm:pt>
    <dgm:pt modelId="{A712E90C-2E8B-4A7E-A4DC-5FA26F75C5F1}" type="parTrans" cxnId="{6FB82CE3-9563-49F7-A5AF-6DD2B0E5B535}">
      <dgm:prSet/>
      <dgm:spPr/>
      <dgm:t>
        <a:bodyPr/>
        <a:lstStyle/>
        <a:p>
          <a:endParaRPr lang="ru-RU" b="1"/>
        </a:p>
      </dgm:t>
    </dgm:pt>
    <dgm:pt modelId="{DDAA9C2E-3BF5-41C2-9771-79EEEA1A3E40}" type="sibTrans" cxnId="{6FB82CE3-9563-49F7-A5AF-6DD2B0E5B535}">
      <dgm:prSet/>
      <dgm:spPr/>
      <dgm:t>
        <a:bodyPr/>
        <a:lstStyle/>
        <a:p>
          <a:endParaRPr lang="ru-RU" b="1"/>
        </a:p>
      </dgm:t>
    </dgm:pt>
    <dgm:pt modelId="{10A0962A-17CE-44E8-BEC3-B038C5F8F83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/>
            <a:t>Регулятивные</a:t>
          </a:r>
        </a:p>
      </dgm:t>
    </dgm:pt>
    <dgm:pt modelId="{4D932577-9206-480D-9EF6-E272DEBDEB7C}" type="parTrans" cxnId="{A008ABCF-4D9E-4E61-8C8A-865FF0F6827D}">
      <dgm:prSet/>
      <dgm:spPr/>
      <dgm:t>
        <a:bodyPr/>
        <a:lstStyle/>
        <a:p>
          <a:endParaRPr lang="ru-RU" b="1"/>
        </a:p>
      </dgm:t>
    </dgm:pt>
    <dgm:pt modelId="{A30CA6AF-CF73-4167-B76D-E87AB15A731B}" type="sibTrans" cxnId="{A008ABCF-4D9E-4E61-8C8A-865FF0F6827D}">
      <dgm:prSet/>
      <dgm:spPr/>
      <dgm:t>
        <a:bodyPr/>
        <a:lstStyle/>
        <a:p>
          <a:endParaRPr lang="ru-RU" b="1"/>
        </a:p>
      </dgm:t>
    </dgm:pt>
    <dgm:pt modelId="{9C5D64EB-00C4-4112-A4E6-8D1E7C0BA5A8}" type="asst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1"/>
            <a:t>ЛИТЕРАТУРА</a:t>
          </a:r>
        </a:p>
      </dgm:t>
    </dgm:pt>
    <dgm:pt modelId="{C70B0C86-F36F-40D8-8ADE-FF6802FB4685}" type="parTrans" cxnId="{0440CAAF-FF7B-47E5-8EE0-23A3E07B9A2B}">
      <dgm:prSet/>
      <dgm:spPr/>
      <dgm:t>
        <a:bodyPr/>
        <a:lstStyle/>
        <a:p>
          <a:endParaRPr lang="ru-RU" b="1"/>
        </a:p>
      </dgm:t>
    </dgm:pt>
    <dgm:pt modelId="{A975A496-8443-4229-9658-873F57C0FC1A}" type="sibTrans" cxnId="{0440CAAF-FF7B-47E5-8EE0-23A3E07B9A2B}">
      <dgm:prSet/>
      <dgm:spPr/>
      <dgm:t>
        <a:bodyPr/>
        <a:lstStyle/>
        <a:p>
          <a:endParaRPr lang="ru-RU" b="1"/>
        </a:p>
      </dgm:t>
    </dgm:pt>
    <dgm:pt modelId="{41AFE2E6-8078-47A0-99CD-66F0C510D16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/>
            <a:t>ИОП</a:t>
          </a:r>
        </a:p>
      </dgm:t>
    </dgm:pt>
    <dgm:pt modelId="{6663A179-B73C-42DF-AF2D-CF9861713C05}" type="parTrans" cxnId="{9E491C4C-E1A3-49A8-9B20-CEE5FF752581}">
      <dgm:prSet/>
      <dgm:spPr/>
      <dgm:t>
        <a:bodyPr/>
        <a:lstStyle/>
        <a:p>
          <a:endParaRPr lang="ru-RU" b="1"/>
        </a:p>
      </dgm:t>
    </dgm:pt>
    <dgm:pt modelId="{31783950-0869-417A-9CBD-263F9537DF0E}" type="sibTrans" cxnId="{9E491C4C-E1A3-49A8-9B20-CEE5FF752581}">
      <dgm:prSet/>
      <dgm:spPr/>
      <dgm:t>
        <a:bodyPr/>
        <a:lstStyle/>
        <a:p>
          <a:endParaRPr lang="ru-RU" b="1"/>
        </a:p>
      </dgm:t>
    </dgm:pt>
    <dgm:pt modelId="{79F0BE89-AEB0-4F6D-8E7E-E8B9822557E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/>
            <a:t>КОР</a:t>
          </a:r>
        </a:p>
      </dgm:t>
    </dgm:pt>
    <dgm:pt modelId="{5B8B0347-4E8B-4311-A7A4-9755253B5B27}" type="parTrans" cxnId="{6DB402E9-A903-4B8C-8FAE-6021C75C5EDE}">
      <dgm:prSet/>
      <dgm:spPr/>
      <dgm:t>
        <a:bodyPr/>
        <a:lstStyle/>
        <a:p>
          <a:endParaRPr lang="ru-RU" b="1"/>
        </a:p>
      </dgm:t>
    </dgm:pt>
    <dgm:pt modelId="{D3F5BFA7-8AF7-4779-8485-E4A6E5001246}" type="sibTrans" cxnId="{6DB402E9-A903-4B8C-8FAE-6021C75C5EDE}">
      <dgm:prSet/>
      <dgm:spPr/>
      <dgm:t>
        <a:bodyPr/>
        <a:lstStyle/>
        <a:p>
          <a:endParaRPr lang="ru-RU" b="1"/>
        </a:p>
      </dgm:t>
    </dgm:pt>
    <dgm:pt modelId="{FC903584-7FFC-4427-9BC2-2876409DD84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1"/>
            <a:t>ДРУГИЕ РЕСУРСЫ</a:t>
          </a:r>
        </a:p>
      </dgm:t>
    </dgm:pt>
    <dgm:pt modelId="{CCDECA32-ABDD-4523-868F-FFBF5C32D88B}" type="parTrans" cxnId="{233D235B-DF0F-4231-967D-F042B3B2A926}">
      <dgm:prSet/>
      <dgm:spPr/>
      <dgm:t>
        <a:bodyPr/>
        <a:lstStyle/>
        <a:p>
          <a:endParaRPr lang="ru-RU" b="1"/>
        </a:p>
      </dgm:t>
    </dgm:pt>
    <dgm:pt modelId="{DBF69AF8-E312-4125-A4DB-7DD893394A01}" type="sibTrans" cxnId="{233D235B-DF0F-4231-967D-F042B3B2A926}">
      <dgm:prSet/>
      <dgm:spPr/>
      <dgm:t>
        <a:bodyPr/>
        <a:lstStyle/>
        <a:p>
          <a:endParaRPr lang="ru-RU" b="1"/>
        </a:p>
      </dgm:t>
    </dgm:pt>
    <dgm:pt modelId="{B21E52E0-6F0E-4757-8756-02BCFE31423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/>
            <a:t>ЛИТЕРАТУРА</a:t>
          </a:r>
        </a:p>
      </dgm:t>
    </dgm:pt>
    <dgm:pt modelId="{13875F20-BEEC-42B8-9393-AF708A59FA97}" type="parTrans" cxnId="{8E33126A-48AC-4FAD-BAB4-C0288D66645E}">
      <dgm:prSet/>
      <dgm:spPr/>
      <dgm:t>
        <a:bodyPr/>
        <a:lstStyle/>
        <a:p>
          <a:endParaRPr lang="ru-RU" b="1"/>
        </a:p>
      </dgm:t>
    </dgm:pt>
    <dgm:pt modelId="{45D61357-1B75-4304-B9AA-2D305CD15F10}" type="sibTrans" cxnId="{8E33126A-48AC-4FAD-BAB4-C0288D66645E}">
      <dgm:prSet/>
      <dgm:spPr/>
      <dgm:t>
        <a:bodyPr/>
        <a:lstStyle/>
        <a:p>
          <a:endParaRPr lang="ru-RU" b="1"/>
        </a:p>
      </dgm:t>
    </dgm:pt>
    <dgm:pt modelId="{9908CC9A-21CA-4217-B56D-687195DEF4C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/>
            <a:t>ИОП</a:t>
          </a:r>
        </a:p>
      </dgm:t>
    </dgm:pt>
    <dgm:pt modelId="{C1FA26E1-30C7-4FA9-9A4F-1D6AB909D0E8}" type="parTrans" cxnId="{C26387EF-D8E4-49A8-9E9A-62DC2D767ACA}">
      <dgm:prSet/>
      <dgm:spPr/>
      <dgm:t>
        <a:bodyPr/>
        <a:lstStyle/>
        <a:p>
          <a:endParaRPr lang="ru-RU" b="1"/>
        </a:p>
      </dgm:t>
    </dgm:pt>
    <dgm:pt modelId="{3E37EEE3-0C41-4BA4-9656-8D44ED2D0359}" type="sibTrans" cxnId="{C26387EF-D8E4-49A8-9E9A-62DC2D767ACA}">
      <dgm:prSet/>
      <dgm:spPr/>
      <dgm:t>
        <a:bodyPr/>
        <a:lstStyle/>
        <a:p>
          <a:endParaRPr lang="ru-RU" b="1"/>
        </a:p>
      </dgm:t>
    </dgm:pt>
    <dgm:pt modelId="{4FB1852C-2046-465E-A25C-C27ADD90A24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/>
            <a:t>КОР</a:t>
          </a:r>
        </a:p>
      </dgm:t>
    </dgm:pt>
    <dgm:pt modelId="{575F9FBD-8430-408F-AFFA-844D28392DAE}" type="parTrans" cxnId="{4E83B06A-13A5-434F-A251-7F7638335489}">
      <dgm:prSet/>
      <dgm:spPr/>
      <dgm:t>
        <a:bodyPr/>
        <a:lstStyle/>
        <a:p>
          <a:endParaRPr lang="ru-RU" b="1"/>
        </a:p>
      </dgm:t>
    </dgm:pt>
    <dgm:pt modelId="{BBD3125D-4063-4B76-8E23-CB8BEA528E89}" type="sibTrans" cxnId="{4E83B06A-13A5-434F-A251-7F7638335489}">
      <dgm:prSet/>
      <dgm:spPr/>
      <dgm:t>
        <a:bodyPr/>
        <a:lstStyle/>
        <a:p>
          <a:endParaRPr lang="ru-RU" b="1"/>
        </a:p>
      </dgm:t>
    </dgm:pt>
    <dgm:pt modelId="{8BA33D75-2F39-4DAF-AA65-E685B62AF59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1"/>
            <a:t>ДРУГИЕ РЕСУРСЫ</a:t>
          </a:r>
        </a:p>
      </dgm:t>
    </dgm:pt>
    <dgm:pt modelId="{5C3AD095-9612-4FB0-9027-9E6074E6CB02}" type="parTrans" cxnId="{481AC844-7752-4603-B134-9AC8E75D5F19}">
      <dgm:prSet/>
      <dgm:spPr/>
      <dgm:t>
        <a:bodyPr/>
        <a:lstStyle/>
        <a:p>
          <a:endParaRPr lang="ru-RU" b="1"/>
        </a:p>
      </dgm:t>
    </dgm:pt>
    <dgm:pt modelId="{35B72B3E-239B-4559-8D5F-F76150EBF0A5}" type="sibTrans" cxnId="{481AC844-7752-4603-B134-9AC8E75D5F19}">
      <dgm:prSet/>
      <dgm:spPr/>
      <dgm:t>
        <a:bodyPr/>
        <a:lstStyle/>
        <a:p>
          <a:endParaRPr lang="ru-RU" b="1"/>
        </a:p>
      </dgm:t>
    </dgm:pt>
    <dgm:pt modelId="{31012804-2823-4E9D-8F70-DB7AFFCB9C1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/>
            <a:t>ИОП</a:t>
          </a:r>
        </a:p>
      </dgm:t>
    </dgm:pt>
    <dgm:pt modelId="{02BDD05C-866C-46DE-8FC8-25F1AD9C969C}" type="parTrans" cxnId="{DD7601FD-DE24-468B-A530-B0C1965AD645}">
      <dgm:prSet/>
      <dgm:spPr/>
      <dgm:t>
        <a:bodyPr/>
        <a:lstStyle/>
        <a:p>
          <a:endParaRPr lang="ru-RU" b="1"/>
        </a:p>
      </dgm:t>
    </dgm:pt>
    <dgm:pt modelId="{331DBC3E-3D2C-479A-87A0-45D7AD6F31A8}" type="sibTrans" cxnId="{DD7601FD-DE24-468B-A530-B0C1965AD645}">
      <dgm:prSet/>
      <dgm:spPr/>
      <dgm:t>
        <a:bodyPr/>
        <a:lstStyle/>
        <a:p>
          <a:endParaRPr lang="ru-RU" b="1"/>
        </a:p>
      </dgm:t>
    </dgm:pt>
    <dgm:pt modelId="{441949FF-C252-4769-AC07-CF3474B3911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/>
            <a:t>АНГЛИЙСКИЙ ЯЗЫК</a:t>
          </a:r>
        </a:p>
      </dgm:t>
    </dgm:pt>
    <dgm:pt modelId="{451090AD-4458-436F-934B-C1512420323E}" type="parTrans" cxnId="{24796019-DCAB-4D32-9403-00FE36FE123C}">
      <dgm:prSet/>
      <dgm:spPr/>
      <dgm:t>
        <a:bodyPr/>
        <a:lstStyle/>
        <a:p>
          <a:endParaRPr lang="ru-RU" b="1"/>
        </a:p>
      </dgm:t>
    </dgm:pt>
    <dgm:pt modelId="{AA21FFA2-C86E-4BDC-866A-0261BA8C9447}" type="sibTrans" cxnId="{24796019-DCAB-4D32-9403-00FE36FE123C}">
      <dgm:prSet/>
      <dgm:spPr/>
      <dgm:t>
        <a:bodyPr/>
        <a:lstStyle/>
        <a:p>
          <a:endParaRPr lang="ru-RU" b="1"/>
        </a:p>
      </dgm:t>
    </dgm:pt>
    <dgm:pt modelId="{C819E201-BC55-473E-A90C-4D5054AF835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/>
            <a:t>КОР</a:t>
          </a:r>
        </a:p>
      </dgm:t>
    </dgm:pt>
    <dgm:pt modelId="{C3C70704-FE96-44BE-8CF9-1C505BC093D9}" type="parTrans" cxnId="{47199010-87DD-44A6-AA6A-B3A6C33E17B7}">
      <dgm:prSet/>
      <dgm:spPr/>
      <dgm:t>
        <a:bodyPr/>
        <a:lstStyle/>
        <a:p>
          <a:endParaRPr lang="ru-RU" b="1"/>
        </a:p>
      </dgm:t>
    </dgm:pt>
    <dgm:pt modelId="{F2DD4A0D-EC2C-4FAE-AE9A-D40A6C873308}" type="sibTrans" cxnId="{47199010-87DD-44A6-AA6A-B3A6C33E17B7}">
      <dgm:prSet/>
      <dgm:spPr/>
      <dgm:t>
        <a:bodyPr/>
        <a:lstStyle/>
        <a:p>
          <a:endParaRPr lang="ru-RU" b="1"/>
        </a:p>
      </dgm:t>
    </dgm:pt>
    <dgm:pt modelId="{FBB851CA-B991-49B6-91D5-6A491AA37BD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1"/>
            <a:t>ДРУГИЕ РЕСУРСЫ</a:t>
          </a:r>
        </a:p>
      </dgm:t>
    </dgm:pt>
    <dgm:pt modelId="{9D288673-DFFF-4666-89BE-B259ED5C1905}" type="parTrans" cxnId="{863A6F3B-4383-4F02-9CF9-D22FF664F992}">
      <dgm:prSet/>
      <dgm:spPr/>
      <dgm:t>
        <a:bodyPr/>
        <a:lstStyle/>
        <a:p>
          <a:endParaRPr lang="ru-RU" b="1"/>
        </a:p>
      </dgm:t>
    </dgm:pt>
    <dgm:pt modelId="{D8C8B950-0C6C-4498-939A-7A13AF777A56}" type="sibTrans" cxnId="{863A6F3B-4383-4F02-9CF9-D22FF664F992}">
      <dgm:prSet/>
      <dgm:spPr/>
      <dgm:t>
        <a:bodyPr/>
        <a:lstStyle/>
        <a:p>
          <a:endParaRPr lang="ru-RU" b="1"/>
        </a:p>
      </dgm:t>
    </dgm:pt>
    <dgm:pt modelId="{245C378B-6949-4E15-8B63-EA92A924EAD1}" type="pres">
      <dgm:prSet presAssocID="{187A08C5-CAD7-4FB7-AD61-30405D0135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2563176-FF7D-46C0-B562-DE470EEAB1AC}" type="pres">
      <dgm:prSet presAssocID="{DD42DCFF-76DA-4648-9A0C-69000D1F82D6}" presName="hierRoot1" presStyleCnt="0">
        <dgm:presLayoutVars>
          <dgm:hierBranch val="init"/>
        </dgm:presLayoutVars>
      </dgm:prSet>
      <dgm:spPr/>
    </dgm:pt>
    <dgm:pt modelId="{7279448E-EFBC-40A0-94B8-EF51A12E6A33}" type="pres">
      <dgm:prSet presAssocID="{DD42DCFF-76DA-4648-9A0C-69000D1F82D6}" presName="rootComposite1" presStyleCnt="0"/>
      <dgm:spPr/>
    </dgm:pt>
    <dgm:pt modelId="{C122FBA5-A545-42E5-93A3-DA9B87B9ED5C}" type="pres">
      <dgm:prSet presAssocID="{DD42DCFF-76DA-4648-9A0C-69000D1F82D6}" presName="rootText1" presStyleLbl="node0" presStyleIdx="0" presStyleCnt="1" custScaleX="767550" custLinFactNeighborX="-64656">
        <dgm:presLayoutVars>
          <dgm:chPref val="3"/>
        </dgm:presLayoutVars>
      </dgm:prSet>
      <dgm:spPr/>
    </dgm:pt>
    <dgm:pt modelId="{E6CBE681-68A9-4C2B-8D9C-31ED359A6E67}" type="pres">
      <dgm:prSet presAssocID="{DD42DCFF-76DA-4648-9A0C-69000D1F82D6}" presName="rootConnector1" presStyleLbl="node1" presStyleIdx="0" presStyleCnt="0"/>
      <dgm:spPr/>
    </dgm:pt>
    <dgm:pt modelId="{D76AE5F3-0642-4125-9E46-EB92BD95F79D}" type="pres">
      <dgm:prSet presAssocID="{DD42DCFF-76DA-4648-9A0C-69000D1F82D6}" presName="hierChild2" presStyleCnt="0"/>
      <dgm:spPr/>
    </dgm:pt>
    <dgm:pt modelId="{7BC93820-1404-432F-9AE3-1611F78FF675}" type="pres">
      <dgm:prSet presAssocID="{02C92BEA-DADD-4E58-A296-642883972C95}" presName="Name37" presStyleLbl="parChTrans1D2" presStyleIdx="0" presStyleCnt="3"/>
      <dgm:spPr/>
    </dgm:pt>
    <dgm:pt modelId="{024A4887-A1BF-4081-AC4C-4A42FBEE8069}" type="pres">
      <dgm:prSet presAssocID="{18D84F04-BB91-4DD2-8DF3-DDB284E3199E}" presName="hierRoot2" presStyleCnt="0">
        <dgm:presLayoutVars>
          <dgm:hierBranch val="init"/>
        </dgm:presLayoutVars>
      </dgm:prSet>
      <dgm:spPr/>
    </dgm:pt>
    <dgm:pt modelId="{AA060453-B551-437B-ABAA-9842561F3280}" type="pres">
      <dgm:prSet presAssocID="{18D84F04-BB91-4DD2-8DF3-DDB284E3199E}" presName="rootComposite" presStyleCnt="0"/>
      <dgm:spPr/>
    </dgm:pt>
    <dgm:pt modelId="{D98A746A-2BFD-4918-A760-8A8432805926}" type="pres">
      <dgm:prSet presAssocID="{18D84F04-BB91-4DD2-8DF3-DDB284E3199E}" presName="rootText" presStyleLbl="node2" presStyleIdx="0" presStyleCnt="3" custScaleX="272144" custScaleY="97721" custLinFactNeighborX="-13773" custLinFactNeighborY="3673">
        <dgm:presLayoutVars>
          <dgm:chPref val="3"/>
        </dgm:presLayoutVars>
      </dgm:prSet>
      <dgm:spPr/>
    </dgm:pt>
    <dgm:pt modelId="{4460FD6A-4B0A-48F7-A0F6-B9E5F3F66B6F}" type="pres">
      <dgm:prSet presAssocID="{18D84F04-BB91-4DD2-8DF3-DDB284E3199E}" presName="rootConnector" presStyleLbl="node2" presStyleIdx="0" presStyleCnt="3"/>
      <dgm:spPr/>
    </dgm:pt>
    <dgm:pt modelId="{3CE269C2-59D5-4286-80CF-A523F0F294DE}" type="pres">
      <dgm:prSet presAssocID="{18D84F04-BB91-4DD2-8DF3-DDB284E3199E}" presName="hierChild4" presStyleCnt="0"/>
      <dgm:spPr/>
    </dgm:pt>
    <dgm:pt modelId="{2FDBBAF0-B06A-4052-A934-5BCCAAE9D101}" type="pres">
      <dgm:prSet presAssocID="{419B6DF6-E249-4EAA-9ADE-ADC2231BFACD}" presName="Name37" presStyleLbl="parChTrans1D3" presStyleIdx="0" presStyleCnt="13"/>
      <dgm:spPr/>
    </dgm:pt>
    <dgm:pt modelId="{F75F6CEB-73F6-40FB-90B3-FA0E9B93267C}" type="pres">
      <dgm:prSet presAssocID="{13BDDE88-C904-4178-84F4-8842156317E9}" presName="hierRoot2" presStyleCnt="0">
        <dgm:presLayoutVars>
          <dgm:hierBranch val="init"/>
        </dgm:presLayoutVars>
      </dgm:prSet>
      <dgm:spPr/>
    </dgm:pt>
    <dgm:pt modelId="{33448B9F-51DC-4A55-9F38-3FF4AABF1466}" type="pres">
      <dgm:prSet presAssocID="{13BDDE88-C904-4178-84F4-8842156317E9}" presName="rootComposite" presStyleCnt="0"/>
      <dgm:spPr/>
    </dgm:pt>
    <dgm:pt modelId="{4B8DB933-8D6A-4093-A514-F571631178BE}" type="pres">
      <dgm:prSet presAssocID="{13BDDE88-C904-4178-84F4-8842156317E9}" presName="rootText" presStyleLbl="node3" presStyleIdx="0" presStyleCnt="13" custScaleX="141035" custLinFactNeighborX="-3768">
        <dgm:presLayoutVars>
          <dgm:chPref val="3"/>
        </dgm:presLayoutVars>
      </dgm:prSet>
      <dgm:spPr/>
    </dgm:pt>
    <dgm:pt modelId="{EEBA1529-1DA9-4E03-8C7A-A9969DF6D8D1}" type="pres">
      <dgm:prSet presAssocID="{13BDDE88-C904-4178-84F4-8842156317E9}" presName="rootConnector" presStyleLbl="node3" presStyleIdx="0" presStyleCnt="13"/>
      <dgm:spPr/>
    </dgm:pt>
    <dgm:pt modelId="{CD0B2D68-85E6-49EA-9403-56332A366C08}" type="pres">
      <dgm:prSet presAssocID="{13BDDE88-C904-4178-84F4-8842156317E9}" presName="hierChild4" presStyleCnt="0"/>
      <dgm:spPr/>
    </dgm:pt>
    <dgm:pt modelId="{FB325BE3-FD87-448F-9D23-71139D952943}" type="pres">
      <dgm:prSet presAssocID="{6663A179-B73C-42DF-AF2D-CF9861713C05}" presName="Name37" presStyleLbl="parChTrans1D4" presStyleIdx="0" presStyleCnt="12"/>
      <dgm:spPr/>
    </dgm:pt>
    <dgm:pt modelId="{21D8BA18-DE8C-4AFF-84F4-A898239F8351}" type="pres">
      <dgm:prSet presAssocID="{41AFE2E6-8078-47A0-99CD-66F0C510D16F}" presName="hierRoot2" presStyleCnt="0">
        <dgm:presLayoutVars>
          <dgm:hierBranch val="init"/>
        </dgm:presLayoutVars>
      </dgm:prSet>
      <dgm:spPr/>
    </dgm:pt>
    <dgm:pt modelId="{18C6BC06-3CED-4CAE-A5BC-7ED2A39BCC78}" type="pres">
      <dgm:prSet presAssocID="{41AFE2E6-8078-47A0-99CD-66F0C510D16F}" presName="rootComposite" presStyleCnt="0"/>
      <dgm:spPr/>
    </dgm:pt>
    <dgm:pt modelId="{F4607A14-91D2-4F83-A4EF-0830B3387C18}" type="pres">
      <dgm:prSet presAssocID="{41AFE2E6-8078-47A0-99CD-66F0C510D16F}" presName="rootText" presStyleLbl="node4" presStyleIdx="0" presStyleCnt="11" custScaleX="64904" custLinFactX="-7872" custLinFactNeighborX="-100000" custLinFactNeighborY="3696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D1D1F945-9ACD-42EC-8238-D52AB35E9BF9}" type="pres">
      <dgm:prSet presAssocID="{41AFE2E6-8078-47A0-99CD-66F0C510D16F}" presName="rootConnector" presStyleLbl="node4" presStyleIdx="0" presStyleCnt="11"/>
      <dgm:spPr/>
    </dgm:pt>
    <dgm:pt modelId="{2DF0FCD2-F56D-422A-8FC2-DA11C27988AC}" type="pres">
      <dgm:prSet presAssocID="{41AFE2E6-8078-47A0-99CD-66F0C510D16F}" presName="hierChild4" presStyleCnt="0"/>
      <dgm:spPr/>
    </dgm:pt>
    <dgm:pt modelId="{1A2C1C90-BBBF-4497-8C37-D125A9562645}" type="pres">
      <dgm:prSet presAssocID="{41AFE2E6-8078-47A0-99CD-66F0C510D16F}" presName="hierChild5" presStyleCnt="0"/>
      <dgm:spPr/>
    </dgm:pt>
    <dgm:pt modelId="{25CD923C-D9EC-46AF-83C4-A816F6286614}" type="pres">
      <dgm:prSet presAssocID="{5B8B0347-4E8B-4311-A7A4-9755253B5B27}" presName="Name37" presStyleLbl="parChTrans1D4" presStyleIdx="1" presStyleCnt="12"/>
      <dgm:spPr/>
    </dgm:pt>
    <dgm:pt modelId="{392AF338-9EE8-45F6-BB6B-B5FF8EDDE796}" type="pres">
      <dgm:prSet presAssocID="{79F0BE89-AEB0-4F6D-8E7E-E8B9822557ED}" presName="hierRoot2" presStyleCnt="0">
        <dgm:presLayoutVars>
          <dgm:hierBranch val="init"/>
        </dgm:presLayoutVars>
      </dgm:prSet>
      <dgm:spPr/>
    </dgm:pt>
    <dgm:pt modelId="{147D06E1-BA15-47A0-8AD2-D5F77A043098}" type="pres">
      <dgm:prSet presAssocID="{79F0BE89-AEB0-4F6D-8E7E-E8B9822557ED}" presName="rootComposite" presStyleCnt="0"/>
      <dgm:spPr/>
    </dgm:pt>
    <dgm:pt modelId="{F2475AA2-3BC1-44D8-93B9-976C1BAAAF99}" type="pres">
      <dgm:prSet presAssocID="{79F0BE89-AEB0-4F6D-8E7E-E8B9822557ED}" presName="rootText" presStyleLbl="node4" presStyleIdx="1" presStyleCnt="11" custScaleX="79149" custLinFactX="-14359" custLinFactNeighborX="-100000" custLinFactNeighborY="-180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A5E219DA-6806-4B2D-A8E7-6B8EAF169728}" type="pres">
      <dgm:prSet presAssocID="{79F0BE89-AEB0-4F6D-8E7E-E8B9822557ED}" presName="rootConnector" presStyleLbl="node4" presStyleIdx="1" presStyleCnt="11"/>
      <dgm:spPr/>
    </dgm:pt>
    <dgm:pt modelId="{C3F423B2-BDC4-46B1-9447-0029B9665C38}" type="pres">
      <dgm:prSet presAssocID="{79F0BE89-AEB0-4F6D-8E7E-E8B9822557ED}" presName="hierChild4" presStyleCnt="0"/>
      <dgm:spPr/>
    </dgm:pt>
    <dgm:pt modelId="{BC4080EB-18CD-4233-8E9D-909BC4520866}" type="pres">
      <dgm:prSet presAssocID="{79F0BE89-AEB0-4F6D-8E7E-E8B9822557ED}" presName="hierChild5" presStyleCnt="0"/>
      <dgm:spPr/>
    </dgm:pt>
    <dgm:pt modelId="{38559C57-F6A7-4B96-84A7-628DC80DC743}" type="pres">
      <dgm:prSet presAssocID="{CCDECA32-ABDD-4523-868F-FFBF5C32D88B}" presName="Name37" presStyleLbl="parChTrans1D4" presStyleIdx="2" presStyleCnt="12"/>
      <dgm:spPr/>
    </dgm:pt>
    <dgm:pt modelId="{A9C8331D-D82F-4E1E-8BC1-8E911892B8D5}" type="pres">
      <dgm:prSet presAssocID="{FC903584-7FFC-4427-9BC2-2876409DD845}" presName="hierRoot2" presStyleCnt="0">
        <dgm:presLayoutVars>
          <dgm:hierBranch val="init"/>
        </dgm:presLayoutVars>
      </dgm:prSet>
      <dgm:spPr/>
    </dgm:pt>
    <dgm:pt modelId="{37009473-35B3-4060-8CFB-363EC4EA1D06}" type="pres">
      <dgm:prSet presAssocID="{FC903584-7FFC-4427-9BC2-2876409DD845}" presName="rootComposite" presStyleCnt="0"/>
      <dgm:spPr/>
    </dgm:pt>
    <dgm:pt modelId="{D0742BFD-AA51-4492-8C80-041045D6CD78}" type="pres">
      <dgm:prSet presAssocID="{FC903584-7FFC-4427-9BC2-2876409DD845}" presName="rootText" presStyleLbl="node4" presStyleIdx="2" presStyleCnt="11" custLinFactX="-25626" custLinFactNeighborX="-100000" custLinFactNeighborY="-21762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31E84A9C-8D56-41D3-9A5E-29F125452935}" type="pres">
      <dgm:prSet presAssocID="{FC903584-7FFC-4427-9BC2-2876409DD845}" presName="rootConnector" presStyleLbl="node4" presStyleIdx="2" presStyleCnt="11"/>
      <dgm:spPr/>
    </dgm:pt>
    <dgm:pt modelId="{5CF4A707-330B-4DEA-9F8C-DD2612B06882}" type="pres">
      <dgm:prSet presAssocID="{FC903584-7FFC-4427-9BC2-2876409DD845}" presName="hierChild4" presStyleCnt="0"/>
      <dgm:spPr/>
    </dgm:pt>
    <dgm:pt modelId="{ADC9D328-553D-4649-A779-C876E7360908}" type="pres">
      <dgm:prSet presAssocID="{FC903584-7FFC-4427-9BC2-2876409DD845}" presName="hierChild5" presStyleCnt="0"/>
      <dgm:spPr/>
    </dgm:pt>
    <dgm:pt modelId="{156CC1A0-36BE-4D8A-9970-F4BFC5F7CBDF}" type="pres">
      <dgm:prSet presAssocID="{13BDDE88-C904-4178-84F4-8842156317E9}" presName="hierChild5" presStyleCnt="0"/>
      <dgm:spPr/>
    </dgm:pt>
    <dgm:pt modelId="{C8A6902C-A7B1-4436-9C88-84BB74C177B1}" type="pres">
      <dgm:prSet presAssocID="{C70B0C86-F36F-40D8-8ADE-FF6802FB4685}" presName="Name111" presStyleLbl="parChTrans1D4" presStyleIdx="3" presStyleCnt="12"/>
      <dgm:spPr/>
    </dgm:pt>
    <dgm:pt modelId="{6A8CE4B2-53B2-428F-A0F5-2BE369142A63}" type="pres">
      <dgm:prSet presAssocID="{9C5D64EB-00C4-4112-A4E6-8D1E7C0BA5A8}" presName="hierRoot3" presStyleCnt="0">
        <dgm:presLayoutVars>
          <dgm:hierBranch val="init"/>
        </dgm:presLayoutVars>
      </dgm:prSet>
      <dgm:spPr/>
    </dgm:pt>
    <dgm:pt modelId="{B7886F71-A371-4873-A7F8-C604F75BC289}" type="pres">
      <dgm:prSet presAssocID="{9C5D64EB-00C4-4112-A4E6-8D1E7C0BA5A8}" presName="rootComposite3" presStyleCnt="0"/>
      <dgm:spPr/>
    </dgm:pt>
    <dgm:pt modelId="{A8BFB7C4-290E-4F3F-907F-13CCA70BB3F4}" type="pres">
      <dgm:prSet presAssocID="{9C5D64EB-00C4-4112-A4E6-8D1E7C0BA5A8}" presName="rootText3" presStyleLbl="asst3" presStyleIdx="0" presStyleCnt="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C7A34932-4918-4674-9379-E17765931392}" type="pres">
      <dgm:prSet presAssocID="{9C5D64EB-00C4-4112-A4E6-8D1E7C0BA5A8}" presName="rootConnector3" presStyleLbl="asst3" presStyleIdx="0" presStyleCnt="1"/>
      <dgm:spPr/>
    </dgm:pt>
    <dgm:pt modelId="{7EE4A8CE-B3A9-4F01-A3D6-55F1F5BCDC57}" type="pres">
      <dgm:prSet presAssocID="{9C5D64EB-00C4-4112-A4E6-8D1E7C0BA5A8}" presName="hierChild6" presStyleCnt="0"/>
      <dgm:spPr/>
    </dgm:pt>
    <dgm:pt modelId="{1C6CB911-1288-4113-BB4F-841A0D0367BF}" type="pres">
      <dgm:prSet presAssocID="{9C5D64EB-00C4-4112-A4E6-8D1E7C0BA5A8}" presName="hierChild7" presStyleCnt="0"/>
      <dgm:spPr/>
    </dgm:pt>
    <dgm:pt modelId="{17BFD122-700B-4AB8-BE2A-70C8A5312CD6}" type="pres">
      <dgm:prSet presAssocID="{8EB0E89D-97BE-41ED-A7C4-70C73E3BEF44}" presName="Name37" presStyleLbl="parChTrans1D3" presStyleIdx="1" presStyleCnt="13"/>
      <dgm:spPr/>
    </dgm:pt>
    <dgm:pt modelId="{2267519D-80A8-44F7-B5F4-DE024FD66FB9}" type="pres">
      <dgm:prSet presAssocID="{9B600512-4139-4706-8B9E-47E82FE58BF2}" presName="hierRoot2" presStyleCnt="0">
        <dgm:presLayoutVars>
          <dgm:hierBranch val="init"/>
        </dgm:presLayoutVars>
      </dgm:prSet>
      <dgm:spPr/>
    </dgm:pt>
    <dgm:pt modelId="{E36E7561-F56C-4608-BE61-F7AA201FF9AB}" type="pres">
      <dgm:prSet presAssocID="{9B600512-4139-4706-8B9E-47E82FE58BF2}" presName="rootComposite" presStyleCnt="0"/>
      <dgm:spPr/>
    </dgm:pt>
    <dgm:pt modelId="{213061A8-5365-4296-A5C4-62AEC0E02BFB}" type="pres">
      <dgm:prSet presAssocID="{9B600512-4139-4706-8B9E-47E82FE58BF2}" presName="rootText" presStyleLbl="node3" presStyleIdx="1" presStyleCnt="13" custScaleX="119775" custLinFactNeighborX="-57242" custLinFactNeighborY="3673">
        <dgm:presLayoutVars>
          <dgm:chPref val="3"/>
        </dgm:presLayoutVars>
      </dgm:prSet>
      <dgm:spPr/>
    </dgm:pt>
    <dgm:pt modelId="{38BA0C78-D79C-48A3-A037-2F74BD462BFA}" type="pres">
      <dgm:prSet presAssocID="{9B600512-4139-4706-8B9E-47E82FE58BF2}" presName="rootConnector" presStyleLbl="node3" presStyleIdx="1" presStyleCnt="13"/>
      <dgm:spPr/>
    </dgm:pt>
    <dgm:pt modelId="{D228E36A-E6FF-4328-8D0B-38CDF5D8D210}" type="pres">
      <dgm:prSet presAssocID="{9B600512-4139-4706-8B9E-47E82FE58BF2}" presName="hierChild4" presStyleCnt="0"/>
      <dgm:spPr/>
    </dgm:pt>
    <dgm:pt modelId="{3C11B47C-F216-4801-B6AF-B68E1195CE9E}" type="pres">
      <dgm:prSet presAssocID="{13875F20-BEEC-42B8-9393-AF708A59FA97}" presName="Name37" presStyleLbl="parChTrans1D4" presStyleIdx="4" presStyleCnt="12"/>
      <dgm:spPr/>
    </dgm:pt>
    <dgm:pt modelId="{207D0C11-BA85-4EFB-BFD9-DCCA4FC82FB1}" type="pres">
      <dgm:prSet presAssocID="{B21E52E0-6F0E-4757-8756-02BCFE31423B}" presName="hierRoot2" presStyleCnt="0">
        <dgm:presLayoutVars>
          <dgm:hierBranch val="init"/>
        </dgm:presLayoutVars>
      </dgm:prSet>
      <dgm:spPr/>
    </dgm:pt>
    <dgm:pt modelId="{4F9B018B-F04D-45D5-8703-619F0FD2ECA6}" type="pres">
      <dgm:prSet presAssocID="{B21E52E0-6F0E-4757-8756-02BCFE31423B}" presName="rootComposite" presStyleCnt="0"/>
      <dgm:spPr/>
    </dgm:pt>
    <dgm:pt modelId="{23F91A5B-A789-4C42-BADF-B2F55D14F311}" type="pres">
      <dgm:prSet presAssocID="{B21E52E0-6F0E-4757-8756-02BCFE31423B}" presName="rootText" presStyleLbl="node4" presStyleIdx="3" presStyleCnt="11" custLinFactNeighborX="-68378" custLinFactNeighborY="-3769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0FC4AFAA-4A2E-4B93-9AEB-79D3C9697F24}" type="pres">
      <dgm:prSet presAssocID="{B21E52E0-6F0E-4757-8756-02BCFE31423B}" presName="rootConnector" presStyleLbl="node4" presStyleIdx="3" presStyleCnt="11"/>
      <dgm:spPr/>
    </dgm:pt>
    <dgm:pt modelId="{185A024B-8F29-474D-A3D3-D97AC506E509}" type="pres">
      <dgm:prSet presAssocID="{B21E52E0-6F0E-4757-8756-02BCFE31423B}" presName="hierChild4" presStyleCnt="0"/>
      <dgm:spPr/>
    </dgm:pt>
    <dgm:pt modelId="{D3A025B4-23FE-41A6-A421-2C774DA1F4F1}" type="pres">
      <dgm:prSet presAssocID="{C1FA26E1-30C7-4FA9-9A4F-1D6AB909D0E8}" presName="Name37" presStyleLbl="parChTrans1D4" presStyleIdx="5" presStyleCnt="12"/>
      <dgm:spPr/>
    </dgm:pt>
    <dgm:pt modelId="{817A3009-7056-4105-8752-94B9FBA1E665}" type="pres">
      <dgm:prSet presAssocID="{9908CC9A-21CA-4217-B56D-687195DEF4C8}" presName="hierRoot2" presStyleCnt="0">
        <dgm:presLayoutVars>
          <dgm:hierBranch val="init"/>
        </dgm:presLayoutVars>
      </dgm:prSet>
      <dgm:spPr/>
    </dgm:pt>
    <dgm:pt modelId="{69B4E980-F531-40CE-8817-76CAFB303A8E}" type="pres">
      <dgm:prSet presAssocID="{9908CC9A-21CA-4217-B56D-687195DEF4C8}" presName="rootComposite" presStyleCnt="0"/>
      <dgm:spPr/>
    </dgm:pt>
    <dgm:pt modelId="{EF6153F6-15F3-4744-A309-7558E70F666B}" type="pres">
      <dgm:prSet presAssocID="{9908CC9A-21CA-4217-B56D-687195DEF4C8}" presName="rootText" presStyleLbl="node4" presStyleIdx="4" presStyleCnt="11" custLinFactNeighborX="-70215" custLinFactNeighborY="2077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0FF318D2-9EF2-44A9-BA89-010A4695D925}" type="pres">
      <dgm:prSet presAssocID="{9908CC9A-21CA-4217-B56D-687195DEF4C8}" presName="rootConnector" presStyleLbl="node4" presStyleIdx="4" presStyleCnt="11"/>
      <dgm:spPr/>
    </dgm:pt>
    <dgm:pt modelId="{5B1E7802-B472-447A-9115-E15C516FEA89}" type="pres">
      <dgm:prSet presAssocID="{9908CC9A-21CA-4217-B56D-687195DEF4C8}" presName="hierChild4" presStyleCnt="0"/>
      <dgm:spPr/>
    </dgm:pt>
    <dgm:pt modelId="{6247E795-BA4E-4001-B177-F37778619AC2}" type="pres">
      <dgm:prSet presAssocID="{575F9FBD-8430-408F-AFFA-844D28392DAE}" presName="Name37" presStyleLbl="parChTrans1D4" presStyleIdx="6" presStyleCnt="12"/>
      <dgm:spPr/>
    </dgm:pt>
    <dgm:pt modelId="{A5784494-7E2F-4357-9E04-3C5C4CE5583F}" type="pres">
      <dgm:prSet presAssocID="{4FB1852C-2046-465E-A25C-C27ADD90A24B}" presName="hierRoot2" presStyleCnt="0">
        <dgm:presLayoutVars>
          <dgm:hierBranch val="init"/>
        </dgm:presLayoutVars>
      </dgm:prSet>
      <dgm:spPr/>
    </dgm:pt>
    <dgm:pt modelId="{37CFD753-CD04-4240-A868-57C4E9B8C666}" type="pres">
      <dgm:prSet presAssocID="{4FB1852C-2046-465E-A25C-C27ADD90A24B}" presName="rootComposite" presStyleCnt="0"/>
      <dgm:spPr/>
    </dgm:pt>
    <dgm:pt modelId="{82650B8C-31EF-4DC7-AD31-DF602393AD25}" type="pres">
      <dgm:prSet presAssocID="{4FB1852C-2046-465E-A25C-C27ADD90A24B}" presName="rootText" presStyleLbl="node4" presStyleIdx="5" presStyleCnt="11" custLinFactNeighborX="-64396" custLinFactNeighborY="-739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507CD326-7E79-439D-ABA0-087AF1E7B574}" type="pres">
      <dgm:prSet presAssocID="{4FB1852C-2046-465E-A25C-C27ADD90A24B}" presName="rootConnector" presStyleLbl="node4" presStyleIdx="5" presStyleCnt="11"/>
      <dgm:spPr/>
    </dgm:pt>
    <dgm:pt modelId="{08F42B16-714D-4B1E-B29E-F669451A70D9}" type="pres">
      <dgm:prSet presAssocID="{4FB1852C-2046-465E-A25C-C27ADD90A24B}" presName="hierChild4" presStyleCnt="0"/>
      <dgm:spPr/>
    </dgm:pt>
    <dgm:pt modelId="{DC64C5F4-C6F4-4145-80AA-A48A0C1EE7EA}" type="pres">
      <dgm:prSet presAssocID="{5C3AD095-9612-4FB0-9027-9E6074E6CB02}" presName="Name37" presStyleLbl="parChTrans1D4" presStyleIdx="7" presStyleCnt="12"/>
      <dgm:spPr/>
    </dgm:pt>
    <dgm:pt modelId="{2C801E1D-E352-4ADE-93F6-49B4724821B6}" type="pres">
      <dgm:prSet presAssocID="{8BA33D75-2F39-4DAF-AA65-E685B62AF59F}" presName="hierRoot2" presStyleCnt="0">
        <dgm:presLayoutVars>
          <dgm:hierBranch val="init"/>
        </dgm:presLayoutVars>
      </dgm:prSet>
      <dgm:spPr/>
    </dgm:pt>
    <dgm:pt modelId="{5FCFBEA2-E6D5-4B15-95A4-00F907EFACB6}" type="pres">
      <dgm:prSet presAssocID="{8BA33D75-2F39-4DAF-AA65-E685B62AF59F}" presName="rootComposite" presStyleCnt="0"/>
      <dgm:spPr/>
    </dgm:pt>
    <dgm:pt modelId="{6A76FFE1-6C70-40C0-B7C0-E346ABAE6B7D}" type="pres">
      <dgm:prSet presAssocID="{8BA33D75-2F39-4DAF-AA65-E685B62AF59F}" presName="rootText" presStyleLbl="node4" presStyleIdx="6" presStyleCnt="11" custLinFactNeighborX="-91525" custLinFactNeighborY="-13749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1F2FAC33-9A42-43DD-9DB2-A8ECE0FBE265}" type="pres">
      <dgm:prSet presAssocID="{8BA33D75-2F39-4DAF-AA65-E685B62AF59F}" presName="rootConnector" presStyleLbl="node4" presStyleIdx="6" presStyleCnt="11"/>
      <dgm:spPr/>
    </dgm:pt>
    <dgm:pt modelId="{11D1C969-5091-42FD-878D-C92F2006147C}" type="pres">
      <dgm:prSet presAssocID="{8BA33D75-2F39-4DAF-AA65-E685B62AF59F}" presName="hierChild4" presStyleCnt="0"/>
      <dgm:spPr/>
    </dgm:pt>
    <dgm:pt modelId="{47B60E60-B4D8-451D-9FE0-A5AB176B0859}" type="pres">
      <dgm:prSet presAssocID="{8BA33D75-2F39-4DAF-AA65-E685B62AF59F}" presName="hierChild5" presStyleCnt="0"/>
      <dgm:spPr/>
    </dgm:pt>
    <dgm:pt modelId="{C3450732-B023-4A5E-B47A-D196466EC815}" type="pres">
      <dgm:prSet presAssocID="{4FB1852C-2046-465E-A25C-C27ADD90A24B}" presName="hierChild5" presStyleCnt="0"/>
      <dgm:spPr/>
    </dgm:pt>
    <dgm:pt modelId="{28E5D2F8-B39C-4359-AE84-AA001E1DD4AB}" type="pres">
      <dgm:prSet presAssocID="{9908CC9A-21CA-4217-B56D-687195DEF4C8}" presName="hierChild5" presStyleCnt="0"/>
      <dgm:spPr/>
    </dgm:pt>
    <dgm:pt modelId="{1A481D7E-A226-4959-A578-2D263D7B9D58}" type="pres">
      <dgm:prSet presAssocID="{B21E52E0-6F0E-4757-8756-02BCFE31423B}" presName="hierChild5" presStyleCnt="0"/>
      <dgm:spPr/>
    </dgm:pt>
    <dgm:pt modelId="{D596F460-7CE6-470A-905A-823B0C57E6B6}" type="pres">
      <dgm:prSet presAssocID="{9B600512-4139-4706-8B9E-47E82FE58BF2}" presName="hierChild5" presStyleCnt="0"/>
      <dgm:spPr/>
    </dgm:pt>
    <dgm:pt modelId="{FE77896B-66BA-4FE9-A1AF-683C59EE98CF}" type="pres">
      <dgm:prSet presAssocID="{451090AD-4458-436F-934B-C1512420323E}" presName="Name37" presStyleLbl="parChTrans1D3" presStyleIdx="2" presStyleCnt="13"/>
      <dgm:spPr/>
    </dgm:pt>
    <dgm:pt modelId="{97D030A5-FA7D-4059-AAA8-42D33FCCCEB8}" type="pres">
      <dgm:prSet presAssocID="{441949FF-C252-4769-AC07-CF3474B3911B}" presName="hierRoot2" presStyleCnt="0">
        <dgm:presLayoutVars>
          <dgm:hierBranch val="init"/>
        </dgm:presLayoutVars>
      </dgm:prSet>
      <dgm:spPr/>
    </dgm:pt>
    <dgm:pt modelId="{BB385767-2F6F-4150-AA1C-AA8406948D95}" type="pres">
      <dgm:prSet presAssocID="{441949FF-C252-4769-AC07-CF3474B3911B}" presName="rootComposite" presStyleCnt="0"/>
      <dgm:spPr/>
    </dgm:pt>
    <dgm:pt modelId="{9779EEF2-D670-4BBE-80F6-F5E260F1166E}" type="pres">
      <dgm:prSet presAssocID="{441949FF-C252-4769-AC07-CF3474B3911B}" presName="rootText" presStyleLbl="node3" presStyleIdx="2" presStyleCnt="13" custScaleX="107367" custLinFactNeighborX="-64731" custLinFactNeighborY="-2124">
        <dgm:presLayoutVars>
          <dgm:chPref val="3"/>
        </dgm:presLayoutVars>
      </dgm:prSet>
      <dgm:spPr/>
    </dgm:pt>
    <dgm:pt modelId="{AE708A39-FAA5-4D4B-AD80-CF3DB90EBF76}" type="pres">
      <dgm:prSet presAssocID="{441949FF-C252-4769-AC07-CF3474B3911B}" presName="rootConnector" presStyleLbl="node3" presStyleIdx="2" presStyleCnt="13"/>
      <dgm:spPr/>
    </dgm:pt>
    <dgm:pt modelId="{B57667AB-BEDA-4C1A-8FE4-07A58570DDDC}" type="pres">
      <dgm:prSet presAssocID="{441949FF-C252-4769-AC07-CF3474B3911B}" presName="hierChild4" presStyleCnt="0"/>
      <dgm:spPr/>
    </dgm:pt>
    <dgm:pt modelId="{C5ABC57A-EAD4-4603-8278-27A71536332D}" type="pres">
      <dgm:prSet presAssocID="{E921D991-580A-4BF1-B53E-63CAB342C939}" presName="Name37" presStyleLbl="parChTrans1D4" presStyleIdx="8" presStyleCnt="12"/>
      <dgm:spPr/>
    </dgm:pt>
    <dgm:pt modelId="{A5043C7B-3897-4A9C-BFA6-E3C18C10344C}" type="pres">
      <dgm:prSet presAssocID="{40ECEA2A-EBFE-4EC5-8721-78423921626F}" presName="hierRoot2" presStyleCnt="0">
        <dgm:presLayoutVars>
          <dgm:hierBranch val="init"/>
        </dgm:presLayoutVars>
      </dgm:prSet>
      <dgm:spPr/>
    </dgm:pt>
    <dgm:pt modelId="{12439F91-81B3-42B4-9783-460676DACB33}" type="pres">
      <dgm:prSet presAssocID="{40ECEA2A-EBFE-4EC5-8721-78423921626F}" presName="rootComposite" presStyleCnt="0"/>
      <dgm:spPr/>
    </dgm:pt>
    <dgm:pt modelId="{861CE550-052E-41ED-8B3A-594CA0971978}" type="pres">
      <dgm:prSet presAssocID="{40ECEA2A-EBFE-4EC5-8721-78423921626F}" presName="rootText" presStyleLbl="node4" presStyleIdx="7" presStyleCnt="11" custLinFactNeighborX="-64419" custLinFactNeighborY="-3768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C103403F-70F7-4FED-B724-DE062C6A7587}" type="pres">
      <dgm:prSet presAssocID="{40ECEA2A-EBFE-4EC5-8721-78423921626F}" presName="rootConnector" presStyleLbl="node4" presStyleIdx="7" presStyleCnt="11"/>
      <dgm:spPr/>
    </dgm:pt>
    <dgm:pt modelId="{24B0D3CB-0C5D-47F9-88FE-A4D268B760BD}" type="pres">
      <dgm:prSet presAssocID="{40ECEA2A-EBFE-4EC5-8721-78423921626F}" presName="hierChild4" presStyleCnt="0"/>
      <dgm:spPr/>
    </dgm:pt>
    <dgm:pt modelId="{9F45360F-D5FE-4413-AAD4-F194DB8978F6}" type="pres">
      <dgm:prSet presAssocID="{02BDD05C-866C-46DE-8FC8-25F1AD9C969C}" presName="Name37" presStyleLbl="parChTrans1D4" presStyleIdx="9" presStyleCnt="12"/>
      <dgm:spPr/>
    </dgm:pt>
    <dgm:pt modelId="{E67F79F5-3156-4C75-B400-31AF8B9CE656}" type="pres">
      <dgm:prSet presAssocID="{31012804-2823-4E9D-8F70-DB7AFFCB9C15}" presName="hierRoot2" presStyleCnt="0">
        <dgm:presLayoutVars>
          <dgm:hierBranch val="init"/>
        </dgm:presLayoutVars>
      </dgm:prSet>
      <dgm:spPr/>
    </dgm:pt>
    <dgm:pt modelId="{3BF58854-901A-4CF7-B1B8-66BDC9B5C331}" type="pres">
      <dgm:prSet presAssocID="{31012804-2823-4E9D-8F70-DB7AFFCB9C15}" presName="rootComposite" presStyleCnt="0"/>
      <dgm:spPr/>
    </dgm:pt>
    <dgm:pt modelId="{A463C0B0-13D7-4CE4-BC1F-85479293CC6E}" type="pres">
      <dgm:prSet presAssocID="{31012804-2823-4E9D-8F70-DB7AFFCB9C15}" presName="rootText" presStyleLbl="node4" presStyleIdx="8" presStyleCnt="11" custLinFactNeighborX="-66352" custLinFactNeighborY="-1092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3D2C6A8F-4D41-43A6-B56A-E8CFC7D8D5C6}" type="pres">
      <dgm:prSet presAssocID="{31012804-2823-4E9D-8F70-DB7AFFCB9C15}" presName="rootConnector" presStyleLbl="node4" presStyleIdx="8" presStyleCnt="11"/>
      <dgm:spPr/>
    </dgm:pt>
    <dgm:pt modelId="{8B7A8D33-54E3-446E-A89B-EFF9DADFAA05}" type="pres">
      <dgm:prSet presAssocID="{31012804-2823-4E9D-8F70-DB7AFFCB9C15}" presName="hierChild4" presStyleCnt="0"/>
      <dgm:spPr/>
    </dgm:pt>
    <dgm:pt modelId="{6EF89B32-9D25-4EB9-85E0-C6818B1193BE}" type="pres">
      <dgm:prSet presAssocID="{C3C70704-FE96-44BE-8CF9-1C505BC093D9}" presName="Name37" presStyleLbl="parChTrans1D4" presStyleIdx="10" presStyleCnt="12"/>
      <dgm:spPr/>
    </dgm:pt>
    <dgm:pt modelId="{5572A134-1FB8-42F5-8735-BA914A7A2B05}" type="pres">
      <dgm:prSet presAssocID="{C819E201-BC55-473E-A90C-4D5054AF8353}" presName="hierRoot2" presStyleCnt="0">
        <dgm:presLayoutVars>
          <dgm:hierBranch val="init"/>
        </dgm:presLayoutVars>
      </dgm:prSet>
      <dgm:spPr/>
    </dgm:pt>
    <dgm:pt modelId="{D134E656-88B5-4EE5-AB01-8B09EAE6EB68}" type="pres">
      <dgm:prSet presAssocID="{C819E201-BC55-473E-A90C-4D5054AF8353}" presName="rootComposite" presStyleCnt="0"/>
      <dgm:spPr/>
    </dgm:pt>
    <dgm:pt modelId="{CED02FD6-D7BD-4D74-A010-3708AF6BED63}" type="pres">
      <dgm:prSet presAssocID="{C819E201-BC55-473E-A90C-4D5054AF8353}" presName="rootText" presStyleLbl="node4" presStyleIdx="9" presStyleCnt="11" custLinFactNeighborX="-67294" custLinFactNeighborY="-9230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E3686045-6F2E-4E74-9C7C-963A93CB2B78}" type="pres">
      <dgm:prSet presAssocID="{C819E201-BC55-473E-A90C-4D5054AF8353}" presName="rootConnector" presStyleLbl="node4" presStyleIdx="9" presStyleCnt="11"/>
      <dgm:spPr/>
    </dgm:pt>
    <dgm:pt modelId="{609E5647-70B7-4211-8A4F-44169EF2CDB3}" type="pres">
      <dgm:prSet presAssocID="{C819E201-BC55-473E-A90C-4D5054AF8353}" presName="hierChild4" presStyleCnt="0"/>
      <dgm:spPr/>
    </dgm:pt>
    <dgm:pt modelId="{EC9989E6-C3A6-422E-BD38-ED066386C20B}" type="pres">
      <dgm:prSet presAssocID="{9D288673-DFFF-4666-89BE-B259ED5C1905}" presName="Name37" presStyleLbl="parChTrans1D4" presStyleIdx="11" presStyleCnt="12"/>
      <dgm:spPr/>
    </dgm:pt>
    <dgm:pt modelId="{0CC0F079-38F5-421B-8EED-09A857161208}" type="pres">
      <dgm:prSet presAssocID="{FBB851CA-B991-49B6-91D5-6A491AA37BD5}" presName="hierRoot2" presStyleCnt="0">
        <dgm:presLayoutVars>
          <dgm:hierBranch val="init"/>
        </dgm:presLayoutVars>
      </dgm:prSet>
      <dgm:spPr/>
    </dgm:pt>
    <dgm:pt modelId="{73E17D56-ABCF-4B4B-BC9B-8BC84E3D6598}" type="pres">
      <dgm:prSet presAssocID="{FBB851CA-B991-49B6-91D5-6A491AA37BD5}" presName="rootComposite" presStyleCnt="0"/>
      <dgm:spPr/>
    </dgm:pt>
    <dgm:pt modelId="{2E19C4FC-31C6-4585-B380-A59528B7BF0E}" type="pres">
      <dgm:prSet presAssocID="{FBB851CA-B991-49B6-91D5-6A491AA37BD5}" presName="rootText" presStyleLbl="node4" presStyleIdx="10" presStyleCnt="11" custLinFactNeighborX="-84477" custLinFactNeighborY="-2020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06707241-E20B-4592-BF41-0E4F7721BE8B}" type="pres">
      <dgm:prSet presAssocID="{FBB851CA-B991-49B6-91D5-6A491AA37BD5}" presName="rootConnector" presStyleLbl="node4" presStyleIdx="10" presStyleCnt="11"/>
      <dgm:spPr/>
    </dgm:pt>
    <dgm:pt modelId="{019DA13D-C810-4789-A066-D729E6F90CDD}" type="pres">
      <dgm:prSet presAssocID="{FBB851CA-B991-49B6-91D5-6A491AA37BD5}" presName="hierChild4" presStyleCnt="0"/>
      <dgm:spPr/>
    </dgm:pt>
    <dgm:pt modelId="{EF9F79BE-B54E-4073-B556-25DC3985B925}" type="pres">
      <dgm:prSet presAssocID="{FBB851CA-B991-49B6-91D5-6A491AA37BD5}" presName="hierChild5" presStyleCnt="0"/>
      <dgm:spPr/>
    </dgm:pt>
    <dgm:pt modelId="{5E5E2711-C613-4BFF-AD3C-C319D9FBDE69}" type="pres">
      <dgm:prSet presAssocID="{C819E201-BC55-473E-A90C-4D5054AF8353}" presName="hierChild5" presStyleCnt="0"/>
      <dgm:spPr/>
    </dgm:pt>
    <dgm:pt modelId="{5C236E36-AB68-4FD8-AD8A-DD7101DC8928}" type="pres">
      <dgm:prSet presAssocID="{31012804-2823-4E9D-8F70-DB7AFFCB9C15}" presName="hierChild5" presStyleCnt="0"/>
      <dgm:spPr/>
    </dgm:pt>
    <dgm:pt modelId="{0F585024-9ACC-4A5B-9150-961A7A15F93B}" type="pres">
      <dgm:prSet presAssocID="{40ECEA2A-EBFE-4EC5-8721-78423921626F}" presName="hierChild5" presStyleCnt="0"/>
      <dgm:spPr/>
    </dgm:pt>
    <dgm:pt modelId="{44D8A0FD-7C09-422B-9D1E-0CAC9BF20545}" type="pres">
      <dgm:prSet presAssocID="{441949FF-C252-4769-AC07-CF3474B3911B}" presName="hierChild5" presStyleCnt="0"/>
      <dgm:spPr/>
    </dgm:pt>
    <dgm:pt modelId="{90F5F341-08F6-4905-A7FA-4908852F3940}" type="pres">
      <dgm:prSet presAssocID="{18D84F04-BB91-4DD2-8DF3-DDB284E3199E}" presName="hierChild5" presStyleCnt="0"/>
      <dgm:spPr/>
    </dgm:pt>
    <dgm:pt modelId="{D4DFBB3E-D18F-48D9-AF73-15E9D6D0BD17}" type="pres">
      <dgm:prSet presAssocID="{179106D9-C7CA-414E-8E54-74F964F1B993}" presName="Name37" presStyleLbl="parChTrans1D2" presStyleIdx="1" presStyleCnt="3"/>
      <dgm:spPr/>
    </dgm:pt>
    <dgm:pt modelId="{C73AC2C2-061C-44EA-8150-39E481EDF0DA}" type="pres">
      <dgm:prSet presAssocID="{0727D06C-C247-4F92-A432-8BFB60EA605D}" presName="hierRoot2" presStyleCnt="0">
        <dgm:presLayoutVars>
          <dgm:hierBranch val="init"/>
        </dgm:presLayoutVars>
      </dgm:prSet>
      <dgm:spPr/>
    </dgm:pt>
    <dgm:pt modelId="{2604FB38-775C-429F-B3E5-2EB112492248}" type="pres">
      <dgm:prSet presAssocID="{0727D06C-C247-4F92-A432-8BFB60EA605D}" presName="rootComposite" presStyleCnt="0"/>
      <dgm:spPr/>
    </dgm:pt>
    <dgm:pt modelId="{6B79A206-8453-47FA-9CB0-C58516DC4B6E}" type="pres">
      <dgm:prSet presAssocID="{0727D06C-C247-4F92-A432-8BFB60EA605D}" presName="rootText" presStyleLbl="node2" presStyleIdx="1" presStyleCnt="3" custScaleX="259454" custLinFactNeighborX="-59341" custLinFactNeighborY="3625">
        <dgm:presLayoutVars>
          <dgm:chPref val="3"/>
        </dgm:presLayoutVars>
      </dgm:prSet>
      <dgm:spPr/>
    </dgm:pt>
    <dgm:pt modelId="{42AD055E-4526-4874-84FD-AE6807A7E18B}" type="pres">
      <dgm:prSet presAssocID="{0727D06C-C247-4F92-A432-8BFB60EA605D}" presName="rootConnector" presStyleLbl="node2" presStyleIdx="1" presStyleCnt="3"/>
      <dgm:spPr/>
    </dgm:pt>
    <dgm:pt modelId="{ADC85855-85A2-43D2-A8E6-DA93F037A6CD}" type="pres">
      <dgm:prSet presAssocID="{0727D06C-C247-4F92-A432-8BFB60EA605D}" presName="hierChild4" presStyleCnt="0"/>
      <dgm:spPr/>
    </dgm:pt>
    <dgm:pt modelId="{3D8B617A-E0B8-408F-B955-4E4AF2442BB6}" type="pres">
      <dgm:prSet presAssocID="{5D32DBBA-EB86-4864-99BB-300D280F2A8E}" presName="Name37" presStyleLbl="parChTrans1D3" presStyleIdx="3" presStyleCnt="13"/>
      <dgm:spPr/>
    </dgm:pt>
    <dgm:pt modelId="{381D1CF3-CDAD-43CB-A26D-2948C9591EDA}" type="pres">
      <dgm:prSet presAssocID="{15D2A5FD-4748-45AA-A0E7-C7ADF33CD358}" presName="hierRoot2" presStyleCnt="0">
        <dgm:presLayoutVars>
          <dgm:hierBranch val="init"/>
        </dgm:presLayoutVars>
      </dgm:prSet>
      <dgm:spPr/>
    </dgm:pt>
    <dgm:pt modelId="{8A22FFF2-DF11-44CA-8906-9FD921DD3DC1}" type="pres">
      <dgm:prSet presAssocID="{15D2A5FD-4748-45AA-A0E7-C7ADF33CD358}" presName="rootComposite" presStyleCnt="0"/>
      <dgm:spPr/>
    </dgm:pt>
    <dgm:pt modelId="{D532D363-FBC7-4E61-B08A-5C27F36460DB}" type="pres">
      <dgm:prSet presAssocID="{15D2A5FD-4748-45AA-A0E7-C7ADF33CD358}" presName="rootText" presStyleLbl="node3" presStyleIdx="3" presStyleCnt="13" custLinFactNeighborX="-56011" custLinFactNeighborY="3673">
        <dgm:presLayoutVars>
          <dgm:chPref val="3"/>
        </dgm:presLayoutVars>
      </dgm:prSet>
      <dgm:spPr/>
    </dgm:pt>
    <dgm:pt modelId="{0A7A04D0-1D04-4C88-9CF0-4DCB7BB2940F}" type="pres">
      <dgm:prSet presAssocID="{15D2A5FD-4748-45AA-A0E7-C7ADF33CD358}" presName="rootConnector" presStyleLbl="node3" presStyleIdx="3" presStyleCnt="13"/>
      <dgm:spPr/>
    </dgm:pt>
    <dgm:pt modelId="{D0A60446-8EFB-45AB-86A1-C6DA39ECE75B}" type="pres">
      <dgm:prSet presAssocID="{15D2A5FD-4748-45AA-A0E7-C7ADF33CD358}" presName="hierChild4" presStyleCnt="0"/>
      <dgm:spPr/>
    </dgm:pt>
    <dgm:pt modelId="{7B94A708-420A-4CD0-B1BE-A60F4C617F5E}" type="pres">
      <dgm:prSet presAssocID="{15D2A5FD-4748-45AA-A0E7-C7ADF33CD358}" presName="hierChild5" presStyleCnt="0"/>
      <dgm:spPr/>
    </dgm:pt>
    <dgm:pt modelId="{9E51EFF7-3B74-49D9-90F7-4BA6FAECF6FC}" type="pres">
      <dgm:prSet presAssocID="{88E76389-54D0-46C5-9B55-0D3CD1C5B532}" presName="Name37" presStyleLbl="parChTrans1D3" presStyleIdx="4" presStyleCnt="13"/>
      <dgm:spPr/>
    </dgm:pt>
    <dgm:pt modelId="{47F539AE-5CF8-495C-AEF4-35DDE98D542D}" type="pres">
      <dgm:prSet presAssocID="{44108AFE-A635-4BA8-8F4A-D1A6B1687C20}" presName="hierRoot2" presStyleCnt="0">
        <dgm:presLayoutVars>
          <dgm:hierBranch val="init"/>
        </dgm:presLayoutVars>
      </dgm:prSet>
      <dgm:spPr/>
    </dgm:pt>
    <dgm:pt modelId="{478F57AE-5FEF-4A92-9DD8-2AA87BCCD4C0}" type="pres">
      <dgm:prSet presAssocID="{44108AFE-A635-4BA8-8F4A-D1A6B1687C20}" presName="rootComposite" presStyleCnt="0"/>
      <dgm:spPr/>
    </dgm:pt>
    <dgm:pt modelId="{FBEE9532-C01A-4EB5-AF7E-4ECDB99A9D04}" type="pres">
      <dgm:prSet presAssocID="{44108AFE-A635-4BA8-8F4A-D1A6B1687C20}" presName="rootText" presStyleLbl="node3" presStyleIdx="4" presStyleCnt="13" custLinFactNeighborX="-55093" custLinFactNeighborY="-3673">
        <dgm:presLayoutVars>
          <dgm:chPref val="3"/>
        </dgm:presLayoutVars>
      </dgm:prSet>
      <dgm:spPr/>
    </dgm:pt>
    <dgm:pt modelId="{FF6B2099-D70D-493D-AE89-D91338F067FE}" type="pres">
      <dgm:prSet presAssocID="{44108AFE-A635-4BA8-8F4A-D1A6B1687C20}" presName="rootConnector" presStyleLbl="node3" presStyleIdx="4" presStyleCnt="13"/>
      <dgm:spPr/>
    </dgm:pt>
    <dgm:pt modelId="{4A2EDB66-3ACC-4179-B0B1-8EFF446B1566}" type="pres">
      <dgm:prSet presAssocID="{44108AFE-A635-4BA8-8F4A-D1A6B1687C20}" presName="hierChild4" presStyleCnt="0"/>
      <dgm:spPr/>
    </dgm:pt>
    <dgm:pt modelId="{0881BCF4-1F80-4B26-8CAC-726309E836ED}" type="pres">
      <dgm:prSet presAssocID="{44108AFE-A635-4BA8-8F4A-D1A6B1687C20}" presName="hierChild5" presStyleCnt="0"/>
      <dgm:spPr/>
    </dgm:pt>
    <dgm:pt modelId="{8C8D4758-BE8D-4C3B-8638-B6947650B38B}" type="pres">
      <dgm:prSet presAssocID="{83912DA1-663C-4E03-807D-D3D44D931C6A}" presName="Name37" presStyleLbl="parChTrans1D3" presStyleIdx="5" presStyleCnt="13"/>
      <dgm:spPr/>
    </dgm:pt>
    <dgm:pt modelId="{8EDE83C5-9BA6-4874-B661-9656E158F15A}" type="pres">
      <dgm:prSet presAssocID="{9F21F450-AB29-4DE1-9140-C41399355C3C}" presName="hierRoot2" presStyleCnt="0">
        <dgm:presLayoutVars>
          <dgm:hierBranch val="init"/>
        </dgm:presLayoutVars>
      </dgm:prSet>
      <dgm:spPr/>
    </dgm:pt>
    <dgm:pt modelId="{6E2FBE65-F4B3-42FB-9D5D-9E353C5292DA}" type="pres">
      <dgm:prSet presAssocID="{9F21F450-AB29-4DE1-9140-C41399355C3C}" presName="rootComposite" presStyleCnt="0"/>
      <dgm:spPr/>
    </dgm:pt>
    <dgm:pt modelId="{D29422E6-04E1-4D39-91A8-EEB1E174C670}" type="pres">
      <dgm:prSet presAssocID="{9F21F450-AB29-4DE1-9140-C41399355C3C}" presName="rootText" presStyleLbl="node3" presStyleIdx="5" presStyleCnt="13" custLinFactNeighborX="-53257">
        <dgm:presLayoutVars>
          <dgm:chPref val="3"/>
        </dgm:presLayoutVars>
      </dgm:prSet>
      <dgm:spPr/>
    </dgm:pt>
    <dgm:pt modelId="{7A9FF2E4-8E98-486A-B1C4-17FCA33DF2C1}" type="pres">
      <dgm:prSet presAssocID="{9F21F450-AB29-4DE1-9140-C41399355C3C}" presName="rootConnector" presStyleLbl="node3" presStyleIdx="5" presStyleCnt="13"/>
      <dgm:spPr/>
    </dgm:pt>
    <dgm:pt modelId="{452D764D-7F26-40D2-A640-3E15C125FA4E}" type="pres">
      <dgm:prSet presAssocID="{9F21F450-AB29-4DE1-9140-C41399355C3C}" presName="hierChild4" presStyleCnt="0"/>
      <dgm:spPr/>
    </dgm:pt>
    <dgm:pt modelId="{E90F9461-BA5D-473F-BB6C-AA5022DAA6AC}" type="pres">
      <dgm:prSet presAssocID="{9F21F450-AB29-4DE1-9140-C41399355C3C}" presName="hierChild5" presStyleCnt="0"/>
      <dgm:spPr/>
    </dgm:pt>
    <dgm:pt modelId="{D88B6C8C-6B53-452E-9D0C-8B045134039C}" type="pres">
      <dgm:prSet presAssocID="{A712E90C-2E8B-4A7E-A4DC-5FA26F75C5F1}" presName="Name37" presStyleLbl="parChTrans1D3" presStyleIdx="6" presStyleCnt="13"/>
      <dgm:spPr/>
    </dgm:pt>
    <dgm:pt modelId="{A5AE641B-6839-4BFB-9239-418E46A9913D}" type="pres">
      <dgm:prSet presAssocID="{ABE1C1C0-B8AE-471D-9D8F-61249C43BD81}" presName="hierRoot2" presStyleCnt="0">
        <dgm:presLayoutVars>
          <dgm:hierBranch val="init"/>
        </dgm:presLayoutVars>
      </dgm:prSet>
      <dgm:spPr/>
    </dgm:pt>
    <dgm:pt modelId="{64774812-7CAD-43EE-AD36-14E2DC116301}" type="pres">
      <dgm:prSet presAssocID="{ABE1C1C0-B8AE-471D-9D8F-61249C43BD81}" presName="rootComposite" presStyleCnt="0"/>
      <dgm:spPr/>
    </dgm:pt>
    <dgm:pt modelId="{F2CF6EB0-6EA3-4869-A839-56CE5C72BE7B}" type="pres">
      <dgm:prSet presAssocID="{ABE1C1C0-B8AE-471D-9D8F-61249C43BD81}" presName="rootText" presStyleLbl="node3" presStyleIdx="6" presStyleCnt="13" custLinFactNeighborX="-52339" custLinFactNeighborY="-1836">
        <dgm:presLayoutVars>
          <dgm:chPref val="3"/>
        </dgm:presLayoutVars>
      </dgm:prSet>
      <dgm:spPr/>
    </dgm:pt>
    <dgm:pt modelId="{18A2C3D3-C0B3-4014-B3AA-17AC2F63EC23}" type="pres">
      <dgm:prSet presAssocID="{ABE1C1C0-B8AE-471D-9D8F-61249C43BD81}" presName="rootConnector" presStyleLbl="node3" presStyleIdx="6" presStyleCnt="13"/>
      <dgm:spPr/>
    </dgm:pt>
    <dgm:pt modelId="{BFB4EBC6-FAC6-4E0A-8B18-F7352DC622C4}" type="pres">
      <dgm:prSet presAssocID="{ABE1C1C0-B8AE-471D-9D8F-61249C43BD81}" presName="hierChild4" presStyleCnt="0"/>
      <dgm:spPr/>
    </dgm:pt>
    <dgm:pt modelId="{D328C2A6-10ED-422E-B971-24399B733BE1}" type="pres">
      <dgm:prSet presAssocID="{ABE1C1C0-B8AE-471D-9D8F-61249C43BD81}" presName="hierChild5" presStyleCnt="0"/>
      <dgm:spPr/>
    </dgm:pt>
    <dgm:pt modelId="{C6F5513B-BB29-4101-AD14-9F992FED8344}" type="pres">
      <dgm:prSet presAssocID="{4D932577-9206-480D-9EF6-E272DEBDEB7C}" presName="Name37" presStyleLbl="parChTrans1D3" presStyleIdx="7" presStyleCnt="13"/>
      <dgm:spPr/>
    </dgm:pt>
    <dgm:pt modelId="{E3CED026-516D-43A3-9B3D-8ADD81942BD1}" type="pres">
      <dgm:prSet presAssocID="{10A0962A-17CE-44E8-BEC3-B038C5F8F83B}" presName="hierRoot2" presStyleCnt="0">
        <dgm:presLayoutVars>
          <dgm:hierBranch val="init"/>
        </dgm:presLayoutVars>
      </dgm:prSet>
      <dgm:spPr/>
    </dgm:pt>
    <dgm:pt modelId="{DF3F593E-F7A6-4D60-ADF1-2FE1FD61726E}" type="pres">
      <dgm:prSet presAssocID="{10A0962A-17CE-44E8-BEC3-B038C5F8F83B}" presName="rootComposite" presStyleCnt="0"/>
      <dgm:spPr/>
    </dgm:pt>
    <dgm:pt modelId="{186716F0-FD53-4317-97A6-42C18DF82069}" type="pres">
      <dgm:prSet presAssocID="{10A0962A-17CE-44E8-BEC3-B038C5F8F83B}" presName="rootText" presStyleLbl="node3" presStyleIdx="7" presStyleCnt="13" custLinFactNeighborX="-54175" custLinFactNeighborY="-11018">
        <dgm:presLayoutVars>
          <dgm:chPref val="3"/>
        </dgm:presLayoutVars>
      </dgm:prSet>
      <dgm:spPr/>
    </dgm:pt>
    <dgm:pt modelId="{1991CC94-C9B3-41D6-9BBF-21B6D6C88E0A}" type="pres">
      <dgm:prSet presAssocID="{10A0962A-17CE-44E8-BEC3-B038C5F8F83B}" presName="rootConnector" presStyleLbl="node3" presStyleIdx="7" presStyleCnt="13"/>
      <dgm:spPr/>
    </dgm:pt>
    <dgm:pt modelId="{358AE7A6-7B5A-43B9-B2DB-484458111A11}" type="pres">
      <dgm:prSet presAssocID="{10A0962A-17CE-44E8-BEC3-B038C5F8F83B}" presName="hierChild4" presStyleCnt="0"/>
      <dgm:spPr/>
    </dgm:pt>
    <dgm:pt modelId="{2306BA87-EC94-453F-BA82-ADAC0C07BF3F}" type="pres">
      <dgm:prSet presAssocID="{10A0962A-17CE-44E8-BEC3-B038C5F8F83B}" presName="hierChild5" presStyleCnt="0"/>
      <dgm:spPr/>
    </dgm:pt>
    <dgm:pt modelId="{6DE101B1-6AAC-40DE-8BF9-7E8E906F2BC3}" type="pres">
      <dgm:prSet presAssocID="{0727D06C-C247-4F92-A432-8BFB60EA605D}" presName="hierChild5" presStyleCnt="0"/>
      <dgm:spPr/>
    </dgm:pt>
    <dgm:pt modelId="{CA4B5CF5-AE21-40C3-AF77-948C2F899525}" type="pres">
      <dgm:prSet presAssocID="{B0D00B6F-2B63-4746-B175-3FD936F516FE}" presName="Name37" presStyleLbl="parChTrans1D2" presStyleIdx="2" presStyleCnt="3"/>
      <dgm:spPr/>
    </dgm:pt>
    <dgm:pt modelId="{581903DB-D7EE-423B-9F6E-839092DEB3C2}" type="pres">
      <dgm:prSet presAssocID="{1FB7A974-63BD-4084-BC4A-91856338674A}" presName="hierRoot2" presStyleCnt="0">
        <dgm:presLayoutVars>
          <dgm:hierBranch val="init"/>
        </dgm:presLayoutVars>
      </dgm:prSet>
      <dgm:spPr/>
    </dgm:pt>
    <dgm:pt modelId="{32ABB215-F42F-4511-8A12-6988F8298588}" type="pres">
      <dgm:prSet presAssocID="{1FB7A974-63BD-4084-BC4A-91856338674A}" presName="rootComposite" presStyleCnt="0"/>
      <dgm:spPr/>
    </dgm:pt>
    <dgm:pt modelId="{3FE3FCC4-9A44-40BC-9769-333F439C5B5E}" type="pres">
      <dgm:prSet presAssocID="{1FB7A974-63BD-4084-BC4A-91856338674A}" presName="rootText" presStyleLbl="node2" presStyleIdx="2" presStyleCnt="3" custScaleX="181172" custLinFactNeighborX="-64488" custLinFactNeighborY="5653">
        <dgm:presLayoutVars>
          <dgm:chPref val="3"/>
        </dgm:presLayoutVars>
      </dgm:prSet>
      <dgm:spPr/>
    </dgm:pt>
    <dgm:pt modelId="{76FBD747-2ACE-4C8C-A9A7-161A9011BC05}" type="pres">
      <dgm:prSet presAssocID="{1FB7A974-63BD-4084-BC4A-91856338674A}" presName="rootConnector" presStyleLbl="node2" presStyleIdx="2" presStyleCnt="3"/>
      <dgm:spPr/>
    </dgm:pt>
    <dgm:pt modelId="{912F8996-0655-4553-9B45-37EF0CB99121}" type="pres">
      <dgm:prSet presAssocID="{1FB7A974-63BD-4084-BC4A-91856338674A}" presName="hierChild4" presStyleCnt="0"/>
      <dgm:spPr/>
    </dgm:pt>
    <dgm:pt modelId="{FE3289D2-BD43-4660-B848-0563886E2AD7}" type="pres">
      <dgm:prSet presAssocID="{51F868E7-2041-4C1D-901C-31C0DA12261E}" presName="Name37" presStyleLbl="parChTrans1D3" presStyleIdx="8" presStyleCnt="13"/>
      <dgm:spPr/>
    </dgm:pt>
    <dgm:pt modelId="{CF4134C7-5D2E-412E-9282-C6FF067519B1}" type="pres">
      <dgm:prSet presAssocID="{4569DE36-5078-4C71-8952-8A16113B68E5}" presName="hierRoot2" presStyleCnt="0">
        <dgm:presLayoutVars>
          <dgm:hierBranch val="init"/>
        </dgm:presLayoutVars>
      </dgm:prSet>
      <dgm:spPr/>
    </dgm:pt>
    <dgm:pt modelId="{368AF3FB-6065-4EDD-87FC-CECCE1D2CA74}" type="pres">
      <dgm:prSet presAssocID="{4569DE36-5078-4C71-8952-8A16113B68E5}" presName="rootComposite" presStyleCnt="0"/>
      <dgm:spPr/>
    </dgm:pt>
    <dgm:pt modelId="{4FFB8D32-C561-4F0F-9EFB-9ECF5B25842B}" type="pres">
      <dgm:prSet presAssocID="{4569DE36-5078-4C71-8952-8A16113B68E5}" presName="rootText" presStyleLbl="node3" presStyleIdx="8" presStyleCnt="13" custLinFactNeighborX="-82379" custLinFactNeighborY="11381">
        <dgm:presLayoutVars>
          <dgm:chPref val="3"/>
        </dgm:presLayoutVars>
      </dgm:prSet>
      <dgm:spPr/>
    </dgm:pt>
    <dgm:pt modelId="{8404DF35-D33C-4C42-BC18-534512DBCEC9}" type="pres">
      <dgm:prSet presAssocID="{4569DE36-5078-4C71-8952-8A16113B68E5}" presName="rootConnector" presStyleLbl="node3" presStyleIdx="8" presStyleCnt="13"/>
      <dgm:spPr/>
    </dgm:pt>
    <dgm:pt modelId="{FCA182CE-01CF-4E4D-A0D0-17AE91D4BB08}" type="pres">
      <dgm:prSet presAssocID="{4569DE36-5078-4C71-8952-8A16113B68E5}" presName="hierChild4" presStyleCnt="0"/>
      <dgm:spPr/>
    </dgm:pt>
    <dgm:pt modelId="{3FAAE681-3FC1-4327-ADDF-89D7925F52C0}" type="pres">
      <dgm:prSet presAssocID="{4569DE36-5078-4C71-8952-8A16113B68E5}" presName="hierChild5" presStyleCnt="0"/>
      <dgm:spPr/>
    </dgm:pt>
    <dgm:pt modelId="{DFF20640-5438-400A-869E-CDA4356D5580}" type="pres">
      <dgm:prSet presAssocID="{4D7BF8E4-BF76-4D01-9478-8BA5C0248D53}" presName="Name37" presStyleLbl="parChTrans1D3" presStyleIdx="9" presStyleCnt="13"/>
      <dgm:spPr/>
    </dgm:pt>
    <dgm:pt modelId="{185C1698-4995-4922-B315-4F6CACB6293E}" type="pres">
      <dgm:prSet presAssocID="{C1B900C2-F8D9-4197-887B-8CB720C3A1AF}" presName="hierRoot2" presStyleCnt="0">
        <dgm:presLayoutVars>
          <dgm:hierBranch val="init"/>
        </dgm:presLayoutVars>
      </dgm:prSet>
      <dgm:spPr/>
    </dgm:pt>
    <dgm:pt modelId="{E16E3DD4-F7BC-4AF2-9934-E174F1A31B43}" type="pres">
      <dgm:prSet presAssocID="{C1B900C2-F8D9-4197-887B-8CB720C3A1AF}" presName="rootComposite" presStyleCnt="0"/>
      <dgm:spPr/>
    </dgm:pt>
    <dgm:pt modelId="{6F5E574E-6C91-445E-910C-60F4040BC36D}" type="pres">
      <dgm:prSet presAssocID="{C1B900C2-F8D9-4197-887B-8CB720C3A1AF}" presName="rootText" presStyleLbl="node3" presStyleIdx="9" presStyleCnt="13" custLinFactNeighborX="-82378" custLinFactNeighborY="3787">
        <dgm:presLayoutVars>
          <dgm:chPref val="3"/>
        </dgm:presLayoutVars>
      </dgm:prSet>
      <dgm:spPr/>
    </dgm:pt>
    <dgm:pt modelId="{DCB12322-C0B2-468C-99D2-0AC786A6C1DE}" type="pres">
      <dgm:prSet presAssocID="{C1B900C2-F8D9-4197-887B-8CB720C3A1AF}" presName="rootConnector" presStyleLbl="node3" presStyleIdx="9" presStyleCnt="13"/>
      <dgm:spPr/>
    </dgm:pt>
    <dgm:pt modelId="{70C9643F-F5C2-4EA3-9028-7C8E94F1489D}" type="pres">
      <dgm:prSet presAssocID="{C1B900C2-F8D9-4197-887B-8CB720C3A1AF}" presName="hierChild4" presStyleCnt="0"/>
      <dgm:spPr/>
    </dgm:pt>
    <dgm:pt modelId="{60456B69-A2D4-442C-8A67-B60D5684D46E}" type="pres">
      <dgm:prSet presAssocID="{C1B900C2-F8D9-4197-887B-8CB720C3A1AF}" presName="hierChild5" presStyleCnt="0"/>
      <dgm:spPr/>
    </dgm:pt>
    <dgm:pt modelId="{28D30833-136D-4B7E-A0E5-FB43C4608D61}" type="pres">
      <dgm:prSet presAssocID="{BAEBF6FF-C348-4FF2-913F-6C1C55DF3D26}" presName="Name37" presStyleLbl="parChTrans1D3" presStyleIdx="10" presStyleCnt="13"/>
      <dgm:spPr/>
    </dgm:pt>
    <dgm:pt modelId="{8309D641-3FDF-4673-8450-F6442B6B0E10}" type="pres">
      <dgm:prSet presAssocID="{85527676-F9E2-4C29-8802-329E70636D2A}" presName="hierRoot2" presStyleCnt="0">
        <dgm:presLayoutVars>
          <dgm:hierBranch val="init"/>
        </dgm:presLayoutVars>
      </dgm:prSet>
      <dgm:spPr/>
    </dgm:pt>
    <dgm:pt modelId="{4247C649-9023-47ED-975C-F1998D00AEFD}" type="pres">
      <dgm:prSet presAssocID="{85527676-F9E2-4C29-8802-329E70636D2A}" presName="rootComposite" presStyleCnt="0"/>
      <dgm:spPr/>
    </dgm:pt>
    <dgm:pt modelId="{12E06139-7500-445C-BDB6-71182D756A31}" type="pres">
      <dgm:prSet presAssocID="{85527676-F9E2-4C29-8802-329E70636D2A}" presName="rootText" presStyleLbl="node3" presStyleIdx="10" presStyleCnt="13" custLinFactNeighborX="-82378" custLinFactNeighborY="3769">
        <dgm:presLayoutVars>
          <dgm:chPref val="3"/>
        </dgm:presLayoutVars>
      </dgm:prSet>
      <dgm:spPr/>
    </dgm:pt>
    <dgm:pt modelId="{29B67FB1-9D60-4770-B53C-D6BAB72CB61B}" type="pres">
      <dgm:prSet presAssocID="{85527676-F9E2-4C29-8802-329E70636D2A}" presName="rootConnector" presStyleLbl="node3" presStyleIdx="10" presStyleCnt="13"/>
      <dgm:spPr/>
    </dgm:pt>
    <dgm:pt modelId="{3BA2A445-4AAC-4236-9873-B426053200E5}" type="pres">
      <dgm:prSet presAssocID="{85527676-F9E2-4C29-8802-329E70636D2A}" presName="hierChild4" presStyleCnt="0"/>
      <dgm:spPr/>
    </dgm:pt>
    <dgm:pt modelId="{E2DA4929-B004-4BA2-A714-F0D47947B39A}" type="pres">
      <dgm:prSet presAssocID="{85527676-F9E2-4C29-8802-329E70636D2A}" presName="hierChild5" presStyleCnt="0"/>
      <dgm:spPr/>
    </dgm:pt>
    <dgm:pt modelId="{33BAD6E2-26CA-4E05-8512-E401995C7BAA}" type="pres">
      <dgm:prSet presAssocID="{738E2AE8-8E65-4A85-B573-5D41F2F15AD3}" presName="Name37" presStyleLbl="parChTrans1D3" presStyleIdx="11" presStyleCnt="13"/>
      <dgm:spPr/>
    </dgm:pt>
    <dgm:pt modelId="{6A3BE780-F7A9-4513-B5DC-78BB08716946}" type="pres">
      <dgm:prSet presAssocID="{799AE016-D24B-4B56-9E7C-E939641742E8}" presName="hierRoot2" presStyleCnt="0">
        <dgm:presLayoutVars>
          <dgm:hierBranch val="init"/>
        </dgm:presLayoutVars>
      </dgm:prSet>
      <dgm:spPr/>
    </dgm:pt>
    <dgm:pt modelId="{33D35140-38C5-4533-9CF7-1D7A3778151A}" type="pres">
      <dgm:prSet presAssocID="{799AE016-D24B-4B56-9E7C-E939641742E8}" presName="rootComposite" presStyleCnt="0"/>
      <dgm:spPr/>
    </dgm:pt>
    <dgm:pt modelId="{D5B2CEED-022E-4D8E-92F5-E9B6B58937F5}" type="pres">
      <dgm:prSet presAssocID="{799AE016-D24B-4B56-9E7C-E939641742E8}" presName="rootText" presStyleLbl="node3" presStyleIdx="11" presStyleCnt="13" custLinFactNeighborX="-82378" custLinFactNeighborY="-3863">
        <dgm:presLayoutVars>
          <dgm:chPref val="3"/>
        </dgm:presLayoutVars>
      </dgm:prSet>
      <dgm:spPr/>
    </dgm:pt>
    <dgm:pt modelId="{D29BC4FD-02FE-4125-9019-E317A9FC5D44}" type="pres">
      <dgm:prSet presAssocID="{799AE016-D24B-4B56-9E7C-E939641742E8}" presName="rootConnector" presStyleLbl="node3" presStyleIdx="11" presStyleCnt="13"/>
      <dgm:spPr/>
    </dgm:pt>
    <dgm:pt modelId="{6F2B6CD1-7A13-43BB-BC2D-D032EC18E44E}" type="pres">
      <dgm:prSet presAssocID="{799AE016-D24B-4B56-9E7C-E939641742E8}" presName="hierChild4" presStyleCnt="0"/>
      <dgm:spPr/>
    </dgm:pt>
    <dgm:pt modelId="{F77528CF-11B2-49F9-AB5C-2838B79F01B7}" type="pres">
      <dgm:prSet presAssocID="{799AE016-D24B-4B56-9E7C-E939641742E8}" presName="hierChild5" presStyleCnt="0"/>
      <dgm:spPr/>
    </dgm:pt>
    <dgm:pt modelId="{EB9EEB66-9C8F-4335-AFD5-AD3F5412FA19}" type="pres">
      <dgm:prSet presAssocID="{082E50D6-9E78-4C03-AF8F-B3832FF66E31}" presName="Name37" presStyleLbl="parChTrans1D3" presStyleIdx="12" presStyleCnt="13"/>
      <dgm:spPr/>
    </dgm:pt>
    <dgm:pt modelId="{6A274990-EC88-4730-BB2B-25EA3B28104B}" type="pres">
      <dgm:prSet presAssocID="{97AD2390-7E39-4D8C-A39E-091BC79A39DC}" presName="hierRoot2" presStyleCnt="0">
        <dgm:presLayoutVars>
          <dgm:hierBranch val="init"/>
        </dgm:presLayoutVars>
      </dgm:prSet>
      <dgm:spPr/>
    </dgm:pt>
    <dgm:pt modelId="{617AE39B-9546-4520-BB7B-6679AFA04A97}" type="pres">
      <dgm:prSet presAssocID="{97AD2390-7E39-4D8C-A39E-091BC79A39DC}" presName="rootComposite" presStyleCnt="0"/>
      <dgm:spPr/>
    </dgm:pt>
    <dgm:pt modelId="{858B0D4F-E4CF-4E70-9F29-6B12D4C00B30}" type="pres">
      <dgm:prSet presAssocID="{97AD2390-7E39-4D8C-A39E-091BC79A39DC}" presName="rootText" presStyleLbl="node3" presStyleIdx="12" presStyleCnt="13" custLinFactNeighborX="-82378" custLinFactNeighborY="-11419">
        <dgm:presLayoutVars>
          <dgm:chPref val="3"/>
        </dgm:presLayoutVars>
      </dgm:prSet>
      <dgm:spPr/>
    </dgm:pt>
    <dgm:pt modelId="{1C6AFFB6-97B5-452A-B1BD-E9D2E211DDFE}" type="pres">
      <dgm:prSet presAssocID="{97AD2390-7E39-4D8C-A39E-091BC79A39DC}" presName="rootConnector" presStyleLbl="node3" presStyleIdx="12" presStyleCnt="13"/>
      <dgm:spPr/>
    </dgm:pt>
    <dgm:pt modelId="{64B82CB8-BD6B-494A-A449-59F5964BFB15}" type="pres">
      <dgm:prSet presAssocID="{97AD2390-7E39-4D8C-A39E-091BC79A39DC}" presName="hierChild4" presStyleCnt="0"/>
      <dgm:spPr/>
    </dgm:pt>
    <dgm:pt modelId="{3D973132-8197-4607-ADB4-B6F760B04BD4}" type="pres">
      <dgm:prSet presAssocID="{97AD2390-7E39-4D8C-A39E-091BC79A39DC}" presName="hierChild5" presStyleCnt="0"/>
      <dgm:spPr/>
    </dgm:pt>
    <dgm:pt modelId="{33D07674-0034-4F05-B1C7-68D6A660895F}" type="pres">
      <dgm:prSet presAssocID="{1FB7A974-63BD-4084-BC4A-91856338674A}" presName="hierChild5" presStyleCnt="0"/>
      <dgm:spPr/>
    </dgm:pt>
    <dgm:pt modelId="{CB06721F-1B49-4330-9039-2E5212C5E0D8}" type="pres">
      <dgm:prSet presAssocID="{DD42DCFF-76DA-4648-9A0C-69000D1F82D6}" presName="hierChild3" presStyleCnt="0"/>
      <dgm:spPr/>
    </dgm:pt>
  </dgm:ptLst>
  <dgm:cxnLst>
    <dgm:cxn modelId="{A4095D00-A01C-4F2C-90F8-0CD7E8B4FB90}" type="presOf" srcId="{02BDD05C-866C-46DE-8FC8-25F1AD9C969C}" destId="{9F45360F-D5FE-4413-AAD4-F194DB8978F6}" srcOrd="0" destOrd="0" presId="urn:microsoft.com/office/officeart/2005/8/layout/orgChart1"/>
    <dgm:cxn modelId="{0C41C300-9F86-4EF3-8977-80566E67B995}" type="presOf" srcId="{ABE1C1C0-B8AE-471D-9D8F-61249C43BD81}" destId="{18A2C3D3-C0B3-4014-B3AA-17AC2F63EC23}" srcOrd="1" destOrd="0" presId="urn:microsoft.com/office/officeart/2005/8/layout/orgChart1"/>
    <dgm:cxn modelId="{140D5E04-B562-4A36-8839-E0DDD52825C8}" type="presOf" srcId="{FC903584-7FFC-4427-9BC2-2876409DD845}" destId="{D0742BFD-AA51-4492-8C80-041045D6CD78}" srcOrd="0" destOrd="0" presId="urn:microsoft.com/office/officeart/2005/8/layout/orgChart1"/>
    <dgm:cxn modelId="{754C1706-4ACA-4B79-A848-7B5D3AF46915}" type="presOf" srcId="{9F21F450-AB29-4DE1-9140-C41399355C3C}" destId="{D29422E6-04E1-4D39-91A8-EEB1E174C670}" srcOrd="0" destOrd="0" presId="urn:microsoft.com/office/officeart/2005/8/layout/orgChart1"/>
    <dgm:cxn modelId="{7AF9DF07-834E-4290-9E3D-27E2C5FCC721}" srcId="{1FB7A974-63BD-4084-BC4A-91856338674A}" destId="{85527676-F9E2-4C29-8802-329E70636D2A}" srcOrd="2" destOrd="0" parTransId="{BAEBF6FF-C348-4FF2-913F-6C1C55DF3D26}" sibTransId="{AAFCED5D-92CB-4A88-82F7-DCFD1D860392}"/>
    <dgm:cxn modelId="{6F712410-D6FA-4479-93A3-99BA2C38B052}" srcId="{0727D06C-C247-4F92-A432-8BFB60EA605D}" destId="{15D2A5FD-4748-45AA-A0E7-C7ADF33CD358}" srcOrd="0" destOrd="0" parTransId="{5D32DBBA-EB86-4864-99BB-300D280F2A8E}" sibTransId="{BAF77182-D290-4D67-8C5C-A7BEFFBFC1F6}"/>
    <dgm:cxn modelId="{47199010-87DD-44A6-AA6A-B3A6C33E17B7}" srcId="{31012804-2823-4E9D-8F70-DB7AFFCB9C15}" destId="{C819E201-BC55-473E-A90C-4D5054AF8353}" srcOrd="0" destOrd="0" parTransId="{C3C70704-FE96-44BE-8CF9-1C505BC093D9}" sibTransId="{F2DD4A0D-EC2C-4FAE-AE9A-D40A6C873308}"/>
    <dgm:cxn modelId="{36AD4B13-6684-41E7-999A-4345C436254A}" srcId="{0727D06C-C247-4F92-A432-8BFB60EA605D}" destId="{44108AFE-A635-4BA8-8F4A-D1A6B1687C20}" srcOrd="1" destOrd="0" parTransId="{88E76389-54D0-46C5-9B55-0D3CD1C5B532}" sibTransId="{8784F433-D322-4B61-A127-76503C332F00}"/>
    <dgm:cxn modelId="{2B762915-DF25-4399-A68E-D9D839DE10DF}" type="presOf" srcId="{C1B900C2-F8D9-4197-887B-8CB720C3A1AF}" destId="{6F5E574E-6C91-445E-910C-60F4040BC36D}" srcOrd="0" destOrd="0" presId="urn:microsoft.com/office/officeart/2005/8/layout/orgChart1"/>
    <dgm:cxn modelId="{68433715-165E-4FE5-AA48-ACBB0A2D8BF5}" type="presOf" srcId="{5D32DBBA-EB86-4864-99BB-300D280F2A8E}" destId="{3D8B617A-E0B8-408F-B955-4E4AF2442BB6}" srcOrd="0" destOrd="0" presId="urn:microsoft.com/office/officeart/2005/8/layout/orgChart1"/>
    <dgm:cxn modelId="{4C334115-0FBF-457F-91F9-5561DA9A78EE}" type="presOf" srcId="{C819E201-BC55-473E-A90C-4D5054AF8353}" destId="{E3686045-6F2E-4E74-9C7C-963A93CB2B78}" srcOrd="1" destOrd="0" presId="urn:microsoft.com/office/officeart/2005/8/layout/orgChart1"/>
    <dgm:cxn modelId="{B1D65215-16B3-4976-86B0-35D2CDDABB05}" type="presOf" srcId="{02C92BEA-DADD-4E58-A296-642883972C95}" destId="{7BC93820-1404-432F-9AE3-1611F78FF675}" srcOrd="0" destOrd="0" presId="urn:microsoft.com/office/officeart/2005/8/layout/orgChart1"/>
    <dgm:cxn modelId="{3B9C2A16-6156-4BE0-A869-8F28358C4E74}" type="presOf" srcId="{ABE1C1C0-B8AE-471D-9D8F-61249C43BD81}" destId="{F2CF6EB0-6EA3-4869-A839-56CE5C72BE7B}" srcOrd="0" destOrd="0" presId="urn:microsoft.com/office/officeart/2005/8/layout/orgChart1"/>
    <dgm:cxn modelId="{01BA2D16-0C6F-49FD-A43D-6B3CF03E993B}" type="presOf" srcId="{9B600512-4139-4706-8B9E-47E82FE58BF2}" destId="{213061A8-5365-4296-A5C4-62AEC0E02BFB}" srcOrd="0" destOrd="0" presId="urn:microsoft.com/office/officeart/2005/8/layout/orgChart1"/>
    <dgm:cxn modelId="{8D7CED18-9FA0-4D70-B48C-A1053120709F}" type="presOf" srcId="{187A08C5-CAD7-4FB7-AD61-30405D013518}" destId="{245C378B-6949-4E15-8B63-EA92A924EAD1}" srcOrd="0" destOrd="0" presId="urn:microsoft.com/office/officeart/2005/8/layout/orgChart1"/>
    <dgm:cxn modelId="{24796019-DCAB-4D32-9403-00FE36FE123C}" srcId="{18D84F04-BB91-4DD2-8DF3-DDB284E3199E}" destId="{441949FF-C252-4769-AC07-CF3474B3911B}" srcOrd="2" destOrd="0" parTransId="{451090AD-4458-436F-934B-C1512420323E}" sibTransId="{AA21FFA2-C86E-4BDC-866A-0261BA8C9447}"/>
    <dgm:cxn modelId="{F225F419-4D1B-48B8-B13C-86D6C7F60946}" type="presOf" srcId="{575F9FBD-8430-408F-AFFA-844D28392DAE}" destId="{6247E795-BA4E-4001-B177-F37778619AC2}" srcOrd="0" destOrd="0" presId="urn:microsoft.com/office/officeart/2005/8/layout/orgChart1"/>
    <dgm:cxn modelId="{7547D31E-DCDC-4603-BB24-525852479E3A}" type="presOf" srcId="{1FB7A974-63BD-4084-BC4A-91856338674A}" destId="{76FBD747-2ACE-4C8C-A9A7-161A9011BC05}" srcOrd="1" destOrd="0" presId="urn:microsoft.com/office/officeart/2005/8/layout/orgChart1"/>
    <dgm:cxn modelId="{653BF01F-0355-4793-B9DF-706DB65AA4B5}" type="presOf" srcId="{4D932577-9206-480D-9EF6-E272DEBDEB7C}" destId="{C6F5513B-BB29-4101-AD14-9F992FED8344}" srcOrd="0" destOrd="0" presId="urn:microsoft.com/office/officeart/2005/8/layout/orgChart1"/>
    <dgm:cxn modelId="{A9BA8D20-EC23-4821-85D4-822BBD5A45AD}" type="presOf" srcId="{79F0BE89-AEB0-4F6D-8E7E-E8B9822557ED}" destId="{F2475AA2-3BC1-44D8-93B9-976C1BAAAF99}" srcOrd="0" destOrd="0" presId="urn:microsoft.com/office/officeart/2005/8/layout/orgChart1"/>
    <dgm:cxn modelId="{BBF8B720-C85A-4F83-9756-2E47432ECCDA}" type="presOf" srcId="{CCDECA32-ABDD-4523-868F-FFBF5C32D88B}" destId="{38559C57-F6A7-4B96-84A7-628DC80DC743}" srcOrd="0" destOrd="0" presId="urn:microsoft.com/office/officeart/2005/8/layout/orgChart1"/>
    <dgm:cxn modelId="{0A1DCF25-D50B-490F-9CD6-A928339BE126}" type="presOf" srcId="{40ECEA2A-EBFE-4EC5-8721-78423921626F}" destId="{861CE550-052E-41ED-8B3A-594CA0971978}" srcOrd="0" destOrd="0" presId="urn:microsoft.com/office/officeart/2005/8/layout/orgChart1"/>
    <dgm:cxn modelId="{0527152A-22A6-4D4B-B027-674835215826}" type="presOf" srcId="{451090AD-4458-436F-934B-C1512420323E}" destId="{FE77896B-66BA-4FE9-A1AF-683C59EE98CF}" srcOrd="0" destOrd="0" presId="urn:microsoft.com/office/officeart/2005/8/layout/orgChart1"/>
    <dgm:cxn modelId="{747A7830-52A4-4E24-8E7E-45D4D50B3FEE}" type="presOf" srcId="{41AFE2E6-8078-47A0-99CD-66F0C510D16F}" destId="{F4607A14-91D2-4F83-A4EF-0830B3387C18}" srcOrd="0" destOrd="0" presId="urn:microsoft.com/office/officeart/2005/8/layout/orgChart1"/>
    <dgm:cxn modelId="{1961BC36-F72B-48DE-BAF3-30D52E87F433}" type="presOf" srcId="{C819E201-BC55-473E-A90C-4D5054AF8353}" destId="{CED02FD6-D7BD-4D74-A010-3708AF6BED63}" srcOrd="0" destOrd="0" presId="urn:microsoft.com/office/officeart/2005/8/layout/orgChart1"/>
    <dgm:cxn modelId="{863A6F3B-4383-4F02-9CF9-D22FF664F992}" srcId="{C819E201-BC55-473E-A90C-4D5054AF8353}" destId="{FBB851CA-B991-49B6-91D5-6A491AA37BD5}" srcOrd="0" destOrd="0" parTransId="{9D288673-DFFF-4666-89BE-B259ED5C1905}" sibTransId="{D8C8B950-0C6C-4498-939A-7A13AF777A56}"/>
    <dgm:cxn modelId="{52C25C3D-3011-4ED1-8287-E053C7C2D619}" type="presOf" srcId="{5C3AD095-9612-4FB0-9027-9E6074E6CB02}" destId="{DC64C5F4-C6F4-4145-80AA-A48A0C1EE7EA}" srcOrd="0" destOrd="0" presId="urn:microsoft.com/office/officeart/2005/8/layout/orgChart1"/>
    <dgm:cxn modelId="{0479173E-D8C7-4E84-AF13-3E43EF3FB881}" type="presOf" srcId="{441949FF-C252-4769-AC07-CF3474B3911B}" destId="{9779EEF2-D670-4BBE-80F6-F5E260F1166E}" srcOrd="0" destOrd="0" presId="urn:microsoft.com/office/officeart/2005/8/layout/orgChart1"/>
    <dgm:cxn modelId="{F158AE3E-3CA0-4427-89B4-668C859B98C5}" type="presOf" srcId="{15D2A5FD-4748-45AA-A0E7-C7ADF33CD358}" destId="{D532D363-FBC7-4E61-B08A-5C27F36460DB}" srcOrd="0" destOrd="0" presId="urn:microsoft.com/office/officeart/2005/8/layout/orgChart1"/>
    <dgm:cxn modelId="{8547C53F-853F-4FFD-AD6F-E88902DC7E3B}" type="presOf" srcId="{97AD2390-7E39-4D8C-A39E-091BC79A39DC}" destId="{1C6AFFB6-97B5-452A-B1BD-E9D2E211DDFE}" srcOrd="1" destOrd="0" presId="urn:microsoft.com/office/officeart/2005/8/layout/orgChart1"/>
    <dgm:cxn modelId="{233D235B-DF0F-4231-967D-F042B3B2A926}" srcId="{13BDDE88-C904-4178-84F4-8842156317E9}" destId="{FC903584-7FFC-4427-9BC2-2876409DD845}" srcOrd="3" destOrd="0" parTransId="{CCDECA32-ABDD-4523-868F-FFBF5C32D88B}" sibTransId="{DBF69AF8-E312-4125-A4DB-7DD893394A01}"/>
    <dgm:cxn modelId="{A2E42B60-49F1-456B-96B4-5BB9F6548F01}" type="presOf" srcId="{9D288673-DFFF-4666-89BE-B259ED5C1905}" destId="{EC9989E6-C3A6-422E-BD38-ED066386C20B}" srcOrd="0" destOrd="0" presId="urn:microsoft.com/office/officeart/2005/8/layout/orgChart1"/>
    <dgm:cxn modelId="{D738B142-4A3E-496C-ABA6-C4581FB6DAFC}" srcId="{DD42DCFF-76DA-4648-9A0C-69000D1F82D6}" destId="{18D84F04-BB91-4DD2-8DF3-DDB284E3199E}" srcOrd="0" destOrd="0" parTransId="{02C92BEA-DADD-4E58-A296-642883972C95}" sibTransId="{4EDB05EB-ABB3-4DCA-B970-17F4F940928D}"/>
    <dgm:cxn modelId="{FCDEF243-EAD2-4003-8646-0CD22C53C5B6}" srcId="{1FB7A974-63BD-4084-BC4A-91856338674A}" destId="{97AD2390-7E39-4D8C-A39E-091BC79A39DC}" srcOrd="4" destOrd="0" parTransId="{082E50D6-9E78-4C03-AF8F-B3832FF66E31}" sibTransId="{12B155FF-5FD5-4766-833D-C8094C7807CA}"/>
    <dgm:cxn modelId="{481AC844-7752-4603-B134-9AC8E75D5F19}" srcId="{4FB1852C-2046-465E-A25C-C27ADD90A24B}" destId="{8BA33D75-2F39-4DAF-AA65-E685B62AF59F}" srcOrd="0" destOrd="0" parTransId="{5C3AD095-9612-4FB0-9027-9E6074E6CB02}" sibTransId="{35B72B3E-239B-4559-8D5F-F76150EBF0A5}"/>
    <dgm:cxn modelId="{55908766-C4EB-40D8-9166-263DDF447A83}" srcId="{18D84F04-BB91-4DD2-8DF3-DDB284E3199E}" destId="{9B600512-4139-4706-8B9E-47E82FE58BF2}" srcOrd="1" destOrd="0" parTransId="{8EB0E89D-97BE-41ED-A7C4-70C73E3BEF44}" sibTransId="{71C213F7-FA1E-4621-AE95-9C103A195CFB}"/>
    <dgm:cxn modelId="{FF84ED46-6DDF-44A8-A0DB-686CB36108FE}" type="presOf" srcId="{44108AFE-A635-4BA8-8F4A-D1A6B1687C20}" destId="{FF6B2099-D70D-493D-AE89-D91338F067FE}" srcOrd="1" destOrd="0" presId="urn:microsoft.com/office/officeart/2005/8/layout/orgChart1"/>
    <dgm:cxn modelId="{A6677B47-D972-4216-BE7D-EECA520A7F8D}" type="presOf" srcId="{41AFE2E6-8078-47A0-99CD-66F0C510D16F}" destId="{D1D1F945-9ACD-42EC-8238-D52AB35E9BF9}" srcOrd="1" destOrd="0" presId="urn:microsoft.com/office/officeart/2005/8/layout/orgChart1"/>
    <dgm:cxn modelId="{56263A69-DA84-4D22-B93C-73B44C0D07B4}" srcId="{441949FF-C252-4769-AC07-CF3474B3911B}" destId="{40ECEA2A-EBFE-4EC5-8721-78423921626F}" srcOrd="0" destOrd="0" parTransId="{E921D991-580A-4BF1-B53E-63CAB342C939}" sibTransId="{7E8B0AB3-3536-47F5-B0FC-8F6E2C1D65AA}"/>
    <dgm:cxn modelId="{8E33126A-48AC-4FAD-BAB4-C0288D66645E}" srcId="{9B600512-4139-4706-8B9E-47E82FE58BF2}" destId="{B21E52E0-6F0E-4757-8756-02BCFE31423B}" srcOrd="0" destOrd="0" parTransId="{13875F20-BEEC-42B8-9393-AF708A59FA97}" sibTransId="{45D61357-1B75-4304-B9AA-2D305CD15F10}"/>
    <dgm:cxn modelId="{4E83B06A-13A5-434F-A251-7F7638335489}" srcId="{9908CC9A-21CA-4217-B56D-687195DEF4C8}" destId="{4FB1852C-2046-465E-A25C-C27ADD90A24B}" srcOrd="0" destOrd="0" parTransId="{575F9FBD-8430-408F-AFFA-844D28392DAE}" sibTransId="{BBD3125D-4063-4B76-8E23-CB8BEA528E89}"/>
    <dgm:cxn modelId="{754B5F6B-925F-4E0A-8E25-491A73362D4E}" type="presOf" srcId="{40ECEA2A-EBFE-4EC5-8721-78423921626F}" destId="{C103403F-70F7-4FED-B724-DE062C6A7587}" srcOrd="1" destOrd="0" presId="urn:microsoft.com/office/officeart/2005/8/layout/orgChart1"/>
    <dgm:cxn modelId="{9E491C4C-E1A3-49A8-9B20-CEE5FF752581}" srcId="{13BDDE88-C904-4178-84F4-8842156317E9}" destId="{41AFE2E6-8078-47A0-99CD-66F0C510D16F}" srcOrd="1" destOrd="0" parTransId="{6663A179-B73C-42DF-AF2D-CF9861713C05}" sibTransId="{31783950-0869-417A-9CBD-263F9537DF0E}"/>
    <dgm:cxn modelId="{753EF46D-4E2E-46BE-952C-9C20BC4952AF}" type="presOf" srcId="{31012804-2823-4E9D-8F70-DB7AFFCB9C15}" destId="{3D2C6A8F-4D41-43A6-B56A-E8CFC7D8D5C6}" srcOrd="1" destOrd="0" presId="urn:microsoft.com/office/officeart/2005/8/layout/orgChart1"/>
    <dgm:cxn modelId="{565FFF6D-F6FF-413B-86D9-99B0D28222F4}" type="presOf" srcId="{79F0BE89-AEB0-4F6D-8E7E-E8B9822557ED}" destId="{A5E219DA-6806-4B2D-A8E7-6B8EAF169728}" srcOrd="1" destOrd="0" presId="urn:microsoft.com/office/officeart/2005/8/layout/orgChart1"/>
    <dgm:cxn modelId="{3DC9506E-265D-4DCE-BE04-88733C677D73}" type="presOf" srcId="{44108AFE-A635-4BA8-8F4A-D1A6B1687C20}" destId="{FBEE9532-C01A-4EB5-AF7E-4ECDB99A9D04}" srcOrd="0" destOrd="0" presId="urn:microsoft.com/office/officeart/2005/8/layout/orgChart1"/>
    <dgm:cxn modelId="{0DB2CE4F-5EBF-49FF-8FB1-1D8F68CF1034}" type="presOf" srcId="{8BA33D75-2F39-4DAF-AA65-E685B62AF59F}" destId="{6A76FFE1-6C70-40C0-B7C0-E346ABAE6B7D}" srcOrd="0" destOrd="0" presId="urn:microsoft.com/office/officeart/2005/8/layout/orgChart1"/>
    <dgm:cxn modelId="{A50FED6F-13EE-4370-A96F-1F7FB15AFFCF}" srcId="{187A08C5-CAD7-4FB7-AD61-30405D013518}" destId="{DD42DCFF-76DA-4648-9A0C-69000D1F82D6}" srcOrd="0" destOrd="0" parTransId="{FE4C8F24-9D5C-44A7-947D-3AF875179CD6}" sibTransId="{2F19AD06-3E02-4664-862D-7816EC9F4D29}"/>
    <dgm:cxn modelId="{EA2D3251-AADF-409D-9254-9308255B92C1}" type="presOf" srcId="{BAEBF6FF-C348-4FF2-913F-6C1C55DF3D26}" destId="{28D30833-136D-4B7E-A0E5-FB43C4608D61}" srcOrd="0" destOrd="0" presId="urn:microsoft.com/office/officeart/2005/8/layout/orgChart1"/>
    <dgm:cxn modelId="{99921A52-AB37-4139-BCD1-2BF8F0C6FCE9}" type="presOf" srcId="{83912DA1-663C-4E03-807D-D3D44D931C6A}" destId="{8C8D4758-BE8D-4C3B-8638-B6947650B38B}" srcOrd="0" destOrd="0" presId="urn:microsoft.com/office/officeart/2005/8/layout/orgChart1"/>
    <dgm:cxn modelId="{102ADD57-A4B7-42FE-970B-F835304A6CD4}" type="presOf" srcId="{85527676-F9E2-4C29-8802-329E70636D2A}" destId="{12E06139-7500-445C-BDB6-71182D756A31}" srcOrd="0" destOrd="0" presId="urn:microsoft.com/office/officeart/2005/8/layout/orgChart1"/>
    <dgm:cxn modelId="{F5D16378-7CBC-4C4E-937B-85FDDE505888}" type="presOf" srcId="{B21E52E0-6F0E-4757-8756-02BCFE31423B}" destId="{0FC4AFAA-4A2E-4B93-9AEB-79D3C9697F24}" srcOrd="1" destOrd="0" presId="urn:microsoft.com/office/officeart/2005/8/layout/orgChart1"/>
    <dgm:cxn modelId="{51347F58-4A62-4E1F-BFEA-0D975D04E4C1}" type="presOf" srcId="{B0D00B6F-2B63-4746-B175-3FD936F516FE}" destId="{CA4B5CF5-AE21-40C3-AF77-948C2F899525}" srcOrd="0" destOrd="0" presId="urn:microsoft.com/office/officeart/2005/8/layout/orgChart1"/>
    <dgm:cxn modelId="{F9C2DD79-FCC6-4C83-9446-7AB02C5378FA}" type="presOf" srcId="{0727D06C-C247-4F92-A432-8BFB60EA605D}" destId="{6B79A206-8453-47FA-9CB0-C58516DC4B6E}" srcOrd="0" destOrd="0" presId="urn:microsoft.com/office/officeart/2005/8/layout/orgChart1"/>
    <dgm:cxn modelId="{1E064F7B-52E5-4A48-9527-134705ACAAE4}" srcId="{0727D06C-C247-4F92-A432-8BFB60EA605D}" destId="{9F21F450-AB29-4DE1-9140-C41399355C3C}" srcOrd="2" destOrd="0" parTransId="{83912DA1-663C-4E03-807D-D3D44D931C6A}" sibTransId="{FF12EDFC-9D64-46B9-B3EA-5841741C960C}"/>
    <dgm:cxn modelId="{1DBA9E7B-726E-49DF-B348-C121D55F63EA}" type="presOf" srcId="{4FB1852C-2046-465E-A25C-C27ADD90A24B}" destId="{82650B8C-31EF-4DC7-AD31-DF602393AD25}" srcOrd="0" destOrd="0" presId="urn:microsoft.com/office/officeart/2005/8/layout/orgChart1"/>
    <dgm:cxn modelId="{0157D57F-E33B-4EF5-973C-48036C3332DF}" type="presOf" srcId="{082E50D6-9E78-4C03-AF8F-B3832FF66E31}" destId="{EB9EEB66-9C8F-4335-AFD5-AD3F5412FA19}" srcOrd="0" destOrd="0" presId="urn:microsoft.com/office/officeart/2005/8/layout/orgChart1"/>
    <dgm:cxn modelId="{85D9DB82-CEEE-4C4C-96B0-F2444B88131B}" type="presOf" srcId="{179106D9-C7CA-414E-8E54-74F964F1B993}" destId="{D4DFBB3E-D18F-48D9-AF73-15E9D6D0BD17}" srcOrd="0" destOrd="0" presId="urn:microsoft.com/office/officeart/2005/8/layout/orgChart1"/>
    <dgm:cxn modelId="{E306498A-5526-44E1-BEE6-BE1534A662CB}" type="presOf" srcId="{9C5D64EB-00C4-4112-A4E6-8D1E7C0BA5A8}" destId="{A8BFB7C4-290E-4F3F-907F-13CCA70BB3F4}" srcOrd="0" destOrd="0" presId="urn:microsoft.com/office/officeart/2005/8/layout/orgChart1"/>
    <dgm:cxn modelId="{D81F788A-D500-4A90-B35A-FC562C4A94AD}" type="presOf" srcId="{9F21F450-AB29-4DE1-9140-C41399355C3C}" destId="{7A9FF2E4-8E98-486A-B1C4-17FCA33DF2C1}" srcOrd="1" destOrd="0" presId="urn:microsoft.com/office/officeart/2005/8/layout/orgChart1"/>
    <dgm:cxn modelId="{63E2388E-E60F-4620-8058-8B0BCFC9D32B}" type="presOf" srcId="{5B8B0347-4E8B-4311-A7A4-9755253B5B27}" destId="{25CD923C-D9EC-46AF-83C4-A816F6286614}" srcOrd="0" destOrd="0" presId="urn:microsoft.com/office/officeart/2005/8/layout/orgChart1"/>
    <dgm:cxn modelId="{B40CC390-F5D8-47BC-918D-5D11557DD8AA}" type="presOf" srcId="{6663A179-B73C-42DF-AF2D-CF9861713C05}" destId="{FB325BE3-FD87-448F-9D23-71139D952943}" srcOrd="0" destOrd="0" presId="urn:microsoft.com/office/officeart/2005/8/layout/orgChart1"/>
    <dgm:cxn modelId="{A32B3094-F04C-4329-B0ED-C4E7F295D9F6}" type="presOf" srcId="{4569DE36-5078-4C71-8952-8A16113B68E5}" destId="{8404DF35-D33C-4C42-BC18-534512DBCEC9}" srcOrd="1" destOrd="0" presId="urn:microsoft.com/office/officeart/2005/8/layout/orgChart1"/>
    <dgm:cxn modelId="{046B8195-B01F-4ECE-B4AA-C0D98993ABD9}" srcId="{1FB7A974-63BD-4084-BC4A-91856338674A}" destId="{C1B900C2-F8D9-4197-887B-8CB720C3A1AF}" srcOrd="1" destOrd="0" parTransId="{4D7BF8E4-BF76-4D01-9478-8BA5C0248D53}" sibTransId="{FFDF41AA-B2C7-489C-B727-914E9DAA9092}"/>
    <dgm:cxn modelId="{20E31697-24AD-42FA-A456-5BEBB9A8162F}" srcId="{18D84F04-BB91-4DD2-8DF3-DDB284E3199E}" destId="{13BDDE88-C904-4178-84F4-8842156317E9}" srcOrd="0" destOrd="0" parTransId="{419B6DF6-E249-4EAA-9ADE-ADC2231BFACD}" sibTransId="{8A7C6841-83BF-4023-900E-E69DFF4F1871}"/>
    <dgm:cxn modelId="{99FB4E98-85DC-49DF-BE08-FDD2E4141DDF}" type="presOf" srcId="{13BDDE88-C904-4178-84F4-8842156317E9}" destId="{4B8DB933-8D6A-4093-A514-F571631178BE}" srcOrd="0" destOrd="0" presId="urn:microsoft.com/office/officeart/2005/8/layout/orgChart1"/>
    <dgm:cxn modelId="{64945F99-1C20-48D8-B925-0B57281BA713}" type="presOf" srcId="{799AE016-D24B-4B56-9E7C-E939641742E8}" destId="{D5B2CEED-022E-4D8E-92F5-E9B6B58937F5}" srcOrd="0" destOrd="0" presId="urn:microsoft.com/office/officeart/2005/8/layout/orgChart1"/>
    <dgm:cxn modelId="{8D2C949B-B88A-4075-8133-7A042E78CB97}" type="presOf" srcId="{C70B0C86-F36F-40D8-8ADE-FF6802FB4685}" destId="{C8A6902C-A7B1-4436-9C88-84BB74C177B1}" srcOrd="0" destOrd="0" presId="urn:microsoft.com/office/officeart/2005/8/layout/orgChart1"/>
    <dgm:cxn modelId="{75341BA4-FC19-4A64-A99D-37559F3DB9C7}" type="presOf" srcId="{C3C70704-FE96-44BE-8CF9-1C505BC093D9}" destId="{6EF89B32-9D25-4EB9-85E0-C6818B1193BE}" srcOrd="0" destOrd="0" presId="urn:microsoft.com/office/officeart/2005/8/layout/orgChart1"/>
    <dgm:cxn modelId="{3FE93FA4-E06C-446C-9567-E1979E4A6B43}" type="presOf" srcId="{C1FA26E1-30C7-4FA9-9A4F-1D6AB909D0E8}" destId="{D3A025B4-23FE-41A6-A421-2C774DA1F4F1}" srcOrd="0" destOrd="0" presId="urn:microsoft.com/office/officeart/2005/8/layout/orgChart1"/>
    <dgm:cxn modelId="{21B445A7-CB10-4635-BEBD-60595A6C0156}" srcId="{1FB7A974-63BD-4084-BC4A-91856338674A}" destId="{4569DE36-5078-4C71-8952-8A16113B68E5}" srcOrd="0" destOrd="0" parTransId="{51F868E7-2041-4C1D-901C-31C0DA12261E}" sibTransId="{74BD2255-CB9F-46A8-B2E0-C2AD8D9235DF}"/>
    <dgm:cxn modelId="{971A82A7-0B83-4A8D-838E-B765DCFF4BA8}" type="presOf" srcId="{0727D06C-C247-4F92-A432-8BFB60EA605D}" destId="{42AD055E-4526-4874-84FD-AE6807A7E18B}" srcOrd="1" destOrd="0" presId="urn:microsoft.com/office/officeart/2005/8/layout/orgChart1"/>
    <dgm:cxn modelId="{FC7C45AB-0E5F-46A2-BD78-431A8B0EF674}" type="presOf" srcId="{15D2A5FD-4748-45AA-A0E7-C7ADF33CD358}" destId="{0A7A04D0-1D04-4C88-9CF0-4DCB7BB2940F}" srcOrd="1" destOrd="0" presId="urn:microsoft.com/office/officeart/2005/8/layout/orgChart1"/>
    <dgm:cxn modelId="{FBEB3FAD-4F1C-4E91-9769-6812A75E1924}" type="presOf" srcId="{8BA33D75-2F39-4DAF-AA65-E685B62AF59F}" destId="{1F2FAC33-9A42-43DD-9DB2-A8ECE0FBE265}" srcOrd="1" destOrd="0" presId="urn:microsoft.com/office/officeart/2005/8/layout/orgChart1"/>
    <dgm:cxn modelId="{8CE72DAF-169A-4F24-A529-F94C77350907}" type="presOf" srcId="{DD42DCFF-76DA-4648-9A0C-69000D1F82D6}" destId="{C122FBA5-A545-42E5-93A3-DA9B87B9ED5C}" srcOrd="0" destOrd="0" presId="urn:microsoft.com/office/officeart/2005/8/layout/orgChart1"/>
    <dgm:cxn modelId="{0440CAAF-FF7B-47E5-8EE0-23A3E07B9A2B}" srcId="{13BDDE88-C904-4178-84F4-8842156317E9}" destId="{9C5D64EB-00C4-4112-A4E6-8D1E7C0BA5A8}" srcOrd="0" destOrd="0" parTransId="{C70B0C86-F36F-40D8-8ADE-FF6802FB4685}" sibTransId="{A975A496-8443-4229-9658-873F57C0FC1A}"/>
    <dgm:cxn modelId="{50241BB3-DE07-4033-B009-A662013A2EC4}" type="presOf" srcId="{31012804-2823-4E9D-8F70-DB7AFFCB9C15}" destId="{A463C0B0-13D7-4CE4-BC1F-85479293CC6E}" srcOrd="0" destOrd="0" presId="urn:microsoft.com/office/officeart/2005/8/layout/orgChart1"/>
    <dgm:cxn modelId="{4E9B49B4-268D-449D-800C-0A8E9E6D26B5}" type="presOf" srcId="{10A0962A-17CE-44E8-BEC3-B038C5F8F83B}" destId="{1991CC94-C9B3-41D6-9BBF-21B6D6C88E0A}" srcOrd="1" destOrd="0" presId="urn:microsoft.com/office/officeart/2005/8/layout/orgChart1"/>
    <dgm:cxn modelId="{087873B4-3E62-4BF3-B648-A1C4AA145854}" srcId="{1FB7A974-63BD-4084-BC4A-91856338674A}" destId="{799AE016-D24B-4B56-9E7C-E939641742E8}" srcOrd="3" destOrd="0" parTransId="{738E2AE8-8E65-4A85-B573-5D41F2F15AD3}" sibTransId="{03D5EAA8-3B1C-4270-B02B-4A6AA2CF8344}"/>
    <dgm:cxn modelId="{A83410B6-CC3E-4152-B11B-D99867EB9865}" type="presOf" srcId="{B21E52E0-6F0E-4757-8756-02BCFE31423B}" destId="{23F91A5B-A789-4C42-BADF-B2F55D14F311}" srcOrd="0" destOrd="0" presId="urn:microsoft.com/office/officeart/2005/8/layout/orgChart1"/>
    <dgm:cxn modelId="{4E1F53BC-ABA7-40D4-9A44-7B1D785242F2}" type="presOf" srcId="{4FB1852C-2046-465E-A25C-C27ADD90A24B}" destId="{507CD326-7E79-439D-ABA0-087AF1E7B574}" srcOrd="1" destOrd="0" presId="urn:microsoft.com/office/officeart/2005/8/layout/orgChart1"/>
    <dgm:cxn modelId="{C57B13BE-2728-40B6-A04B-DDC3A5FAF274}" type="presOf" srcId="{88E76389-54D0-46C5-9B55-0D3CD1C5B532}" destId="{9E51EFF7-3B74-49D9-90F7-4BA6FAECF6FC}" srcOrd="0" destOrd="0" presId="urn:microsoft.com/office/officeart/2005/8/layout/orgChart1"/>
    <dgm:cxn modelId="{79A5D0BE-BE27-4A3F-B165-C69B1229C3B5}" srcId="{DD42DCFF-76DA-4648-9A0C-69000D1F82D6}" destId="{0727D06C-C247-4F92-A432-8BFB60EA605D}" srcOrd="1" destOrd="0" parTransId="{179106D9-C7CA-414E-8E54-74F964F1B993}" sibTransId="{26E5BAFE-C61A-4BF8-A13F-90216EA3FCA3}"/>
    <dgm:cxn modelId="{526529C0-D82E-4B4F-BF8C-752CAD1F154F}" type="presOf" srcId="{13BDDE88-C904-4178-84F4-8842156317E9}" destId="{EEBA1529-1DA9-4E03-8C7A-A9969DF6D8D1}" srcOrd="1" destOrd="0" presId="urn:microsoft.com/office/officeart/2005/8/layout/orgChart1"/>
    <dgm:cxn modelId="{CF2201CC-85E7-427C-B070-6AF5A853ABA9}" type="presOf" srcId="{10A0962A-17CE-44E8-BEC3-B038C5F8F83B}" destId="{186716F0-FD53-4317-97A6-42C18DF82069}" srcOrd="0" destOrd="0" presId="urn:microsoft.com/office/officeart/2005/8/layout/orgChart1"/>
    <dgm:cxn modelId="{E529BACC-79B2-4A36-BE08-7166034F6255}" type="presOf" srcId="{8EB0E89D-97BE-41ED-A7C4-70C73E3BEF44}" destId="{17BFD122-700B-4AB8-BE2A-70C8A5312CD6}" srcOrd="0" destOrd="0" presId="urn:microsoft.com/office/officeart/2005/8/layout/orgChart1"/>
    <dgm:cxn modelId="{F4E6DBCC-2166-4678-94A6-EE6B527E2F62}" type="presOf" srcId="{97AD2390-7E39-4D8C-A39E-091BC79A39DC}" destId="{858B0D4F-E4CF-4E70-9F29-6B12D4C00B30}" srcOrd="0" destOrd="0" presId="urn:microsoft.com/office/officeart/2005/8/layout/orgChart1"/>
    <dgm:cxn modelId="{696137CE-3649-40E2-989F-173DB23D8A60}" type="presOf" srcId="{E921D991-580A-4BF1-B53E-63CAB342C939}" destId="{C5ABC57A-EAD4-4603-8278-27A71536332D}" srcOrd="0" destOrd="0" presId="urn:microsoft.com/office/officeart/2005/8/layout/orgChart1"/>
    <dgm:cxn modelId="{CA8F3DCE-0D41-431D-9CD6-BDF952F00EB0}" type="presOf" srcId="{FBB851CA-B991-49B6-91D5-6A491AA37BD5}" destId="{2E19C4FC-31C6-4585-B380-A59528B7BF0E}" srcOrd="0" destOrd="0" presId="urn:microsoft.com/office/officeart/2005/8/layout/orgChart1"/>
    <dgm:cxn modelId="{A008ABCF-4D9E-4E61-8C8A-865FF0F6827D}" srcId="{0727D06C-C247-4F92-A432-8BFB60EA605D}" destId="{10A0962A-17CE-44E8-BEC3-B038C5F8F83B}" srcOrd="4" destOrd="0" parTransId="{4D932577-9206-480D-9EF6-E272DEBDEB7C}" sibTransId="{A30CA6AF-CF73-4167-B76D-E87AB15A731B}"/>
    <dgm:cxn modelId="{C21ABDD0-4B19-489F-9771-17446E31BC7D}" type="presOf" srcId="{9B600512-4139-4706-8B9E-47E82FE58BF2}" destId="{38BA0C78-D79C-48A3-A037-2F74BD462BFA}" srcOrd="1" destOrd="0" presId="urn:microsoft.com/office/officeart/2005/8/layout/orgChart1"/>
    <dgm:cxn modelId="{EF41ECD0-C38A-4C4A-86AA-C5B760E7A476}" type="presOf" srcId="{85527676-F9E2-4C29-8802-329E70636D2A}" destId="{29B67FB1-9D60-4770-B53C-D6BAB72CB61B}" srcOrd="1" destOrd="0" presId="urn:microsoft.com/office/officeart/2005/8/layout/orgChart1"/>
    <dgm:cxn modelId="{152330D3-C6CF-4457-9FBC-0C48521C2935}" type="presOf" srcId="{419B6DF6-E249-4EAA-9ADE-ADC2231BFACD}" destId="{2FDBBAF0-B06A-4052-A934-5BCCAAE9D101}" srcOrd="0" destOrd="0" presId="urn:microsoft.com/office/officeart/2005/8/layout/orgChart1"/>
    <dgm:cxn modelId="{F18717D7-1092-4D55-9B53-33B29348B881}" type="presOf" srcId="{9C5D64EB-00C4-4112-A4E6-8D1E7C0BA5A8}" destId="{C7A34932-4918-4674-9379-E17765931392}" srcOrd="1" destOrd="0" presId="urn:microsoft.com/office/officeart/2005/8/layout/orgChart1"/>
    <dgm:cxn modelId="{019FEBD9-BD16-4C0A-95E4-22460227E1D4}" type="presOf" srcId="{FC903584-7FFC-4427-9BC2-2876409DD845}" destId="{31E84A9C-8D56-41D3-9A5E-29F125452935}" srcOrd="1" destOrd="0" presId="urn:microsoft.com/office/officeart/2005/8/layout/orgChart1"/>
    <dgm:cxn modelId="{BE5744DA-2C79-4AE9-A382-3C48DB8D3071}" type="presOf" srcId="{1FB7A974-63BD-4084-BC4A-91856338674A}" destId="{3FE3FCC4-9A44-40BC-9769-333F439C5B5E}" srcOrd="0" destOrd="0" presId="urn:microsoft.com/office/officeart/2005/8/layout/orgChart1"/>
    <dgm:cxn modelId="{CB391CDB-97ED-4456-BDAB-26B24CBD6EDF}" type="presOf" srcId="{FBB851CA-B991-49B6-91D5-6A491AA37BD5}" destId="{06707241-E20B-4592-BF41-0E4F7721BE8B}" srcOrd="1" destOrd="0" presId="urn:microsoft.com/office/officeart/2005/8/layout/orgChart1"/>
    <dgm:cxn modelId="{16BD51DD-AB60-4CC1-A6B4-9AFC3EC01E38}" srcId="{DD42DCFF-76DA-4648-9A0C-69000D1F82D6}" destId="{1FB7A974-63BD-4084-BC4A-91856338674A}" srcOrd="2" destOrd="0" parTransId="{B0D00B6F-2B63-4746-B175-3FD936F516FE}" sibTransId="{8C15F5CB-CBED-49E8-8F22-9571E1E7E797}"/>
    <dgm:cxn modelId="{757837E0-7912-438D-8741-157053120C42}" type="presOf" srcId="{738E2AE8-8E65-4A85-B573-5D41F2F15AD3}" destId="{33BAD6E2-26CA-4E05-8512-E401995C7BAA}" srcOrd="0" destOrd="0" presId="urn:microsoft.com/office/officeart/2005/8/layout/orgChart1"/>
    <dgm:cxn modelId="{6922A8E0-E27F-4912-B21F-C9E1EBEA0229}" type="presOf" srcId="{51F868E7-2041-4C1D-901C-31C0DA12261E}" destId="{FE3289D2-BD43-4660-B848-0563886E2AD7}" srcOrd="0" destOrd="0" presId="urn:microsoft.com/office/officeart/2005/8/layout/orgChart1"/>
    <dgm:cxn modelId="{6FB82CE3-9563-49F7-A5AF-6DD2B0E5B535}" srcId="{0727D06C-C247-4F92-A432-8BFB60EA605D}" destId="{ABE1C1C0-B8AE-471D-9D8F-61249C43BD81}" srcOrd="3" destOrd="0" parTransId="{A712E90C-2E8B-4A7E-A4DC-5FA26F75C5F1}" sibTransId="{DDAA9C2E-3BF5-41C2-9771-79EEEA1A3E40}"/>
    <dgm:cxn modelId="{8A2882E3-6DE8-4216-ADC1-7B3154F5F2DE}" type="presOf" srcId="{13875F20-BEEC-42B8-9393-AF708A59FA97}" destId="{3C11B47C-F216-4801-B6AF-B68E1195CE9E}" srcOrd="0" destOrd="0" presId="urn:microsoft.com/office/officeart/2005/8/layout/orgChart1"/>
    <dgm:cxn modelId="{64B0CFE3-28D9-40CF-9FA7-5818104643C4}" type="presOf" srcId="{441949FF-C252-4769-AC07-CF3474B3911B}" destId="{AE708A39-FAA5-4D4B-AD80-CF3DB90EBF76}" srcOrd="1" destOrd="0" presId="urn:microsoft.com/office/officeart/2005/8/layout/orgChart1"/>
    <dgm:cxn modelId="{E2BF99E4-CEB0-4236-A78E-B77D05E15637}" type="presOf" srcId="{4569DE36-5078-4C71-8952-8A16113B68E5}" destId="{4FFB8D32-C561-4F0F-9EFB-9ECF5B25842B}" srcOrd="0" destOrd="0" presId="urn:microsoft.com/office/officeart/2005/8/layout/orgChart1"/>
    <dgm:cxn modelId="{6DB402E9-A903-4B8C-8FAE-6021C75C5EDE}" srcId="{13BDDE88-C904-4178-84F4-8842156317E9}" destId="{79F0BE89-AEB0-4F6D-8E7E-E8B9822557ED}" srcOrd="2" destOrd="0" parTransId="{5B8B0347-4E8B-4311-A7A4-9755253B5B27}" sibTransId="{D3F5BFA7-8AF7-4779-8485-E4A6E5001246}"/>
    <dgm:cxn modelId="{E1E127E9-951F-4CF9-8457-EC49A7E68E33}" type="presOf" srcId="{799AE016-D24B-4B56-9E7C-E939641742E8}" destId="{D29BC4FD-02FE-4125-9019-E317A9FC5D44}" srcOrd="1" destOrd="0" presId="urn:microsoft.com/office/officeart/2005/8/layout/orgChart1"/>
    <dgm:cxn modelId="{26E8B5EE-88BB-462F-9173-EBD59DC425CC}" type="presOf" srcId="{9908CC9A-21CA-4217-B56D-687195DEF4C8}" destId="{EF6153F6-15F3-4744-A309-7558E70F666B}" srcOrd="0" destOrd="0" presId="urn:microsoft.com/office/officeart/2005/8/layout/orgChart1"/>
    <dgm:cxn modelId="{20D4EAEE-F9B8-4454-AF34-7644EE134D03}" type="presOf" srcId="{4D7BF8E4-BF76-4D01-9478-8BA5C0248D53}" destId="{DFF20640-5438-400A-869E-CDA4356D5580}" srcOrd="0" destOrd="0" presId="urn:microsoft.com/office/officeart/2005/8/layout/orgChart1"/>
    <dgm:cxn modelId="{C26387EF-D8E4-49A8-9E9A-62DC2D767ACA}" srcId="{B21E52E0-6F0E-4757-8756-02BCFE31423B}" destId="{9908CC9A-21CA-4217-B56D-687195DEF4C8}" srcOrd="0" destOrd="0" parTransId="{C1FA26E1-30C7-4FA9-9A4F-1D6AB909D0E8}" sibTransId="{3E37EEE3-0C41-4BA4-9656-8D44ED2D0359}"/>
    <dgm:cxn modelId="{2384A1F4-D249-4948-B6CF-0359AA6DFA65}" type="presOf" srcId="{18D84F04-BB91-4DD2-8DF3-DDB284E3199E}" destId="{4460FD6A-4B0A-48F7-A0F6-B9E5F3F66B6F}" srcOrd="1" destOrd="0" presId="urn:microsoft.com/office/officeart/2005/8/layout/orgChart1"/>
    <dgm:cxn modelId="{CB3C08F5-0B7F-48CB-B4EC-CE312602A3E3}" type="presOf" srcId="{C1B900C2-F8D9-4197-887B-8CB720C3A1AF}" destId="{DCB12322-C0B2-468C-99D2-0AC786A6C1DE}" srcOrd="1" destOrd="0" presId="urn:microsoft.com/office/officeart/2005/8/layout/orgChart1"/>
    <dgm:cxn modelId="{BF928AF5-E75B-476B-ADC9-8AD85E4C2A81}" type="presOf" srcId="{DD42DCFF-76DA-4648-9A0C-69000D1F82D6}" destId="{E6CBE681-68A9-4C2B-8D9C-31ED359A6E67}" srcOrd="1" destOrd="0" presId="urn:microsoft.com/office/officeart/2005/8/layout/orgChart1"/>
    <dgm:cxn modelId="{0A781AFA-7C9B-451B-B44A-44E56A76E5B7}" type="presOf" srcId="{18D84F04-BB91-4DD2-8DF3-DDB284E3199E}" destId="{D98A746A-2BFD-4918-A760-8A8432805926}" srcOrd="0" destOrd="0" presId="urn:microsoft.com/office/officeart/2005/8/layout/orgChart1"/>
    <dgm:cxn modelId="{2D607EFC-559A-41D1-A420-E79AA7D56F21}" type="presOf" srcId="{A712E90C-2E8B-4A7E-A4DC-5FA26F75C5F1}" destId="{D88B6C8C-6B53-452E-9D0C-8B045134039C}" srcOrd="0" destOrd="0" presId="urn:microsoft.com/office/officeart/2005/8/layout/orgChart1"/>
    <dgm:cxn modelId="{DD7601FD-DE24-468B-A530-B0C1965AD645}" srcId="{40ECEA2A-EBFE-4EC5-8721-78423921626F}" destId="{31012804-2823-4E9D-8F70-DB7AFFCB9C15}" srcOrd="0" destOrd="0" parTransId="{02BDD05C-866C-46DE-8FC8-25F1AD9C969C}" sibTransId="{331DBC3E-3D2C-479A-87A0-45D7AD6F31A8}"/>
    <dgm:cxn modelId="{1C0723FD-F659-47E5-A72A-076419785B81}" type="presOf" srcId="{9908CC9A-21CA-4217-B56D-687195DEF4C8}" destId="{0FF318D2-9EF2-44A9-BA89-010A4695D925}" srcOrd="1" destOrd="0" presId="urn:microsoft.com/office/officeart/2005/8/layout/orgChart1"/>
    <dgm:cxn modelId="{3C2ED764-CA2F-4367-9ECF-DD77C7596184}" type="presParOf" srcId="{245C378B-6949-4E15-8B63-EA92A924EAD1}" destId="{E2563176-FF7D-46C0-B562-DE470EEAB1AC}" srcOrd="0" destOrd="0" presId="urn:microsoft.com/office/officeart/2005/8/layout/orgChart1"/>
    <dgm:cxn modelId="{1F1C6C94-7251-47DD-BA4F-19A3E033BA32}" type="presParOf" srcId="{E2563176-FF7D-46C0-B562-DE470EEAB1AC}" destId="{7279448E-EFBC-40A0-94B8-EF51A12E6A33}" srcOrd="0" destOrd="0" presId="urn:microsoft.com/office/officeart/2005/8/layout/orgChart1"/>
    <dgm:cxn modelId="{03EC0445-31BA-4FDF-86D6-7F6FCD39F7E8}" type="presParOf" srcId="{7279448E-EFBC-40A0-94B8-EF51A12E6A33}" destId="{C122FBA5-A545-42E5-93A3-DA9B87B9ED5C}" srcOrd="0" destOrd="0" presId="urn:microsoft.com/office/officeart/2005/8/layout/orgChart1"/>
    <dgm:cxn modelId="{A89FBC6A-5513-48ED-B6EC-C13403B76ED3}" type="presParOf" srcId="{7279448E-EFBC-40A0-94B8-EF51A12E6A33}" destId="{E6CBE681-68A9-4C2B-8D9C-31ED359A6E67}" srcOrd="1" destOrd="0" presId="urn:microsoft.com/office/officeart/2005/8/layout/orgChart1"/>
    <dgm:cxn modelId="{F57A5662-D319-4811-A68B-758926E12B85}" type="presParOf" srcId="{E2563176-FF7D-46C0-B562-DE470EEAB1AC}" destId="{D76AE5F3-0642-4125-9E46-EB92BD95F79D}" srcOrd="1" destOrd="0" presId="urn:microsoft.com/office/officeart/2005/8/layout/orgChart1"/>
    <dgm:cxn modelId="{25FF0BC4-DBD1-4F74-9FE9-6B06132583D1}" type="presParOf" srcId="{D76AE5F3-0642-4125-9E46-EB92BD95F79D}" destId="{7BC93820-1404-432F-9AE3-1611F78FF675}" srcOrd="0" destOrd="0" presId="urn:microsoft.com/office/officeart/2005/8/layout/orgChart1"/>
    <dgm:cxn modelId="{66FE6518-05C8-4A81-9532-6C27BCC6B2B6}" type="presParOf" srcId="{D76AE5F3-0642-4125-9E46-EB92BD95F79D}" destId="{024A4887-A1BF-4081-AC4C-4A42FBEE8069}" srcOrd="1" destOrd="0" presId="urn:microsoft.com/office/officeart/2005/8/layout/orgChart1"/>
    <dgm:cxn modelId="{49E9917A-8E23-44C2-BCEF-AA78A2CFC855}" type="presParOf" srcId="{024A4887-A1BF-4081-AC4C-4A42FBEE8069}" destId="{AA060453-B551-437B-ABAA-9842561F3280}" srcOrd="0" destOrd="0" presId="urn:microsoft.com/office/officeart/2005/8/layout/orgChart1"/>
    <dgm:cxn modelId="{ABC6CB5B-F941-4AD9-ADE7-B11FD14EDE7C}" type="presParOf" srcId="{AA060453-B551-437B-ABAA-9842561F3280}" destId="{D98A746A-2BFD-4918-A760-8A8432805926}" srcOrd="0" destOrd="0" presId="urn:microsoft.com/office/officeart/2005/8/layout/orgChart1"/>
    <dgm:cxn modelId="{11D3E205-419B-42FE-AD06-109D61FDED0B}" type="presParOf" srcId="{AA060453-B551-437B-ABAA-9842561F3280}" destId="{4460FD6A-4B0A-48F7-A0F6-B9E5F3F66B6F}" srcOrd="1" destOrd="0" presId="urn:microsoft.com/office/officeart/2005/8/layout/orgChart1"/>
    <dgm:cxn modelId="{B7E09203-4E7E-4A10-919A-D20CBE276614}" type="presParOf" srcId="{024A4887-A1BF-4081-AC4C-4A42FBEE8069}" destId="{3CE269C2-59D5-4286-80CF-A523F0F294DE}" srcOrd="1" destOrd="0" presId="urn:microsoft.com/office/officeart/2005/8/layout/orgChart1"/>
    <dgm:cxn modelId="{0F0BFDFF-4366-41FC-A3A1-4074439D7BF7}" type="presParOf" srcId="{3CE269C2-59D5-4286-80CF-A523F0F294DE}" destId="{2FDBBAF0-B06A-4052-A934-5BCCAAE9D101}" srcOrd="0" destOrd="0" presId="urn:microsoft.com/office/officeart/2005/8/layout/orgChart1"/>
    <dgm:cxn modelId="{B6378B75-0F78-4478-87A5-112BCE2F96B1}" type="presParOf" srcId="{3CE269C2-59D5-4286-80CF-A523F0F294DE}" destId="{F75F6CEB-73F6-40FB-90B3-FA0E9B93267C}" srcOrd="1" destOrd="0" presId="urn:microsoft.com/office/officeart/2005/8/layout/orgChart1"/>
    <dgm:cxn modelId="{96B08547-0B17-4075-AAC6-07F5E6C32B10}" type="presParOf" srcId="{F75F6CEB-73F6-40FB-90B3-FA0E9B93267C}" destId="{33448B9F-51DC-4A55-9F38-3FF4AABF1466}" srcOrd="0" destOrd="0" presId="urn:microsoft.com/office/officeart/2005/8/layout/orgChart1"/>
    <dgm:cxn modelId="{4506DBA5-3404-48A0-8182-53C69068D3F6}" type="presParOf" srcId="{33448B9F-51DC-4A55-9F38-3FF4AABF1466}" destId="{4B8DB933-8D6A-4093-A514-F571631178BE}" srcOrd="0" destOrd="0" presId="urn:microsoft.com/office/officeart/2005/8/layout/orgChart1"/>
    <dgm:cxn modelId="{CD1E7F6C-D3B9-4523-815F-35D43167CC44}" type="presParOf" srcId="{33448B9F-51DC-4A55-9F38-3FF4AABF1466}" destId="{EEBA1529-1DA9-4E03-8C7A-A9969DF6D8D1}" srcOrd="1" destOrd="0" presId="urn:microsoft.com/office/officeart/2005/8/layout/orgChart1"/>
    <dgm:cxn modelId="{E552F109-7648-4A78-8607-92F39A72E282}" type="presParOf" srcId="{F75F6CEB-73F6-40FB-90B3-FA0E9B93267C}" destId="{CD0B2D68-85E6-49EA-9403-56332A366C08}" srcOrd="1" destOrd="0" presId="urn:microsoft.com/office/officeart/2005/8/layout/orgChart1"/>
    <dgm:cxn modelId="{154EE568-44FC-4476-AF0E-85CD7006C4FF}" type="presParOf" srcId="{CD0B2D68-85E6-49EA-9403-56332A366C08}" destId="{FB325BE3-FD87-448F-9D23-71139D952943}" srcOrd="0" destOrd="0" presId="urn:microsoft.com/office/officeart/2005/8/layout/orgChart1"/>
    <dgm:cxn modelId="{1DABFE8F-1FAB-40D7-8D4E-CE2D09A9CE15}" type="presParOf" srcId="{CD0B2D68-85E6-49EA-9403-56332A366C08}" destId="{21D8BA18-DE8C-4AFF-84F4-A898239F8351}" srcOrd="1" destOrd="0" presId="urn:microsoft.com/office/officeart/2005/8/layout/orgChart1"/>
    <dgm:cxn modelId="{B4879D71-2347-4F41-AC15-22D89142A2E6}" type="presParOf" srcId="{21D8BA18-DE8C-4AFF-84F4-A898239F8351}" destId="{18C6BC06-3CED-4CAE-A5BC-7ED2A39BCC78}" srcOrd="0" destOrd="0" presId="urn:microsoft.com/office/officeart/2005/8/layout/orgChart1"/>
    <dgm:cxn modelId="{FE97A981-E032-4B90-B6F2-67E278B6AA8C}" type="presParOf" srcId="{18C6BC06-3CED-4CAE-A5BC-7ED2A39BCC78}" destId="{F4607A14-91D2-4F83-A4EF-0830B3387C18}" srcOrd="0" destOrd="0" presId="urn:microsoft.com/office/officeart/2005/8/layout/orgChart1"/>
    <dgm:cxn modelId="{3474B3EE-7D9B-4687-8132-36DD175A0953}" type="presParOf" srcId="{18C6BC06-3CED-4CAE-A5BC-7ED2A39BCC78}" destId="{D1D1F945-9ACD-42EC-8238-D52AB35E9BF9}" srcOrd="1" destOrd="0" presId="urn:microsoft.com/office/officeart/2005/8/layout/orgChart1"/>
    <dgm:cxn modelId="{ABFB1ED4-B9A6-4FCC-B867-33FCAC54A598}" type="presParOf" srcId="{21D8BA18-DE8C-4AFF-84F4-A898239F8351}" destId="{2DF0FCD2-F56D-422A-8FC2-DA11C27988AC}" srcOrd="1" destOrd="0" presId="urn:microsoft.com/office/officeart/2005/8/layout/orgChart1"/>
    <dgm:cxn modelId="{D9815F5A-0467-4C5A-BCCA-CBF64F4FF399}" type="presParOf" srcId="{21D8BA18-DE8C-4AFF-84F4-A898239F8351}" destId="{1A2C1C90-BBBF-4497-8C37-D125A9562645}" srcOrd="2" destOrd="0" presId="urn:microsoft.com/office/officeart/2005/8/layout/orgChart1"/>
    <dgm:cxn modelId="{DA0FC754-BA86-4E3D-A8AB-5F4CE4533569}" type="presParOf" srcId="{CD0B2D68-85E6-49EA-9403-56332A366C08}" destId="{25CD923C-D9EC-46AF-83C4-A816F6286614}" srcOrd="2" destOrd="0" presId="urn:microsoft.com/office/officeart/2005/8/layout/orgChart1"/>
    <dgm:cxn modelId="{D6789821-531C-40E1-8FFC-03F5064FB679}" type="presParOf" srcId="{CD0B2D68-85E6-49EA-9403-56332A366C08}" destId="{392AF338-9EE8-45F6-BB6B-B5FF8EDDE796}" srcOrd="3" destOrd="0" presId="urn:microsoft.com/office/officeart/2005/8/layout/orgChart1"/>
    <dgm:cxn modelId="{C6A39448-E405-44E8-9C00-448E955C7907}" type="presParOf" srcId="{392AF338-9EE8-45F6-BB6B-B5FF8EDDE796}" destId="{147D06E1-BA15-47A0-8AD2-D5F77A043098}" srcOrd="0" destOrd="0" presId="urn:microsoft.com/office/officeart/2005/8/layout/orgChart1"/>
    <dgm:cxn modelId="{57BB6AB8-8FB3-453B-901C-6419A981D908}" type="presParOf" srcId="{147D06E1-BA15-47A0-8AD2-D5F77A043098}" destId="{F2475AA2-3BC1-44D8-93B9-976C1BAAAF99}" srcOrd="0" destOrd="0" presId="urn:microsoft.com/office/officeart/2005/8/layout/orgChart1"/>
    <dgm:cxn modelId="{96D7BBF4-ACA0-4487-B3D4-BDFD381FCCC8}" type="presParOf" srcId="{147D06E1-BA15-47A0-8AD2-D5F77A043098}" destId="{A5E219DA-6806-4B2D-A8E7-6B8EAF169728}" srcOrd="1" destOrd="0" presId="urn:microsoft.com/office/officeart/2005/8/layout/orgChart1"/>
    <dgm:cxn modelId="{30387404-7603-4DB1-B5AB-4D50E07356F6}" type="presParOf" srcId="{392AF338-9EE8-45F6-BB6B-B5FF8EDDE796}" destId="{C3F423B2-BDC4-46B1-9447-0029B9665C38}" srcOrd="1" destOrd="0" presId="urn:microsoft.com/office/officeart/2005/8/layout/orgChart1"/>
    <dgm:cxn modelId="{0D1AF45B-25BA-4D12-87E6-52641C30770A}" type="presParOf" srcId="{392AF338-9EE8-45F6-BB6B-B5FF8EDDE796}" destId="{BC4080EB-18CD-4233-8E9D-909BC4520866}" srcOrd="2" destOrd="0" presId="urn:microsoft.com/office/officeart/2005/8/layout/orgChart1"/>
    <dgm:cxn modelId="{AD65B19B-5C06-4D70-81ED-8BA24C6590F3}" type="presParOf" srcId="{CD0B2D68-85E6-49EA-9403-56332A366C08}" destId="{38559C57-F6A7-4B96-84A7-628DC80DC743}" srcOrd="4" destOrd="0" presId="urn:microsoft.com/office/officeart/2005/8/layout/orgChart1"/>
    <dgm:cxn modelId="{F6DFA980-DEB3-4B4E-9FA9-3D66552D69C9}" type="presParOf" srcId="{CD0B2D68-85E6-49EA-9403-56332A366C08}" destId="{A9C8331D-D82F-4E1E-8BC1-8E911892B8D5}" srcOrd="5" destOrd="0" presId="urn:microsoft.com/office/officeart/2005/8/layout/orgChart1"/>
    <dgm:cxn modelId="{BEE79BE3-AE89-43D6-8992-7CBD85699526}" type="presParOf" srcId="{A9C8331D-D82F-4E1E-8BC1-8E911892B8D5}" destId="{37009473-35B3-4060-8CFB-363EC4EA1D06}" srcOrd="0" destOrd="0" presId="urn:microsoft.com/office/officeart/2005/8/layout/orgChart1"/>
    <dgm:cxn modelId="{2CB0D89F-F92F-4412-A7CD-0640DB3FBB2F}" type="presParOf" srcId="{37009473-35B3-4060-8CFB-363EC4EA1D06}" destId="{D0742BFD-AA51-4492-8C80-041045D6CD78}" srcOrd="0" destOrd="0" presId="urn:microsoft.com/office/officeart/2005/8/layout/orgChart1"/>
    <dgm:cxn modelId="{AA777865-A600-4AFF-ACEF-EC55221C1B3D}" type="presParOf" srcId="{37009473-35B3-4060-8CFB-363EC4EA1D06}" destId="{31E84A9C-8D56-41D3-9A5E-29F125452935}" srcOrd="1" destOrd="0" presId="urn:microsoft.com/office/officeart/2005/8/layout/orgChart1"/>
    <dgm:cxn modelId="{AE956FF0-1211-4B29-B154-0B226F339660}" type="presParOf" srcId="{A9C8331D-D82F-4E1E-8BC1-8E911892B8D5}" destId="{5CF4A707-330B-4DEA-9F8C-DD2612B06882}" srcOrd="1" destOrd="0" presId="urn:microsoft.com/office/officeart/2005/8/layout/orgChart1"/>
    <dgm:cxn modelId="{7EBAEF5E-542D-4B70-AA0B-E41A32540870}" type="presParOf" srcId="{A9C8331D-D82F-4E1E-8BC1-8E911892B8D5}" destId="{ADC9D328-553D-4649-A779-C876E7360908}" srcOrd="2" destOrd="0" presId="urn:microsoft.com/office/officeart/2005/8/layout/orgChart1"/>
    <dgm:cxn modelId="{E5E2B51D-C073-4715-BA11-2E1B1749E661}" type="presParOf" srcId="{F75F6CEB-73F6-40FB-90B3-FA0E9B93267C}" destId="{156CC1A0-36BE-4D8A-9970-F4BFC5F7CBDF}" srcOrd="2" destOrd="0" presId="urn:microsoft.com/office/officeart/2005/8/layout/orgChart1"/>
    <dgm:cxn modelId="{80C90B92-D137-438A-B68C-62C561D760A2}" type="presParOf" srcId="{156CC1A0-36BE-4D8A-9970-F4BFC5F7CBDF}" destId="{C8A6902C-A7B1-4436-9C88-84BB74C177B1}" srcOrd="0" destOrd="0" presId="urn:microsoft.com/office/officeart/2005/8/layout/orgChart1"/>
    <dgm:cxn modelId="{B04AFF97-DFA1-471A-A75E-E946DE123C0C}" type="presParOf" srcId="{156CC1A0-36BE-4D8A-9970-F4BFC5F7CBDF}" destId="{6A8CE4B2-53B2-428F-A0F5-2BE369142A63}" srcOrd="1" destOrd="0" presId="urn:microsoft.com/office/officeart/2005/8/layout/orgChart1"/>
    <dgm:cxn modelId="{41CDF3BA-45B4-436F-A32E-3EAAE1A340E7}" type="presParOf" srcId="{6A8CE4B2-53B2-428F-A0F5-2BE369142A63}" destId="{B7886F71-A371-4873-A7F8-C604F75BC289}" srcOrd="0" destOrd="0" presId="urn:microsoft.com/office/officeart/2005/8/layout/orgChart1"/>
    <dgm:cxn modelId="{D3B5FA0C-2B20-44F1-86DE-6A05B5A31F92}" type="presParOf" srcId="{B7886F71-A371-4873-A7F8-C604F75BC289}" destId="{A8BFB7C4-290E-4F3F-907F-13CCA70BB3F4}" srcOrd="0" destOrd="0" presId="urn:microsoft.com/office/officeart/2005/8/layout/orgChart1"/>
    <dgm:cxn modelId="{26BB4F30-3E74-40BD-A55E-D6BCE549F74F}" type="presParOf" srcId="{B7886F71-A371-4873-A7F8-C604F75BC289}" destId="{C7A34932-4918-4674-9379-E17765931392}" srcOrd="1" destOrd="0" presId="urn:microsoft.com/office/officeart/2005/8/layout/orgChart1"/>
    <dgm:cxn modelId="{E52FB7EE-4AE4-4316-8D30-C5C6BD882666}" type="presParOf" srcId="{6A8CE4B2-53B2-428F-A0F5-2BE369142A63}" destId="{7EE4A8CE-B3A9-4F01-A3D6-55F1F5BCDC57}" srcOrd="1" destOrd="0" presId="urn:microsoft.com/office/officeart/2005/8/layout/orgChart1"/>
    <dgm:cxn modelId="{4E1F60F6-38BC-471C-ABD5-964D9204130C}" type="presParOf" srcId="{6A8CE4B2-53B2-428F-A0F5-2BE369142A63}" destId="{1C6CB911-1288-4113-BB4F-841A0D0367BF}" srcOrd="2" destOrd="0" presId="urn:microsoft.com/office/officeart/2005/8/layout/orgChart1"/>
    <dgm:cxn modelId="{D93AD7C1-3F9A-4EA3-BD94-B441421B4C29}" type="presParOf" srcId="{3CE269C2-59D5-4286-80CF-A523F0F294DE}" destId="{17BFD122-700B-4AB8-BE2A-70C8A5312CD6}" srcOrd="2" destOrd="0" presId="urn:microsoft.com/office/officeart/2005/8/layout/orgChart1"/>
    <dgm:cxn modelId="{14AEDBF3-3762-4426-BA2F-3859BB8194B4}" type="presParOf" srcId="{3CE269C2-59D5-4286-80CF-A523F0F294DE}" destId="{2267519D-80A8-44F7-B5F4-DE024FD66FB9}" srcOrd="3" destOrd="0" presId="urn:microsoft.com/office/officeart/2005/8/layout/orgChart1"/>
    <dgm:cxn modelId="{28EE2C65-B60E-4F79-8E5D-E7793E2A08D9}" type="presParOf" srcId="{2267519D-80A8-44F7-B5F4-DE024FD66FB9}" destId="{E36E7561-F56C-4608-BE61-F7AA201FF9AB}" srcOrd="0" destOrd="0" presId="urn:microsoft.com/office/officeart/2005/8/layout/orgChart1"/>
    <dgm:cxn modelId="{02277144-7065-4A0A-99A3-E085B65FF3A9}" type="presParOf" srcId="{E36E7561-F56C-4608-BE61-F7AA201FF9AB}" destId="{213061A8-5365-4296-A5C4-62AEC0E02BFB}" srcOrd="0" destOrd="0" presId="urn:microsoft.com/office/officeart/2005/8/layout/orgChart1"/>
    <dgm:cxn modelId="{FAB95BDF-656B-4B00-B273-DD05826132E3}" type="presParOf" srcId="{E36E7561-F56C-4608-BE61-F7AA201FF9AB}" destId="{38BA0C78-D79C-48A3-A037-2F74BD462BFA}" srcOrd="1" destOrd="0" presId="urn:microsoft.com/office/officeart/2005/8/layout/orgChart1"/>
    <dgm:cxn modelId="{715EAE5A-4CC9-49B4-8620-700F9C00A2F9}" type="presParOf" srcId="{2267519D-80A8-44F7-B5F4-DE024FD66FB9}" destId="{D228E36A-E6FF-4328-8D0B-38CDF5D8D210}" srcOrd="1" destOrd="0" presId="urn:microsoft.com/office/officeart/2005/8/layout/orgChart1"/>
    <dgm:cxn modelId="{DBF12B0F-F74E-4ABD-B494-CED9987F51E6}" type="presParOf" srcId="{D228E36A-E6FF-4328-8D0B-38CDF5D8D210}" destId="{3C11B47C-F216-4801-B6AF-B68E1195CE9E}" srcOrd="0" destOrd="0" presId="urn:microsoft.com/office/officeart/2005/8/layout/orgChart1"/>
    <dgm:cxn modelId="{874184EC-4603-4BCB-895C-AC86C70AB4A9}" type="presParOf" srcId="{D228E36A-E6FF-4328-8D0B-38CDF5D8D210}" destId="{207D0C11-BA85-4EFB-BFD9-DCCA4FC82FB1}" srcOrd="1" destOrd="0" presId="urn:microsoft.com/office/officeart/2005/8/layout/orgChart1"/>
    <dgm:cxn modelId="{A072ECAF-EFAC-4731-8D9F-C5B6F4D9EDC8}" type="presParOf" srcId="{207D0C11-BA85-4EFB-BFD9-DCCA4FC82FB1}" destId="{4F9B018B-F04D-45D5-8703-619F0FD2ECA6}" srcOrd="0" destOrd="0" presId="urn:microsoft.com/office/officeart/2005/8/layout/orgChart1"/>
    <dgm:cxn modelId="{6495E1BC-EACD-46D9-82D2-9B1AD2E60DE6}" type="presParOf" srcId="{4F9B018B-F04D-45D5-8703-619F0FD2ECA6}" destId="{23F91A5B-A789-4C42-BADF-B2F55D14F311}" srcOrd="0" destOrd="0" presId="urn:microsoft.com/office/officeart/2005/8/layout/orgChart1"/>
    <dgm:cxn modelId="{0F03A3A0-EDBD-480B-A1B2-92828008A4CB}" type="presParOf" srcId="{4F9B018B-F04D-45D5-8703-619F0FD2ECA6}" destId="{0FC4AFAA-4A2E-4B93-9AEB-79D3C9697F24}" srcOrd="1" destOrd="0" presId="urn:microsoft.com/office/officeart/2005/8/layout/orgChart1"/>
    <dgm:cxn modelId="{164A9DDA-C461-4F1B-917F-47A724409D4C}" type="presParOf" srcId="{207D0C11-BA85-4EFB-BFD9-DCCA4FC82FB1}" destId="{185A024B-8F29-474D-A3D3-D97AC506E509}" srcOrd="1" destOrd="0" presId="urn:microsoft.com/office/officeart/2005/8/layout/orgChart1"/>
    <dgm:cxn modelId="{769771AB-739B-441F-9C03-7F9CA7D68ECA}" type="presParOf" srcId="{185A024B-8F29-474D-A3D3-D97AC506E509}" destId="{D3A025B4-23FE-41A6-A421-2C774DA1F4F1}" srcOrd="0" destOrd="0" presId="urn:microsoft.com/office/officeart/2005/8/layout/orgChart1"/>
    <dgm:cxn modelId="{2EE3C1B8-85A9-48A2-9392-BC363B6F5001}" type="presParOf" srcId="{185A024B-8F29-474D-A3D3-D97AC506E509}" destId="{817A3009-7056-4105-8752-94B9FBA1E665}" srcOrd="1" destOrd="0" presId="urn:microsoft.com/office/officeart/2005/8/layout/orgChart1"/>
    <dgm:cxn modelId="{7C5C2881-2F32-4815-A614-A2FDB6DC380F}" type="presParOf" srcId="{817A3009-7056-4105-8752-94B9FBA1E665}" destId="{69B4E980-F531-40CE-8817-76CAFB303A8E}" srcOrd="0" destOrd="0" presId="urn:microsoft.com/office/officeart/2005/8/layout/orgChart1"/>
    <dgm:cxn modelId="{C9A14899-F8BB-4CD6-966D-AFFED9471003}" type="presParOf" srcId="{69B4E980-F531-40CE-8817-76CAFB303A8E}" destId="{EF6153F6-15F3-4744-A309-7558E70F666B}" srcOrd="0" destOrd="0" presId="urn:microsoft.com/office/officeart/2005/8/layout/orgChart1"/>
    <dgm:cxn modelId="{DF2A7767-B4B7-485F-97E3-3F0555B141E6}" type="presParOf" srcId="{69B4E980-F531-40CE-8817-76CAFB303A8E}" destId="{0FF318D2-9EF2-44A9-BA89-010A4695D925}" srcOrd="1" destOrd="0" presId="urn:microsoft.com/office/officeart/2005/8/layout/orgChart1"/>
    <dgm:cxn modelId="{3C009F8E-8234-47A8-9056-36CF10B8A813}" type="presParOf" srcId="{817A3009-7056-4105-8752-94B9FBA1E665}" destId="{5B1E7802-B472-447A-9115-E15C516FEA89}" srcOrd="1" destOrd="0" presId="urn:microsoft.com/office/officeart/2005/8/layout/orgChart1"/>
    <dgm:cxn modelId="{2AD34701-3C77-4860-AF57-DAFB39155952}" type="presParOf" srcId="{5B1E7802-B472-447A-9115-E15C516FEA89}" destId="{6247E795-BA4E-4001-B177-F37778619AC2}" srcOrd="0" destOrd="0" presId="urn:microsoft.com/office/officeart/2005/8/layout/orgChart1"/>
    <dgm:cxn modelId="{1E5921EB-373E-4FE3-9956-2BE4D103EAD7}" type="presParOf" srcId="{5B1E7802-B472-447A-9115-E15C516FEA89}" destId="{A5784494-7E2F-4357-9E04-3C5C4CE5583F}" srcOrd="1" destOrd="0" presId="urn:microsoft.com/office/officeart/2005/8/layout/orgChart1"/>
    <dgm:cxn modelId="{1AC110B0-F8A7-4A29-8C30-7FF3FFAE5077}" type="presParOf" srcId="{A5784494-7E2F-4357-9E04-3C5C4CE5583F}" destId="{37CFD753-CD04-4240-A868-57C4E9B8C666}" srcOrd="0" destOrd="0" presId="urn:microsoft.com/office/officeart/2005/8/layout/orgChart1"/>
    <dgm:cxn modelId="{94BA0EE7-C8E4-4AF9-9CAA-89F2D6044341}" type="presParOf" srcId="{37CFD753-CD04-4240-A868-57C4E9B8C666}" destId="{82650B8C-31EF-4DC7-AD31-DF602393AD25}" srcOrd="0" destOrd="0" presId="urn:microsoft.com/office/officeart/2005/8/layout/orgChart1"/>
    <dgm:cxn modelId="{9E8D2CF9-C40F-4D26-8430-0ADB766BEBB9}" type="presParOf" srcId="{37CFD753-CD04-4240-A868-57C4E9B8C666}" destId="{507CD326-7E79-439D-ABA0-087AF1E7B574}" srcOrd="1" destOrd="0" presId="urn:microsoft.com/office/officeart/2005/8/layout/orgChart1"/>
    <dgm:cxn modelId="{44FD5BBF-3893-4BAB-83A4-017B841312E7}" type="presParOf" srcId="{A5784494-7E2F-4357-9E04-3C5C4CE5583F}" destId="{08F42B16-714D-4B1E-B29E-F669451A70D9}" srcOrd="1" destOrd="0" presId="urn:microsoft.com/office/officeart/2005/8/layout/orgChart1"/>
    <dgm:cxn modelId="{E2A28717-D619-4F63-974E-4F2B387B783F}" type="presParOf" srcId="{08F42B16-714D-4B1E-B29E-F669451A70D9}" destId="{DC64C5F4-C6F4-4145-80AA-A48A0C1EE7EA}" srcOrd="0" destOrd="0" presId="urn:microsoft.com/office/officeart/2005/8/layout/orgChart1"/>
    <dgm:cxn modelId="{C9312A9E-3D34-4E3F-8048-2C9C372DAC31}" type="presParOf" srcId="{08F42B16-714D-4B1E-B29E-F669451A70D9}" destId="{2C801E1D-E352-4ADE-93F6-49B4724821B6}" srcOrd="1" destOrd="0" presId="urn:microsoft.com/office/officeart/2005/8/layout/orgChart1"/>
    <dgm:cxn modelId="{DA413417-6A65-492F-979C-61DE6C0D7F81}" type="presParOf" srcId="{2C801E1D-E352-4ADE-93F6-49B4724821B6}" destId="{5FCFBEA2-E6D5-4B15-95A4-00F907EFACB6}" srcOrd="0" destOrd="0" presId="urn:microsoft.com/office/officeart/2005/8/layout/orgChart1"/>
    <dgm:cxn modelId="{8AD4A866-A832-4849-8FED-C687DAC932D1}" type="presParOf" srcId="{5FCFBEA2-E6D5-4B15-95A4-00F907EFACB6}" destId="{6A76FFE1-6C70-40C0-B7C0-E346ABAE6B7D}" srcOrd="0" destOrd="0" presId="urn:microsoft.com/office/officeart/2005/8/layout/orgChart1"/>
    <dgm:cxn modelId="{02E491C0-FDA4-4610-8BD5-A8CCD5D58CD7}" type="presParOf" srcId="{5FCFBEA2-E6D5-4B15-95A4-00F907EFACB6}" destId="{1F2FAC33-9A42-43DD-9DB2-A8ECE0FBE265}" srcOrd="1" destOrd="0" presId="urn:microsoft.com/office/officeart/2005/8/layout/orgChart1"/>
    <dgm:cxn modelId="{C9647C99-2FEE-4C08-A71E-AA8EA3EF7326}" type="presParOf" srcId="{2C801E1D-E352-4ADE-93F6-49B4724821B6}" destId="{11D1C969-5091-42FD-878D-C92F2006147C}" srcOrd="1" destOrd="0" presId="urn:microsoft.com/office/officeart/2005/8/layout/orgChart1"/>
    <dgm:cxn modelId="{5D4BEDD1-F502-47E6-A021-F10DC6E194C8}" type="presParOf" srcId="{2C801E1D-E352-4ADE-93F6-49B4724821B6}" destId="{47B60E60-B4D8-451D-9FE0-A5AB176B0859}" srcOrd="2" destOrd="0" presId="urn:microsoft.com/office/officeart/2005/8/layout/orgChart1"/>
    <dgm:cxn modelId="{98FFFDA8-4698-47DF-97C8-080B22381BF8}" type="presParOf" srcId="{A5784494-7E2F-4357-9E04-3C5C4CE5583F}" destId="{C3450732-B023-4A5E-B47A-D196466EC815}" srcOrd="2" destOrd="0" presId="urn:microsoft.com/office/officeart/2005/8/layout/orgChart1"/>
    <dgm:cxn modelId="{F217E72F-F41C-4DAB-8805-0D090EB8C83D}" type="presParOf" srcId="{817A3009-7056-4105-8752-94B9FBA1E665}" destId="{28E5D2F8-B39C-4359-AE84-AA001E1DD4AB}" srcOrd="2" destOrd="0" presId="urn:microsoft.com/office/officeart/2005/8/layout/orgChart1"/>
    <dgm:cxn modelId="{4512879C-1B51-47B4-9FD3-8CEC52691622}" type="presParOf" srcId="{207D0C11-BA85-4EFB-BFD9-DCCA4FC82FB1}" destId="{1A481D7E-A226-4959-A578-2D263D7B9D58}" srcOrd="2" destOrd="0" presId="urn:microsoft.com/office/officeart/2005/8/layout/orgChart1"/>
    <dgm:cxn modelId="{58201284-1E6A-4C7E-A0A7-3D85BC8B44AD}" type="presParOf" srcId="{2267519D-80A8-44F7-B5F4-DE024FD66FB9}" destId="{D596F460-7CE6-470A-905A-823B0C57E6B6}" srcOrd="2" destOrd="0" presId="urn:microsoft.com/office/officeart/2005/8/layout/orgChart1"/>
    <dgm:cxn modelId="{3BA73F86-3567-45A7-BC3D-3D12284D9C4F}" type="presParOf" srcId="{3CE269C2-59D5-4286-80CF-A523F0F294DE}" destId="{FE77896B-66BA-4FE9-A1AF-683C59EE98CF}" srcOrd="4" destOrd="0" presId="urn:microsoft.com/office/officeart/2005/8/layout/orgChart1"/>
    <dgm:cxn modelId="{EEDAB7BD-1D72-4774-BD5F-E33D3C94A29C}" type="presParOf" srcId="{3CE269C2-59D5-4286-80CF-A523F0F294DE}" destId="{97D030A5-FA7D-4059-AAA8-42D33FCCCEB8}" srcOrd="5" destOrd="0" presId="urn:microsoft.com/office/officeart/2005/8/layout/orgChart1"/>
    <dgm:cxn modelId="{A1272D7F-0825-4FA5-B141-953EBC45348F}" type="presParOf" srcId="{97D030A5-FA7D-4059-AAA8-42D33FCCCEB8}" destId="{BB385767-2F6F-4150-AA1C-AA8406948D95}" srcOrd="0" destOrd="0" presId="urn:microsoft.com/office/officeart/2005/8/layout/orgChart1"/>
    <dgm:cxn modelId="{0D08087C-1325-480D-874C-5F7DA04F8C9F}" type="presParOf" srcId="{BB385767-2F6F-4150-AA1C-AA8406948D95}" destId="{9779EEF2-D670-4BBE-80F6-F5E260F1166E}" srcOrd="0" destOrd="0" presId="urn:microsoft.com/office/officeart/2005/8/layout/orgChart1"/>
    <dgm:cxn modelId="{20D6FEB4-9C8E-45BA-9353-E2EDC86C606A}" type="presParOf" srcId="{BB385767-2F6F-4150-AA1C-AA8406948D95}" destId="{AE708A39-FAA5-4D4B-AD80-CF3DB90EBF76}" srcOrd="1" destOrd="0" presId="urn:microsoft.com/office/officeart/2005/8/layout/orgChart1"/>
    <dgm:cxn modelId="{4645F86C-AFDD-494F-ADF4-55EFB67B74CB}" type="presParOf" srcId="{97D030A5-FA7D-4059-AAA8-42D33FCCCEB8}" destId="{B57667AB-BEDA-4C1A-8FE4-07A58570DDDC}" srcOrd="1" destOrd="0" presId="urn:microsoft.com/office/officeart/2005/8/layout/orgChart1"/>
    <dgm:cxn modelId="{33424ED3-49E1-4F92-8E57-9A210D132BD5}" type="presParOf" srcId="{B57667AB-BEDA-4C1A-8FE4-07A58570DDDC}" destId="{C5ABC57A-EAD4-4603-8278-27A71536332D}" srcOrd="0" destOrd="0" presId="urn:microsoft.com/office/officeart/2005/8/layout/orgChart1"/>
    <dgm:cxn modelId="{F5A5FC21-B712-4F7F-82C4-A954032E34DD}" type="presParOf" srcId="{B57667AB-BEDA-4C1A-8FE4-07A58570DDDC}" destId="{A5043C7B-3897-4A9C-BFA6-E3C18C10344C}" srcOrd="1" destOrd="0" presId="urn:microsoft.com/office/officeart/2005/8/layout/orgChart1"/>
    <dgm:cxn modelId="{117D1A8E-C44F-4CE8-8F05-32A4A82A1001}" type="presParOf" srcId="{A5043C7B-3897-4A9C-BFA6-E3C18C10344C}" destId="{12439F91-81B3-42B4-9783-460676DACB33}" srcOrd="0" destOrd="0" presId="urn:microsoft.com/office/officeart/2005/8/layout/orgChart1"/>
    <dgm:cxn modelId="{983E9799-EBC9-470A-9C34-49981777C86E}" type="presParOf" srcId="{12439F91-81B3-42B4-9783-460676DACB33}" destId="{861CE550-052E-41ED-8B3A-594CA0971978}" srcOrd="0" destOrd="0" presId="urn:microsoft.com/office/officeart/2005/8/layout/orgChart1"/>
    <dgm:cxn modelId="{80D4A78E-C53F-4906-913E-FC43D23CFC14}" type="presParOf" srcId="{12439F91-81B3-42B4-9783-460676DACB33}" destId="{C103403F-70F7-4FED-B724-DE062C6A7587}" srcOrd="1" destOrd="0" presId="urn:microsoft.com/office/officeart/2005/8/layout/orgChart1"/>
    <dgm:cxn modelId="{5C78F4EE-BB99-4E51-8D35-9B327CA610D2}" type="presParOf" srcId="{A5043C7B-3897-4A9C-BFA6-E3C18C10344C}" destId="{24B0D3CB-0C5D-47F9-88FE-A4D268B760BD}" srcOrd="1" destOrd="0" presId="urn:microsoft.com/office/officeart/2005/8/layout/orgChart1"/>
    <dgm:cxn modelId="{28A5E857-0F5D-4D2D-8217-458C6F506610}" type="presParOf" srcId="{24B0D3CB-0C5D-47F9-88FE-A4D268B760BD}" destId="{9F45360F-D5FE-4413-AAD4-F194DB8978F6}" srcOrd="0" destOrd="0" presId="urn:microsoft.com/office/officeart/2005/8/layout/orgChart1"/>
    <dgm:cxn modelId="{EA90DABD-6D09-4E2B-B569-4B9D926BBDFD}" type="presParOf" srcId="{24B0D3CB-0C5D-47F9-88FE-A4D268B760BD}" destId="{E67F79F5-3156-4C75-B400-31AF8B9CE656}" srcOrd="1" destOrd="0" presId="urn:microsoft.com/office/officeart/2005/8/layout/orgChart1"/>
    <dgm:cxn modelId="{FFFFF9BB-15D3-4C01-B413-1AF5859F4145}" type="presParOf" srcId="{E67F79F5-3156-4C75-B400-31AF8B9CE656}" destId="{3BF58854-901A-4CF7-B1B8-66BDC9B5C331}" srcOrd="0" destOrd="0" presId="urn:microsoft.com/office/officeart/2005/8/layout/orgChart1"/>
    <dgm:cxn modelId="{856790D1-61A6-4CC8-8999-CC690819B834}" type="presParOf" srcId="{3BF58854-901A-4CF7-B1B8-66BDC9B5C331}" destId="{A463C0B0-13D7-4CE4-BC1F-85479293CC6E}" srcOrd="0" destOrd="0" presId="urn:microsoft.com/office/officeart/2005/8/layout/orgChart1"/>
    <dgm:cxn modelId="{DDC40C65-52DB-4449-997E-4FF73A604740}" type="presParOf" srcId="{3BF58854-901A-4CF7-B1B8-66BDC9B5C331}" destId="{3D2C6A8F-4D41-43A6-B56A-E8CFC7D8D5C6}" srcOrd="1" destOrd="0" presId="urn:microsoft.com/office/officeart/2005/8/layout/orgChart1"/>
    <dgm:cxn modelId="{E232B904-ACE9-43BC-9BFD-04067AC8365D}" type="presParOf" srcId="{E67F79F5-3156-4C75-B400-31AF8B9CE656}" destId="{8B7A8D33-54E3-446E-A89B-EFF9DADFAA05}" srcOrd="1" destOrd="0" presId="urn:microsoft.com/office/officeart/2005/8/layout/orgChart1"/>
    <dgm:cxn modelId="{D55F98FA-0D34-4992-8770-A23A098A459C}" type="presParOf" srcId="{8B7A8D33-54E3-446E-A89B-EFF9DADFAA05}" destId="{6EF89B32-9D25-4EB9-85E0-C6818B1193BE}" srcOrd="0" destOrd="0" presId="urn:microsoft.com/office/officeart/2005/8/layout/orgChart1"/>
    <dgm:cxn modelId="{80DC8645-4DD3-4712-9D0B-50A8CA6E9451}" type="presParOf" srcId="{8B7A8D33-54E3-446E-A89B-EFF9DADFAA05}" destId="{5572A134-1FB8-42F5-8735-BA914A7A2B05}" srcOrd="1" destOrd="0" presId="urn:microsoft.com/office/officeart/2005/8/layout/orgChart1"/>
    <dgm:cxn modelId="{90D47747-CDCB-4881-8854-509E3DBDCC81}" type="presParOf" srcId="{5572A134-1FB8-42F5-8735-BA914A7A2B05}" destId="{D134E656-88B5-4EE5-AB01-8B09EAE6EB68}" srcOrd="0" destOrd="0" presId="urn:microsoft.com/office/officeart/2005/8/layout/orgChart1"/>
    <dgm:cxn modelId="{6F1671D3-91F4-4898-9AE7-0693399D2EEE}" type="presParOf" srcId="{D134E656-88B5-4EE5-AB01-8B09EAE6EB68}" destId="{CED02FD6-D7BD-4D74-A010-3708AF6BED63}" srcOrd="0" destOrd="0" presId="urn:microsoft.com/office/officeart/2005/8/layout/orgChart1"/>
    <dgm:cxn modelId="{6857605F-1A04-4CA4-B890-39A85DFB8C79}" type="presParOf" srcId="{D134E656-88B5-4EE5-AB01-8B09EAE6EB68}" destId="{E3686045-6F2E-4E74-9C7C-963A93CB2B78}" srcOrd="1" destOrd="0" presId="urn:microsoft.com/office/officeart/2005/8/layout/orgChart1"/>
    <dgm:cxn modelId="{B70C50D5-3143-4695-9346-771EE81DA42A}" type="presParOf" srcId="{5572A134-1FB8-42F5-8735-BA914A7A2B05}" destId="{609E5647-70B7-4211-8A4F-44169EF2CDB3}" srcOrd="1" destOrd="0" presId="urn:microsoft.com/office/officeart/2005/8/layout/orgChart1"/>
    <dgm:cxn modelId="{C834FCA8-4A3D-4CCD-8ACB-EF16F6DCD33B}" type="presParOf" srcId="{609E5647-70B7-4211-8A4F-44169EF2CDB3}" destId="{EC9989E6-C3A6-422E-BD38-ED066386C20B}" srcOrd="0" destOrd="0" presId="urn:microsoft.com/office/officeart/2005/8/layout/orgChart1"/>
    <dgm:cxn modelId="{5FB220DF-9700-4AA5-A2C1-E00C0D121EBF}" type="presParOf" srcId="{609E5647-70B7-4211-8A4F-44169EF2CDB3}" destId="{0CC0F079-38F5-421B-8EED-09A857161208}" srcOrd="1" destOrd="0" presId="urn:microsoft.com/office/officeart/2005/8/layout/orgChart1"/>
    <dgm:cxn modelId="{4C5C9114-C15D-4217-94C0-543DF3BD7160}" type="presParOf" srcId="{0CC0F079-38F5-421B-8EED-09A857161208}" destId="{73E17D56-ABCF-4B4B-BC9B-8BC84E3D6598}" srcOrd="0" destOrd="0" presId="urn:microsoft.com/office/officeart/2005/8/layout/orgChart1"/>
    <dgm:cxn modelId="{D672AE02-FEA7-4D82-B251-55C44657DF57}" type="presParOf" srcId="{73E17D56-ABCF-4B4B-BC9B-8BC84E3D6598}" destId="{2E19C4FC-31C6-4585-B380-A59528B7BF0E}" srcOrd="0" destOrd="0" presId="urn:microsoft.com/office/officeart/2005/8/layout/orgChart1"/>
    <dgm:cxn modelId="{73E7D65A-9F56-4E91-8CC2-D7C9E7BF74E9}" type="presParOf" srcId="{73E17D56-ABCF-4B4B-BC9B-8BC84E3D6598}" destId="{06707241-E20B-4592-BF41-0E4F7721BE8B}" srcOrd="1" destOrd="0" presId="urn:microsoft.com/office/officeart/2005/8/layout/orgChart1"/>
    <dgm:cxn modelId="{7AE1E2DA-BF4C-4529-8B0B-83FBF463DEC1}" type="presParOf" srcId="{0CC0F079-38F5-421B-8EED-09A857161208}" destId="{019DA13D-C810-4789-A066-D729E6F90CDD}" srcOrd="1" destOrd="0" presId="urn:microsoft.com/office/officeart/2005/8/layout/orgChart1"/>
    <dgm:cxn modelId="{9A0A39CF-5490-4FD5-951F-9EAF1DA349A1}" type="presParOf" srcId="{0CC0F079-38F5-421B-8EED-09A857161208}" destId="{EF9F79BE-B54E-4073-B556-25DC3985B925}" srcOrd="2" destOrd="0" presId="urn:microsoft.com/office/officeart/2005/8/layout/orgChart1"/>
    <dgm:cxn modelId="{01583B1F-6904-4209-A459-CE0D66346FAA}" type="presParOf" srcId="{5572A134-1FB8-42F5-8735-BA914A7A2B05}" destId="{5E5E2711-C613-4BFF-AD3C-C319D9FBDE69}" srcOrd="2" destOrd="0" presId="urn:microsoft.com/office/officeart/2005/8/layout/orgChart1"/>
    <dgm:cxn modelId="{94822C21-4A62-4A53-866F-25097177F308}" type="presParOf" srcId="{E67F79F5-3156-4C75-B400-31AF8B9CE656}" destId="{5C236E36-AB68-4FD8-AD8A-DD7101DC8928}" srcOrd="2" destOrd="0" presId="urn:microsoft.com/office/officeart/2005/8/layout/orgChart1"/>
    <dgm:cxn modelId="{A0F10783-4DAE-4174-B3DF-F502C822B78B}" type="presParOf" srcId="{A5043C7B-3897-4A9C-BFA6-E3C18C10344C}" destId="{0F585024-9ACC-4A5B-9150-961A7A15F93B}" srcOrd="2" destOrd="0" presId="urn:microsoft.com/office/officeart/2005/8/layout/orgChart1"/>
    <dgm:cxn modelId="{C0ACE6ED-69FA-44AE-93D0-85EF5895E795}" type="presParOf" srcId="{97D030A5-FA7D-4059-AAA8-42D33FCCCEB8}" destId="{44D8A0FD-7C09-422B-9D1E-0CAC9BF20545}" srcOrd="2" destOrd="0" presId="urn:microsoft.com/office/officeart/2005/8/layout/orgChart1"/>
    <dgm:cxn modelId="{8FCB45F9-B812-4CA8-8E77-37E7F9DB35A7}" type="presParOf" srcId="{024A4887-A1BF-4081-AC4C-4A42FBEE8069}" destId="{90F5F341-08F6-4905-A7FA-4908852F3940}" srcOrd="2" destOrd="0" presId="urn:microsoft.com/office/officeart/2005/8/layout/orgChart1"/>
    <dgm:cxn modelId="{B6FCB91A-ACBC-482B-8C33-18D253BEBBD5}" type="presParOf" srcId="{D76AE5F3-0642-4125-9E46-EB92BD95F79D}" destId="{D4DFBB3E-D18F-48D9-AF73-15E9D6D0BD17}" srcOrd="2" destOrd="0" presId="urn:microsoft.com/office/officeart/2005/8/layout/orgChart1"/>
    <dgm:cxn modelId="{77CFD00F-FAC7-47F4-9F42-A2E44A65C435}" type="presParOf" srcId="{D76AE5F3-0642-4125-9E46-EB92BD95F79D}" destId="{C73AC2C2-061C-44EA-8150-39E481EDF0DA}" srcOrd="3" destOrd="0" presId="urn:microsoft.com/office/officeart/2005/8/layout/orgChart1"/>
    <dgm:cxn modelId="{A5EFFDBD-2A24-4993-876D-14A4D8F773DF}" type="presParOf" srcId="{C73AC2C2-061C-44EA-8150-39E481EDF0DA}" destId="{2604FB38-775C-429F-B3E5-2EB112492248}" srcOrd="0" destOrd="0" presId="urn:microsoft.com/office/officeart/2005/8/layout/orgChart1"/>
    <dgm:cxn modelId="{BD7C5414-E5C0-4203-BC33-98D9F596220D}" type="presParOf" srcId="{2604FB38-775C-429F-B3E5-2EB112492248}" destId="{6B79A206-8453-47FA-9CB0-C58516DC4B6E}" srcOrd="0" destOrd="0" presId="urn:microsoft.com/office/officeart/2005/8/layout/orgChart1"/>
    <dgm:cxn modelId="{EEEB0042-2F7F-46C8-81B0-12711F64B699}" type="presParOf" srcId="{2604FB38-775C-429F-B3E5-2EB112492248}" destId="{42AD055E-4526-4874-84FD-AE6807A7E18B}" srcOrd="1" destOrd="0" presId="urn:microsoft.com/office/officeart/2005/8/layout/orgChart1"/>
    <dgm:cxn modelId="{DDF561EF-DA07-4F9E-B308-39FF01529E1B}" type="presParOf" srcId="{C73AC2C2-061C-44EA-8150-39E481EDF0DA}" destId="{ADC85855-85A2-43D2-A8E6-DA93F037A6CD}" srcOrd="1" destOrd="0" presId="urn:microsoft.com/office/officeart/2005/8/layout/orgChart1"/>
    <dgm:cxn modelId="{C2E3DEA8-D396-45A5-BD8D-F82667105A91}" type="presParOf" srcId="{ADC85855-85A2-43D2-A8E6-DA93F037A6CD}" destId="{3D8B617A-E0B8-408F-B955-4E4AF2442BB6}" srcOrd="0" destOrd="0" presId="urn:microsoft.com/office/officeart/2005/8/layout/orgChart1"/>
    <dgm:cxn modelId="{8AC02DAC-092B-4E00-83B3-4ECC9BFF2C98}" type="presParOf" srcId="{ADC85855-85A2-43D2-A8E6-DA93F037A6CD}" destId="{381D1CF3-CDAD-43CB-A26D-2948C9591EDA}" srcOrd="1" destOrd="0" presId="urn:microsoft.com/office/officeart/2005/8/layout/orgChart1"/>
    <dgm:cxn modelId="{0ACF89A9-42FB-4719-A3BA-69E1F2C36149}" type="presParOf" srcId="{381D1CF3-CDAD-43CB-A26D-2948C9591EDA}" destId="{8A22FFF2-DF11-44CA-8906-9FD921DD3DC1}" srcOrd="0" destOrd="0" presId="urn:microsoft.com/office/officeart/2005/8/layout/orgChart1"/>
    <dgm:cxn modelId="{905CA9DD-BC63-42EA-A696-96757C4AF794}" type="presParOf" srcId="{8A22FFF2-DF11-44CA-8906-9FD921DD3DC1}" destId="{D532D363-FBC7-4E61-B08A-5C27F36460DB}" srcOrd="0" destOrd="0" presId="urn:microsoft.com/office/officeart/2005/8/layout/orgChart1"/>
    <dgm:cxn modelId="{FC412678-C507-4888-9C01-00EC39CC54F2}" type="presParOf" srcId="{8A22FFF2-DF11-44CA-8906-9FD921DD3DC1}" destId="{0A7A04D0-1D04-4C88-9CF0-4DCB7BB2940F}" srcOrd="1" destOrd="0" presId="urn:microsoft.com/office/officeart/2005/8/layout/orgChart1"/>
    <dgm:cxn modelId="{2DB1F4AF-6AF6-4900-B1BA-E6B5ECCE6810}" type="presParOf" srcId="{381D1CF3-CDAD-43CB-A26D-2948C9591EDA}" destId="{D0A60446-8EFB-45AB-86A1-C6DA39ECE75B}" srcOrd="1" destOrd="0" presId="urn:microsoft.com/office/officeart/2005/8/layout/orgChart1"/>
    <dgm:cxn modelId="{149130B1-BF84-4A65-B765-105022922DFE}" type="presParOf" srcId="{381D1CF3-CDAD-43CB-A26D-2948C9591EDA}" destId="{7B94A708-420A-4CD0-B1BE-A60F4C617F5E}" srcOrd="2" destOrd="0" presId="urn:microsoft.com/office/officeart/2005/8/layout/orgChart1"/>
    <dgm:cxn modelId="{B8E94209-2552-47DD-9601-F1AF627173C8}" type="presParOf" srcId="{ADC85855-85A2-43D2-A8E6-DA93F037A6CD}" destId="{9E51EFF7-3B74-49D9-90F7-4BA6FAECF6FC}" srcOrd="2" destOrd="0" presId="urn:microsoft.com/office/officeart/2005/8/layout/orgChart1"/>
    <dgm:cxn modelId="{07674B3C-4604-44B4-BF61-79EBC3A70686}" type="presParOf" srcId="{ADC85855-85A2-43D2-A8E6-DA93F037A6CD}" destId="{47F539AE-5CF8-495C-AEF4-35DDE98D542D}" srcOrd="3" destOrd="0" presId="urn:microsoft.com/office/officeart/2005/8/layout/orgChart1"/>
    <dgm:cxn modelId="{897750FE-080E-4494-98E1-9AE58C35D1C9}" type="presParOf" srcId="{47F539AE-5CF8-495C-AEF4-35DDE98D542D}" destId="{478F57AE-5FEF-4A92-9DD8-2AA87BCCD4C0}" srcOrd="0" destOrd="0" presId="urn:microsoft.com/office/officeart/2005/8/layout/orgChart1"/>
    <dgm:cxn modelId="{91EF9DF1-772E-4715-80C3-DA5C30B03A21}" type="presParOf" srcId="{478F57AE-5FEF-4A92-9DD8-2AA87BCCD4C0}" destId="{FBEE9532-C01A-4EB5-AF7E-4ECDB99A9D04}" srcOrd="0" destOrd="0" presId="urn:microsoft.com/office/officeart/2005/8/layout/orgChart1"/>
    <dgm:cxn modelId="{79E9BDC0-86BA-46D3-9596-42DB84EB5D26}" type="presParOf" srcId="{478F57AE-5FEF-4A92-9DD8-2AA87BCCD4C0}" destId="{FF6B2099-D70D-493D-AE89-D91338F067FE}" srcOrd="1" destOrd="0" presId="urn:microsoft.com/office/officeart/2005/8/layout/orgChart1"/>
    <dgm:cxn modelId="{202291DD-273C-4205-90D7-9652D0839138}" type="presParOf" srcId="{47F539AE-5CF8-495C-AEF4-35DDE98D542D}" destId="{4A2EDB66-3ACC-4179-B0B1-8EFF446B1566}" srcOrd="1" destOrd="0" presId="urn:microsoft.com/office/officeart/2005/8/layout/orgChart1"/>
    <dgm:cxn modelId="{81EBC8F4-95A1-48E6-BEF6-943259306C63}" type="presParOf" srcId="{47F539AE-5CF8-495C-AEF4-35DDE98D542D}" destId="{0881BCF4-1F80-4B26-8CAC-726309E836ED}" srcOrd="2" destOrd="0" presId="urn:microsoft.com/office/officeart/2005/8/layout/orgChart1"/>
    <dgm:cxn modelId="{C2F45E82-92CB-41A9-8638-1CCF77490C28}" type="presParOf" srcId="{ADC85855-85A2-43D2-A8E6-DA93F037A6CD}" destId="{8C8D4758-BE8D-4C3B-8638-B6947650B38B}" srcOrd="4" destOrd="0" presId="urn:microsoft.com/office/officeart/2005/8/layout/orgChart1"/>
    <dgm:cxn modelId="{78CC8EAD-4B91-435A-91F8-D474632B4238}" type="presParOf" srcId="{ADC85855-85A2-43D2-A8E6-DA93F037A6CD}" destId="{8EDE83C5-9BA6-4874-B661-9656E158F15A}" srcOrd="5" destOrd="0" presId="urn:microsoft.com/office/officeart/2005/8/layout/orgChart1"/>
    <dgm:cxn modelId="{22830F4E-C44E-487B-9E7A-57F465A2AD15}" type="presParOf" srcId="{8EDE83C5-9BA6-4874-B661-9656E158F15A}" destId="{6E2FBE65-F4B3-42FB-9D5D-9E353C5292DA}" srcOrd="0" destOrd="0" presId="urn:microsoft.com/office/officeart/2005/8/layout/orgChart1"/>
    <dgm:cxn modelId="{6A0F1A31-6232-412B-B944-AE56CC7FA8BB}" type="presParOf" srcId="{6E2FBE65-F4B3-42FB-9D5D-9E353C5292DA}" destId="{D29422E6-04E1-4D39-91A8-EEB1E174C670}" srcOrd="0" destOrd="0" presId="urn:microsoft.com/office/officeart/2005/8/layout/orgChart1"/>
    <dgm:cxn modelId="{C6781A1C-BFFB-46A2-8063-4DF866A3283E}" type="presParOf" srcId="{6E2FBE65-F4B3-42FB-9D5D-9E353C5292DA}" destId="{7A9FF2E4-8E98-486A-B1C4-17FCA33DF2C1}" srcOrd="1" destOrd="0" presId="urn:microsoft.com/office/officeart/2005/8/layout/orgChart1"/>
    <dgm:cxn modelId="{03041D7E-58DE-4D3A-9B84-CA6DB5E7CBDB}" type="presParOf" srcId="{8EDE83C5-9BA6-4874-B661-9656E158F15A}" destId="{452D764D-7F26-40D2-A640-3E15C125FA4E}" srcOrd="1" destOrd="0" presId="urn:microsoft.com/office/officeart/2005/8/layout/orgChart1"/>
    <dgm:cxn modelId="{D873CCF7-80E0-410A-8BCD-D33DD4A99DCE}" type="presParOf" srcId="{8EDE83C5-9BA6-4874-B661-9656E158F15A}" destId="{E90F9461-BA5D-473F-BB6C-AA5022DAA6AC}" srcOrd="2" destOrd="0" presId="urn:microsoft.com/office/officeart/2005/8/layout/orgChart1"/>
    <dgm:cxn modelId="{A077C43D-EB08-429F-A0B9-D1116373BC76}" type="presParOf" srcId="{ADC85855-85A2-43D2-A8E6-DA93F037A6CD}" destId="{D88B6C8C-6B53-452E-9D0C-8B045134039C}" srcOrd="6" destOrd="0" presId="urn:microsoft.com/office/officeart/2005/8/layout/orgChart1"/>
    <dgm:cxn modelId="{A4909D60-02DB-4410-A35B-FC3D16EF0B49}" type="presParOf" srcId="{ADC85855-85A2-43D2-A8E6-DA93F037A6CD}" destId="{A5AE641B-6839-4BFB-9239-418E46A9913D}" srcOrd="7" destOrd="0" presId="urn:microsoft.com/office/officeart/2005/8/layout/orgChart1"/>
    <dgm:cxn modelId="{2F1A7CBF-A559-492B-B7E5-AB35CB2C7CCE}" type="presParOf" srcId="{A5AE641B-6839-4BFB-9239-418E46A9913D}" destId="{64774812-7CAD-43EE-AD36-14E2DC116301}" srcOrd="0" destOrd="0" presId="urn:microsoft.com/office/officeart/2005/8/layout/orgChart1"/>
    <dgm:cxn modelId="{8BCDD643-AB3F-4124-AB40-9BBD94B83F00}" type="presParOf" srcId="{64774812-7CAD-43EE-AD36-14E2DC116301}" destId="{F2CF6EB0-6EA3-4869-A839-56CE5C72BE7B}" srcOrd="0" destOrd="0" presId="urn:microsoft.com/office/officeart/2005/8/layout/orgChart1"/>
    <dgm:cxn modelId="{30C1C16A-B091-4038-AB4E-333799C0A83E}" type="presParOf" srcId="{64774812-7CAD-43EE-AD36-14E2DC116301}" destId="{18A2C3D3-C0B3-4014-B3AA-17AC2F63EC23}" srcOrd="1" destOrd="0" presId="urn:microsoft.com/office/officeart/2005/8/layout/orgChart1"/>
    <dgm:cxn modelId="{6D8F8A60-AC05-4C05-9030-D26E1843D137}" type="presParOf" srcId="{A5AE641B-6839-4BFB-9239-418E46A9913D}" destId="{BFB4EBC6-FAC6-4E0A-8B18-F7352DC622C4}" srcOrd="1" destOrd="0" presId="urn:microsoft.com/office/officeart/2005/8/layout/orgChart1"/>
    <dgm:cxn modelId="{65E866AB-94CB-41EF-87BF-72BF55ABFB42}" type="presParOf" srcId="{A5AE641B-6839-4BFB-9239-418E46A9913D}" destId="{D328C2A6-10ED-422E-B971-24399B733BE1}" srcOrd="2" destOrd="0" presId="urn:microsoft.com/office/officeart/2005/8/layout/orgChart1"/>
    <dgm:cxn modelId="{ACF52E04-02B8-4D1D-B74F-C400A219DEB6}" type="presParOf" srcId="{ADC85855-85A2-43D2-A8E6-DA93F037A6CD}" destId="{C6F5513B-BB29-4101-AD14-9F992FED8344}" srcOrd="8" destOrd="0" presId="urn:microsoft.com/office/officeart/2005/8/layout/orgChart1"/>
    <dgm:cxn modelId="{0F5119F6-F977-48D9-AA59-7392A882842A}" type="presParOf" srcId="{ADC85855-85A2-43D2-A8E6-DA93F037A6CD}" destId="{E3CED026-516D-43A3-9B3D-8ADD81942BD1}" srcOrd="9" destOrd="0" presId="urn:microsoft.com/office/officeart/2005/8/layout/orgChart1"/>
    <dgm:cxn modelId="{BC7D8D69-3188-4D40-A338-9DBD24E8D230}" type="presParOf" srcId="{E3CED026-516D-43A3-9B3D-8ADD81942BD1}" destId="{DF3F593E-F7A6-4D60-ADF1-2FE1FD61726E}" srcOrd="0" destOrd="0" presId="urn:microsoft.com/office/officeart/2005/8/layout/orgChart1"/>
    <dgm:cxn modelId="{1B43A13B-4EF1-4885-AAD8-CAAB963B97F0}" type="presParOf" srcId="{DF3F593E-F7A6-4D60-ADF1-2FE1FD61726E}" destId="{186716F0-FD53-4317-97A6-42C18DF82069}" srcOrd="0" destOrd="0" presId="urn:microsoft.com/office/officeart/2005/8/layout/orgChart1"/>
    <dgm:cxn modelId="{A2D6E8B1-C7EC-4013-B3BE-207CA3AD1BB2}" type="presParOf" srcId="{DF3F593E-F7A6-4D60-ADF1-2FE1FD61726E}" destId="{1991CC94-C9B3-41D6-9BBF-21B6D6C88E0A}" srcOrd="1" destOrd="0" presId="urn:microsoft.com/office/officeart/2005/8/layout/orgChart1"/>
    <dgm:cxn modelId="{543AF522-A062-452B-83DC-9BE6BDA8A558}" type="presParOf" srcId="{E3CED026-516D-43A3-9B3D-8ADD81942BD1}" destId="{358AE7A6-7B5A-43B9-B2DB-484458111A11}" srcOrd="1" destOrd="0" presId="urn:microsoft.com/office/officeart/2005/8/layout/orgChart1"/>
    <dgm:cxn modelId="{82E4E4FC-D3C2-4EE6-863C-218DEB2513EB}" type="presParOf" srcId="{E3CED026-516D-43A3-9B3D-8ADD81942BD1}" destId="{2306BA87-EC94-453F-BA82-ADAC0C07BF3F}" srcOrd="2" destOrd="0" presId="urn:microsoft.com/office/officeart/2005/8/layout/orgChart1"/>
    <dgm:cxn modelId="{5130F23E-1592-42A9-9A38-2E97BE317024}" type="presParOf" srcId="{C73AC2C2-061C-44EA-8150-39E481EDF0DA}" destId="{6DE101B1-6AAC-40DE-8BF9-7E8E906F2BC3}" srcOrd="2" destOrd="0" presId="urn:microsoft.com/office/officeart/2005/8/layout/orgChart1"/>
    <dgm:cxn modelId="{599EC6BA-3322-408F-B24D-DC13F6C2AEDD}" type="presParOf" srcId="{D76AE5F3-0642-4125-9E46-EB92BD95F79D}" destId="{CA4B5CF5-AE21-40C3-AF77-948C2F899525}" srcOrd="4" destOrd="0" presId="urn:microsoft.com/office/officeart/2005/8/layout/orgChart1"/>
    <dgm:cxn modelId="{97C83D8C-C519-473A-8D8C-CED01797DE7D}" type="presParOf" srcId="{D76AE5F3-0642-4125-9E46-EB92BD95F79D}" destId="{581903DB-D7EE-423B-9F6E-839092DEB3C2}" srcOrd="5" destOrd="0" presId="urn:microsoft.com/office/officeart/2005/8/layout/orgChart1"/>
    <dgm:cxn modelId="{A2609C7E-970D-4E1C-A67E-7B55143C6FC2}" type="presParOf" srcId="{581903DB-D7EE-423B-9F6E-839092DEB3C2}" destId="{32ABB215-F42F-4511-8A12-6988F8298588}" srcOrd="0" destOrd="0" presId="urn:microsoft.com/office/officeart/2005/8/layout/orgChart1"/>
    <dgm:cxn modelId="{FE08A3EE-7E56-4643-BCAC-D8648273DEA0}" type="presParOf" srcId="{32ABB215-F42F-4511-8A12-6988F8298588}" destId="{3FE3FCC4-9A44-40BC-9769-333F439C5B5E}" srcOrd="0" destOrd="0" presId="urn:microsoft.com/office/officeart/2005/8/layout/orgChart1"/>
    <dgm:cxn modelId="{8DCC5934-AA97-4DDB-A217-A8999ED2C03B}" type="presParOf" srcId="{32ABB215-F42F-4511-8A12-6988F8298588}" destId="{76FBD747-2ACE-4C8C-A9A7-161A9011BC05}" srcOrd="1" destOrd="0" presId="urn:microsoft.com/office/officeart/2005/8/layout/orgChart1"/>
    <dgm:cxn modelId="{2642E4CE-4430-4F27-B6FF-8E2519050757}" type="presParOf" srcId="{581903DB-D7EE-423B-9F6E-839092DEB3C2}" destId="{912F8996-0655-4553-9B45-37EF0CB99121}" srcOrd="1" destOrd="0" presId="urn:microsoft.com/office/officeart/2005/8/layout/orgChart1"/>
    <dgm:cxn modelId="{484EBAC7-9D73-4129-B9CF-CA0BA29D4DAF}" type="presParOf" srcId="{912F8996-0655-4553-9B45-37EF0CB99121}" destId="{FE3289D2-BD43-4660-B848-0563886E2AD7}" srcOrd="0" destOrd="0" presId="urn:microsoft.com/office/officeart/2005/8/layout/orgChart1"/>
    <dgm:cxn modelId="{A8519ED0-FE8F-4E2A-B4D8-9E0461760B8F}" type="presParOf" srcId="{912F8996-0655-4553-9B45-37EF0CB99121}" destId="{CF4134C7-5D2E-412E-9282-C6FF067519B1}" srcOrd="1" destOrd="0" presId="urn:microsoft.com/office/officeart/2005/8/layout/orgChart1"/>
    <dgm:cxn modelId="{76FBEFEB-D84D-4CB2-95E6-AB39BB2EBCBA}" type="presParOf" srcId="{CF4134C7-5D2E-412E-9282-C6FF067519B1}" destId="{368AF3FB-6065-4EDD-87FC-CECCE1D2CA74}" srcOrd="0" destOrd="0" presId="urn:microsoft.com/office/officeart/2005/8/layout/orgChart1"/>
    <dgm:cxn modelId="{39DBCADB-6C3E-40DB-8B21-9422B79B3C7A}" type="presParOf" srcId="{368AF3FB-6065-4EDD-87FC-CECCE1D2CA74}" destId="{4FFB8D32-C561-4F0F-9EFB-9ECF5B25842B}" srcOrd="0" destOrd="0" presId="urn:microsoft.com/office/officeart/2005/8/layout/orgChart1"/>
    <dgm:cxn modelId="{146E417A-9925-47CB-BD63-E200B30443DF}" type="presParOf" srcId="{368AF3FB-6065-4EDD-87FC-CECCE1D2CA74}" destId="{8404DF35-D33C-4C42-BC18-534512DBCEC9}" srcOrd="1" destOrd="0" presId="urn:microsoft.com/office/officeart/2005/8/layout/orgChart1"/>
    <dgm:cxn modelId="{5A5E7CC6-953F-4E81-890F-3422681EBCF9}" type="presParOf" srcId="{CF4134C7-5D2E-412E-9282-C6FF067519B1}" destId="{FCA182CE-01CF-4E4D-A0D0-17AE91D4BB08}" srcOrd="1" destOrd="0" presId="urn:microsoft.com/office/officeart/2005/8/layout/orgChart1"/>
    <dgm:cxn modelId="{6BB71289-DD70-4D0C-9DCA-2A6CA1194867}" type="presParOf" srcId="{CF4134C7-5D2E-412E-9282-C6FF067519B1}" destId="{3FAAE681-3FC1-4327-ADDF-89D7925F52C0}" srcOrd="2" destOrd="0" presId="urn:microsoft.com/office/officeart/2005/8/layout/orgChart1"/>
    <dgm:cxn modelId="{3CE47A7F-FC45-48C4-8D8F-E5CBBB754EAD}" type="presParOf" srcId="{912F8996-0655-4553-9B45-37EF0CB99121}" destId="{DFF20640-5438-400A-869E-CDA4356D5580}" srcOrd="2" destOrd="0" presId="urn:microsoft.com/office/officeart/2005/8/layout/orgChart1"/>
    <dgm:cxn modelId="{E8D0A977-3D18-4742-AE48-57E367455DD8}" type="presParOf" srcId="{912F8996-0655-4553-9B45-37EF0CB99121}" destId="{185C1698-4995-4922-B315-4F6CACB6293E}" srcOrd="3" destOrd="0" presId="urn:microsoft.com/office/officeart/2005/8/layout/orgChart1"/>
    <dgm:cxn modelId="{CD624907-28F3-40EA-BD88-963801C378E8}" type="presParOf" srcId="{185C1698-4995-4922-B315-4F6CACB6293E}" destId="{E16E3DD4-F7BC-4AF2-9934-E174F1A31B43}" srcOrd="0" destOrd="0" presId="urn:microsoft.com/office/officeart/2005/8/layout/orgChart1"/>
    <dgm:cxn modelId="{3544C6F1-13EE-4EB0-835B-40713A8DD116}" type="presParOf" srcId="{E16E3DD4-F7BC-4AF2-9934-E174F1A31B43}" destId="{6F5E574E-6C91-445E-910C-60F4040BC36D}" srcOrd="0" destOrd="0" presId="urn:microsoft.com/office/officeart/2005/8/layout/orgChart1"/>
    <dgm:cxn modelId="{2FF5D219-A220-4925-96FD-FC503AA679A0}" type="presParOf" srcId="{E16E3DD4-F7BC-4AF2-9934-E174F1A31B43}" destId="{DCB12322-C0B2-468C-99D2-0AC786A6C1DE}" srcOrd="1" destOrd="0" presId="urn:microsoft.com/office/officeart/2005/8/layout/orgChart1"/>
    <dgm:cxn modelId="{2EBC164C-AFC3-4A02-9844-03216B591018}" type="presParOf" srcId="{185C1698-4995-4922-B315-4F6CACB6293E}" destId="{70C9643F-F5C2-4EA3-9028-7C8E94F1489D}" srcOrd="1" destOrd="0" presId="urn:microsoft.com/office/officeart/2005/8/layout/orgChart1"/>
    <dgm:cxn modelId="{4DB753F5-18E7-4E9E-9651-0323316FB037}" type="presParOf" srcId="{185C1698-4995-4922-B315-4F6CACB6293E}" destId="{60456B69-A2D4-442C-8A67-B60D5684D46E}" srcOrd="2" destOrd="0" presId="urn:microsoft.com/office/officeart/2005/8/layout/orgChart1"/>
    <dgm:cxn modelId="{363C90D1-4C14-45B1-847B-AB9086EB7FE6}" type="presParOf" srcId="{912F8996-0655-4553-9B45-37EF0CB99121}" destId="{28D30833-136D-4B7E-A0E5-FB43C4608D61}" srcOrd="4" destOrd="0" presId="urn:microsoft.com/office/officeart/2005/8/layout/orgChart1"/>
    <dgm:cxn modelId="{719D28CD-3B95-4560-9893-F0A89AE1C2AA}" type="presParOf" srcId="{912F8996-0655-4553-9B45-37EF0CB99121}" destId="{8309D641-3FDF-4673-8450-F6442B6B0E10}" srcOrd="5" destOrd="0" presId="urn:microsoft.com/office/officeart/2005/8/layout/orgChart1"/>
    <dgm:cxn modelId="{79590B84-9BC1-4A47-9AC5-479392B73AB6}" type="presParOf" srcId="{8309D641-3FDF-4673-8450-F6442B6B0E10}" destId="{4247C649-9023-47ED-975C-F1998D00AEFD}" srcOrd="0" destOrd="0" presId="urn:microsoft.com/office/officeart/2005/8/layout/orgChart1"/>
    <dgm:cxn modelId="{4113F354-F53D-4307-8421-0B057765408B}" type="presParOf" srcId="{4247C649-9023-47ED-975C-F1998D00AEFD}" destId="{12E06139-7500-445C-BDB6-71182D756A31}" srcOrd="0" destOrd="0" presId="urn:microsoft.com/office/officeart/2005/8/layout/orgChart1"/>
    <dgm:cxn modelId="{21DF00BE-DD23-4E86-979D-AFAEEE8B6286}" type="presParOf" srcId="{4247C649-9023-47ED-975C-F1998D00AEFD}" destId="{29B67FB1-9D60-4770-B53C-D6BAB72CB61B}" srcOrd="1" destOrd="0" presId="urn:microsoft.com/office/officeart/2005/8/layout/orgChart1"/>
    <dgm:cxn modelId="{FD0CB523-0941-4E7E-BCED-07E1D660D9EA}" type="presParOf" srcId="{8309D641-3FDF-4673-8450-F6442B6B0E10}" destId="{3BA2A445-4AAC-4236-9873-B426053200E5}" srcOrd="1" destOrd="0" presId="urn:microsoft.com/office/officeart/2005/8/layout/orgChart1"/>
    <dgm:cxn modelId="{5AED121B-72A9-4017-BA2F-05B983DBC03C}" type="presParOf" srcId="{8309D641-3FDF-4673-8450-F6442B6B0E10}" destId="{E2DA4929-B004-4BA2-A714-F0D47947B39A}" srcOrd="2" destOrd="0" presId="urn:microsoft.com/office/officeart/2005/8/layout/orgChart1"/>
    <dgm:cxn modelId="{DBDD239A-C57C-498B-9797-B238B43A7108}" type="presParOf" srcId="{912F8996-0655-4553-9B45-37EF0CB99121}" destId="{33BAD6E2-26CA-4E05-8512-E401995C7BAA}" srcOrd="6" destOrd="0" presId="urn:microsoft.com/office/officeart/2005/8/layout/orgChart1"/>
    <dgm:cxn modelId="{939EA115-D93A-49F3-A8C2-5B9923F61D1F}" type="presParOf" srcId="{912F8996-0655-4553-9B45-37EF0CB99121}" destId="{6A3BE780-F7A9-4513-B5DC-78BB08716946}" srcOrd="7" destOrd="0" presId="urn:microsoft.com/office/officeart/2005/8/layout/orgChart1"/>
    <dgm:cxn modelId="{EA25CE0A-FC58-4C87-8F54-C9C7B5310244}" type="presParOf" srcId="{6A3BE780-F7A9-4513-B5DC-78BB08716946}" destId="{33D35140-38C5-4533-9CF7-1D7A3778151A}" srcOrd="0" destOrd="0" presId="urn:microsoft.com/office/officeart/2005/8/layout/orgChart1"/>
    <dgm:cxn modelId="{E15702BE-ED1D-43CF-A1A1-3DCA452CAA79}" type="presParOf" srcId="{33D35140-38C5-4533-9CF7-1D7A3778151A}" destId="{D5B2CEED-022E-4D8E-92F5-E9B6B58937F5}" srcOrd="0" destOrd="0" presId="urn:microsoft.com/office/officeart/2005/8/layout/orgChart1"/>
    <dgm:cxn modelId="{7BAB877B-BDA7-459B-A00C-2B24D6E2D848}" type="presParOf" srcId="{33D35140-38C5-4533-9CF7-1D7A3778151A}" destId="{D29BC4FD-02FE-4125-9019-E317A9FC5D44}" srcOrd="1" destOrd="0" presId="urn:microsoft.com/office/officeart/2005/8/layout/orgChart1"/>
    <dgm:cxn modelId="{AFF43A29-C096-4C39-8297-0F946EAA5EE7}" type="presParOf" srcId="{6A3BE780-F7A9-4513-B5DC-78BB08716946}" destId="{6F2B6CD1-7A13-43BB-BC2D-D032EC18E44E}" srcOrd="1" destOrd="0" presId="urn:microsoft.com/office/officeart/2005/8/layout/orgChart1"/>
    <dgm:cxn modelId="{081659CE-D089-44A0-9450-2EB09567B54E}" type="presParOf" srcId="{6A3BE780-F7A9-4513-B5DC-78BB08716946}" destId="{F77528CF-11B2-49F9-AB5C-2838B79F01B7}" srcOrd="2" destOrd="0" presId="urn:microsoft.com/office/officeart/2005/8/layout/orgChart1"/>
    <dgm:cxn modelId="{207955DB-A78B-4E91-8796-8537A2134601}" type="presParOf" srcId="{912F8996-0655-4553-9B45-37EF0CB99121}" destId="{EB9EEB66-9C8F-4335-AFD5-AD3F5412FA19}" srcOrd="8" destOrd="0" presId="urn:microsoft.com/office/officeart/2005/8/layout/orgChart1"/>
    <dgm:cxn modelId="{A5B7C58A-A1A6-4210-AE60-2300F9AC5339}" type="presParOf" srcId="{912F8996-0655-4553-9B45-37EF0CB99121}" destId="{6A274990-EC88-4730-BB2B-25EA3B28104B}" srcOrd="9" destOrd="0" presId="urn:microsoft.com/office/officeart/2005/8/layout/orgChart1"/>
    <dgm:cxn modelId="{999748F6-9522-4094-94C6-DFBFA4D4325D}" type="presParOf" srcId="{6A274990-EC88-4730-BB2B-25EA3B28104B}" destId="{617AE39B-9546-4520-BB7B-6679AFA04A97}" srcOrd="0" destOrd="0" presId="urn:microsoft.com/office/officeart/2005/8/layout/orgChart1"/>
    <dgm:cxn modelId="{1D5EB876-F247-4BB5-A050-AECACAAE32D6}" type="presParOf" srcId="{617AE39B-9546-4520-BB7B-6679AFA04A97}" destId="{858B0D4F-E4CF-4E70-9F29-6B12D4C00B30}" srcOrd="0" destOrd="0" presId="urn:microsoft.com/office/officeart/2005/8/layout/orgChart1"/>
    <dgm:cxn modelId="{062CA307-8AD3-4695-8DBD-DD6E7ABA2834}" type="presParOf" srcId="{617AE39B-9546-4520-BB7B-6679AFA04A97}" destId="{1C6AFFB6-97B5-452A-B1BD-E9D2E211DDFE}" srcOrd="1" destOrd="0" presId="urn:microsoft.com/office/officeart/2005/8/layout/orgChart1"/>
    <dgm:cxn modelId="{3571E9EB-F76E-434E-9627-A7FA76EA08CB}" type="presParOf" srcId="{6A274990-EC88-4730-BB2B-25EA3B28104B}" destId="{64B82CB8-BD6B-494A-A449-59F5964BFB15}" srcOrd="1" destOrd="0" presId="urn:microsoft.com/office/officeart/2005/8/layout/orgChart1"/>
    <dgm:cxn modelId="{8DB48213-CCA8-4083-B747-6C2C49AAFD0F}" type="presParOf" srcId="{6A274990-EC88-4730-BB2B-25EA3B28104B}" destId="{3D973132-8197-4607-ADB4-B6F760B04BD4}" srcOrd="2" destOrd="0" presId="urn:microsoft.com/office/officeart/2005/8/layout/orgChart1"/>
    <dgm:cxn modelId="{7EC4495F-80B7-4DB1-913F-F8FB183B5FCC}" type="presParOf" srcId="{581903DB-D7EE-423B-9F6E-839092DEB3C2}" destId="{33D07674-0034-4F05-B1C7-68D6A660895F}" srcOrd="2" destOrd="0" presId="urn:microsoft.com/office/officeart/2005/8/layout/orgChart1"/>
    <dgm:cxn modelId="{AE5FB71B-2BA9-4D9B-8741-EBEB345C8C72}" type="presParOf" srcId="{E2563176-FF7D-46C0-B562-DE470EEAB1AC}" destId="{CB06721F-1B49-4330-9039-2E5212C5E0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EEB66-9C8F-4335-AFD5-AD3F5412FA19}">
      <dsp:nvSpPr>
        <dsp:cNvPr id="0" name=""/>
        <dsp:cNvSpPr/>
      </dsp:nvSpPr>
      <dsp:spPr>
        <a:xfrm>
          <a:off x="7053026" y="2310404"/>
          <a:ext cx="96011" cy="332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809"/>
              </a:lnTo>
              <a:lnTo>
                <a:pt x="96011" y="33238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AD6E2-26CA-4E05-8512-E401995C7BAA}">
      <dsp:nvSpPr>
        <dsp:cNvPr id="0" name=""/>
        <dsp:cNvSpPr/>
      </dsp:nvSpPr>
      <dsp:spPr>
        <a:xfrm>
          <a:off x="7053026" y="2310404"/>
          <a:ext cx="96011" cy="2628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760"/>
              </a:lnTo>
              <a:lnTo>
                <a:pt x="96011" y="26287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30833-136D-4B7E-A0E5-FB43C4608D61}">
      <dsp:nvSpPr>
        <dsp:cNvPr id="0" name=""/>
        <dsp:cNvSpPr/>
      </dsp:nvSpPr>
      <dsp:spPr>
        <a:xfrm>
          <a:off x="7053026" y="2310404"/>
          <a:ext cx="96011" cy="1934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105"/>
              </a:lnTo>
              <a:lnTo>
                <a:pt x="96011" y="19341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20640-5438-400A-869E-CDA4356D5580}">
      <dsp:nvSpPr>
        <dsp:cNvPr id="0" name=""/>
        <dsp:cNvSpPr/>
      </dsp:nvSpPr>
      <dsp:spPr>
        <a:xfrm>
          <a:off x="7053026" y="2310404"/>
          <a:ext cx="96011" cy="1200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086"/>
              </a:lnTo>
              <a:lnTo>
                <a:pt x="96011" y="12000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289D2-BD43-4660-B848-0563886E2AD7}">
      <dsp:nvSpPr>
        <dsp:cNvPr id="0" name=""/>
        <dsp:cNvSpPr/>
      </dsp:nvSpPr>
      <dsp:spPr>
        <a:xfrm>
          <a:off x="7053026" y="2310404"/>
          <a:ext cx="96001" cy="505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234"/>
              </a:lnTo>
              <a:lnTo>
                <a:pt x="96001" y="5052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B5CF5-AE21-40C3-AF77-948C2F899525}">
      <dsp:nvSpPr>
        <dsp:cNvPr id="0" name=""/>
        <dsp:cNvSpPr/>
      </dsp:nvSpPr>
      <dsp:spPr>
        <a:xfrm>
          <a:off x="4652090" y="1547067"/>
          <a:ext cx="3150234" cy="246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790"/>
              </a:lnTo>
              <a:lnTo>
                <a:pt x="3150234" y="137790"/>
              </a:lnTo>
              <a:lnTo>
                <a:pt x="3150234" y="2463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5513B-BB29-4101-AD14-9F992FED8344}">
      <dsp:nvSpPr>
        <dsp:cNvPr id="0" name=""/>
        <dsp:cNvSpPr/>
      </dsp:nvSpPr>
      <dsp:spPr>
        <a:xfrm>
          <a:off x="4287402" y="2299919"/>
          <a:ext cx="455812" cy="3336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367"/>
              </a:lnTo>
              <a:lnTo>
                <a:pt x="455812" y="33363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B6C8C-6B53-452E-9D0C-8B045134039C}">
      <dsp:nvSpPr>
        <dsp:cNvPr id="0" name=""/>
        <dsp:cNvSpPr/>
      </dsp:nvSpPr>
      <dsp:spPr>
        <a:xfrm>
          <a:off x="4287402" y="2299919"/>
          <a:ext cx="474795" cy="2649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724"/>
              </a:lnTo>
              <a:lnTo>
                <a:pt x="474795" y="26497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D4758-BE8D-4C3B-8638-B6947650B38B}">
      <dsp:nvSpPr>
        <dsp:cNvPr id="0" name=""/>
        <dsp:cNvSpPr/>
      </dsp:nvSpPr>
      <dsp:spPr>
        <a:xfrm>
          <a:off x="4287402" y="2299919"/>
          <a:ext cx="465303" cy="1925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04"/>
              </a:lnTo>
              <a:lnTo>
                <a:pt x="465303" y="19251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1EFF7-3B74-49D9-90F7-4BA6FAECF6FC}">
      <dsp:nvSpPr>
        <dsp:cNvPr id="0" name=""/>
        <dsp:cNvSpPr/>
      </dsp:nvSpPr>
      <dsp:spPr>
        <a:xfrm>
          <a:off x="4287402" y="2299919"/>
          <a:ext cx="446320" cy="11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004"/>
              </a:lnTo>
              <a:lnTo>
                <a:pt x="446320" y="11720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B617A-E0B8-408F-B955-4E4AF2442BB6}">
      <dsp:nvSpPr>
        <dsp:cNvPr id="0" name=""/>
        <dsp:cNvSpPr/>
      </dsp:nvSpPr>
      <dsp:spPr>
        <a:xfrm>
          <a:off x="4287402" y="2299919"/>
          <a:ext cx="436828" cy="475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869"/>
              </a:lnTo>
              <a:lnTo>
                <a:pt x="436828" y="475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FBB3E-D18F-48D9-AF73-15E9D6D0BD17}">
      <dsp:nvSpPr>
        <dsp:cNvPr id="0" name=""/>
        <dsp:cNvSpPr/>
      </dsp:nvSpPr>
      <dsp:spPr>
        <a:xfrm>
          <a:off x="4652090" y="1547067"/>
          <a:ext cx="708371" cy="235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306"/>
              </a:lnTo>
              <a:lnTo>
                <a:pt x="708371" y="127306"/>
              </a:lnTo>
              <a:lnTo>
                <a:pt x="708371" y="2358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989E6-C3A6-422E-BD38-ED066386C20B}">
      <dsp:nvSpPr>
        <dsp:cNvPr id="0" name=""/>
        <dsp:cNvSpPr/>
      </dsp:nvSpPr>
      <dsp:spPr>
        <a:xfrm>
          <a:off x="3133092" y="5158126"/>
          <a:ext cx="91440" cy="418903"/>
        </a:xfrm>
        <a:custGeom>
          <a:avLst/>
          <a:gdLst/>
          <a:ahLst/>
          <a:cxnLst/>
          <a:rect l="0" t="0" r="0" b="0"/>
          <a:pathLst>
            <a:path>
              <a:moveTo>
                <a:pt x="68291" y="0"/>
              </a:moveTo>
              <a:lnTo>
                <a:pt x="45720" y="4189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89B32-9D25-4EB9-85E0-C6818B1193BE}">
      <dsp:nvSpPr>
        <dsp:cNvPr id="0" name=""/>
        <dsp:cNvSpPr/>
      </dsp:nvSpPr>
      <dsp:spPr>
        <a:xfrm>
          <a:off x="3569247" y="4415262"/>
          <a:ext cx="91440" cy="225884"/>
        </a:xfrm>
        <a:custGeom>
          <a:avLst/>
          <a:gdLst/>
          <a:ahLst/>
          <a:cxnLst/>
          <a:rect l="0" t="0" r="0" b="0"/>
          <a:pathLst>
            <a:path>
              <a:moveTo>
                <a:pt x="55459" y="0"/>
              </a:moveTo>
              <a:lnTo>
                <a:pt x="55459" y="117318"/>
              </a:lnTo>
              <a:lnTo>
                <a:pt x="45720" y="117318"/>
              </a:lnTo>
              <a:lnTo>
                <a:pt x="45720" y="2258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5360F-D5FE-4413-AAD4-F194DB8978F6}">
      <dsp:nvSpPr>
        <dsp:cNvPr id="0" name=""/>
        <dsp:cNvSpPr/>
      </dsp:nvSpPr>
      <dsp:spPr>
        <a:xfrm>
          <a:off x="3578987" y="3718140"/>
          <a:ext cx="91440" cy="180141"/>
        </a:xfrm>
        <a:custGeom>
          <a:avLst/>
          <a:gdLst/>
          <a:ahLst/>
          <a:cxnLst/>
          <a:rect l="0" t="0" r="0" b="0"/>
          <a:pathLst>
            <a:path>
              <a:moveTo>
                <a:pt x="65706" y="0"/>
              </a:moveTo>
              <a:lnTo>
                <a:pt x="65706" y="71575"/>
              </a:lnTo>
              <a:lnTo>
                <a:pt x="45720" y="71575"/>
              </a:lnTo>
              <a:lnTo>
                <a:pt x="45720" y="1801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BC57A-EAD4-4603-8278-27A71536332D}">
      <dsp:nvSpPr>
        <dsp:cNvPr id="0" name=""/>
        <dsp:cNvSpPr/>
      </dsp:nvSpPr>
      <dsp:spPr>
        <a:xfrm>
          <a:off x="3595747" y="2992528"/>
          <a:ext cx="91440" cy="208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066"/>
              </a:lnTo>
              <a:lnTo>
                <a:pt x="48945" y="100066"/>
              </a:lnTo>
              <a:lnTo>
                <a:pt x="48945" y="2086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7896B-66BA-4FE9-A1AF-683C59EE98CF}">
      <dsp:nvSpPr>
        <dsp:cNvPr id="0" name=""/>
        <dsp:cNvSpPr/>
      </dsp:nvSpPr>
      <dsp:spPr>
        <a:xfrm>
          <a:off x="2500010" y="2288385"/>
          <a:ext cx="1141457" cy="187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96"/>
              </a:lnTo>
              <a:lnTo>
                <a:pt x="1141457" y="78596"/>
              </a:lnTo>
              <a:lnTo>
                <a:pt x="1141457" y="1871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4C5F4-C6F4-4145-80AA-A48A0C1EE7EA}">
      <dsp:nvSpPr>
        <dsp:cNvPr id="0" name=""/>
        <dsp:cNvSpPr/>
      </dsp:nvSpPr>
      <dsp:spPr>
        <a:xfrm>
          <a:off x="1714528" y="5167623"/>
          <a:ext cx="125409" cy="442762"/>
        </a:xfrm>
        <a:custGeom>
          <a:avLst/>
          <a:gdLst/>
          <a:ahLst/>
          <a:cxnLst/>
          <a:rect l="0" t="0" r="0" b="0"/>
          <a:pathLst>
            <a:path>
              <a:moveTo>
                <a:pt x="125409" y="0"/>
              </a:moveTo>
              <a:lnTo>
                <a:pt x="0" y="4427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7E795-BA4E-4001-B177-F37778619AC2}">
      <dsp:nvSpPr>
        <dsp:cNvPr id="0" name=""/>
        <dsp:cNvSpPr/>
      </dsp:nvSpPr>
      <dsp:spPr>
        <a:xfrm>
          <a:off x="2147635" y="4482469"/>
          <a:ext cx="91440" cy="1681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607"/>
              </a:lnTo>
              <a:lnTo>
                <a:pt x="105886" y="59607"/>
              </a:lnTo>
              <a:lnTo>
                <a:pt x="105886" y="1681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025B4-23FE-41A6-A421-2C774DA1F4F1}">
      <dsp:nvSpPr>
        <dsp:cNvPr id="0" name=""/>
        <dsp:cNvSpPr/>
      </dsp:nvSpPr>
      <dsp:spPr>
        <a:xfrm>
          <a:off x="2147635" y="3718135"/>
          <a:ext cx="91440" cy="247354"/>
        </a:xfrm>
        <a:custGeom>
          <a:avLst/>
          <a:gdLst/>
          <a:ahLst/>
          <a:cxnLst/>
          <a:rect l="0" t="0" r="0" b="0"/>
          <a:pathLst>
            <a:path>
              <a:moveTo>
                <a:pt x="64713" y="0"/>
              </a:moveTo>
              <a:lnTo>
                <a:pt x="64713" y="138788"/>
              </a:lnTo>
              <a:lnTo>
                <a:pt x="45720" y="138788"/>
              </a:lnTo>
              <a:lnTo>
                <a:pt x="45720" y="2473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1B47C-F216-4801-B6AF-B68E1195CE9E}">
      <dsp:nvSpPr>
        <dsp:cNvPr id="0" name=""/>
        <dsp:cNvSpPr/>
      </dsp:nvSpPr>
      <dsp:spPr>
        <a:xfrm>
          <a:off x="2212348" y="3022497"/>
          <a:ext cx="115141" cy="178657"/>
        </a:xfrm>
        <a:custGeom>
          <a:avLst/>
          <a:gdLst/>
          <a:ahLst/>
          <a:cxnLst/>
          <a:rect l="0" t="0" r="0" b="0"/>
          <a:pathLst>
            <a:path>
              <a:moveTo>
                <a:pt x="115141" y="0"/>
              </a:moveTo>
              <a:lnTo>
                <a:pt x="115141" y="70092"/>
              </a:lnTo>
              <a:lnTo>
                <a:pt x="0" y="70092"/>
              </a:lnTo>
              <a:lnTo>
                <a:pt x="0" y="1786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FD122-700B-4AB8-BE2A-70C8A5312CD6}">
      <dsp:nvSpPr>
        <dsp:cNvPr id="0" name=""/>
        <dsp:cNvSpPr/>
      </dsp:nvSpPr>
      <dsp:spPr>
        <a:xfrm>
          <a:off x="2327490" y="2288385"/>
          <a:ext cx="172520" cy="217131"/>
        </a:xfrm>
        <a:custGeom>
          <a:avLst/>
          <a:gdLst/>
          <a:ahLst/>
          <a:cxnLst/>
          <a:rect l="0" t="0" r="0" b="0"/>
          <a:pathLst>
            <a:path>
              <a:moveTo>
                <a:pt x="172520" y="0"/>
              </a:moveTo>
              <a:lnTo>
                <a:pt x="172520" y="108565"/>
              </a:lnTo>
              <a:lnTo>
                <a:pt x="0" y="108565"/>
              </a:lnTo>
              <a:lnTo>
                <a:pt x="0" y="217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6902C-A7B1-4436-9C88-84BB74C177B1}">
      <dsp:nvSpPr>
        <dsp:cNvPr id="0" name=""/>
        <dsp:cNvSpPr/>
      </dsp:nvSpPr>
      <dsp:spPr>
        <a:xfrm>
          <a:off x="993846" y="3003508"/>
          <a:ext cx="91440" cy="475621"/>
        </a:xfrm>
        <a:custGeom>
          <a:avLst/>
          <a:gdLst/>
          <a:ahLst/>
          <a:cxnLst/>
          <a:rect l="0" t="0" r="0" b="0"/>
          <a:pathLst>
            <a:path>
              <a:moveTo>
                <a:pt x="115326" y="0"/>
              </a:moveTo>
              <a:lnTo>
                <a:pt x="115326" y="475621"/>
              </a:lnTo>
              <a:lnTo>
                <a:pt x="45720" y="4756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59C57-F6A7-4B96-84A7-628DC80DC743}">
      <dsp:nvSpPr>
        <dsp:cNvPr id="0" name=""/>
        <dsp:cNvSpPr/>
      </dsp:nvSpPr>
      <dsp:spPr>
        <a:xfrm>
          <a:off x="1056186" y="3003508"/>
          <a:ext cx="91440" cy="2565451"/>
        </a:xfrm>
        <a:custGeom>
          <a:avLst/>
          <a:gdLst/>
          <a:ahLst/>
          <a:cxnLst/>
          <a:rect l="0" t="0" r="0" b="0"/>
          <a:pathLst>
            <a:path>
              <a:moveTo>
                <a:pt x="52986" y="0"/>
              </a:moveTo>
              <a:lnTo>
                <a:pt x="52986" y="2565451"/>
              </a:lnTo>
              <a:lnTo>
                <a:pt x="45720" y="25654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D923C-D9EC-46AF-83C4-A816F6286614}">
      <dsp:nvSpPr>
        <dsp:cNvPr id="0" name=""/>
        <dsp:cNvSpPr/>
      </dsp:nvSpPr>
      <dsp:spPr>
        <a:xfrm>
          <a:off x="1002811" y="3003508"/>
          <a:ext cx="106360" cy="1934534"/>
        </a:xfrm>
        <a:custGeom>
          <a:avLst/>
          <a:gdLst/>
          <a:ahLst/>
          <a:cxnLst/>
          <a:rect l="0" t="0" r="0" b="0"/>
          <a:pathLst>
            <a:path>
              <a:moveTo>
                <a:pt x="106360" y="0"/>
              </a:moveTo>
              <a:lnTo>
                <a:pt x="106360" y="1934534"/>
              </a:lnTo>
              <a:lnTo>
                <a:pt x="0" y="1934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25BE3-FD87-448F-9D23-71139D952943}">
      <dsp:nvSpPr>
        <dsp:cNvPr id="0" name=""/>
        <dsp:cNvSpPr/>
      </dsp:nvSpPr>
      <dsp:spPr>
        <a:xfrm>
          <a:off x="922597" y="3003508"/>
          <a:ext cx="186575" cy="1228840"/>
        </a:xfrm>
        <a:custGeom>
          <a:avLst/>
          <a:gdLst/>
          <a:ahLst/>
          <a:cxnLst/>
          <a:rect l="0" t="0" r="0" b="0"/>
          <a:pathLst>
            <a:path>
              <a:moveTo>
                <a:pt x="186575" y="0"/>
              </a:moveTo>
              <a:lnTo>
                <a:pt x="186575" y="1228840"/>
              </a:lnTo>
              <a:lnTo>
                <a:pt x="0" y="12288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BBAF0-B06A-4052-A934-5BCCAAE9D101}">
      <dsp:nvSpPr>
        <dsp:cNvPr id="0" name=""/>
        <dsp:cNvSpPr/>
      </dsp:nvSpPr>
      <dsp:spPr>
        <a:xfrm>
          <a:off x="1109172" y="2288385"/>
          <a:ext cx="1390837" cy="198142"/>
        </a:xfrm>
        <a:custGeom>
          <a:avLst/>
          <a:gdLst/>
          <a:ahLst/>
          <a:cxnLst/>
          <a:rect l="0" t="0" r="0" b="0"/>
          <a:pathLst>
            <a:path>
              <a:moveTo>
                <a:pt x="1390837" y="0"/>
              </a:moveTo>
              <a:lnTo>
                <a:pt x="1390837" y="89577"/>
              </a:lnTo>
              <a:lnTo>
                <a:pt x="0" y="89577"/>
              </a:lnTo>
              <a:lnTo>
                <a:pt x="0" y="1981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93820-1404-432F-9AE3-1611F78FF675}">
      <dsp:nvSpPr>
        <dsp:cNvPr id="0" name=""/>
        <dsp:cNvSpPr/>
      </dsp:nvSpPr>
      <dsp:spPr>
        <a:xfrm>
          <a:off x="2500010" y="1547067"/>
          <a:ext cx="2152080" cy="236120"/>
        </a:xfrm>
        <a:custGeom>
          <a:avLst/>
          <a:gdLst/>
          <a:ahLst/>
          <a:cxnLst/>
          <a:rect l="0" t="0" r="0" b="0"/>
          <a:pathLst>
            <a:path>
              <a:moveTo>
                <a:pt x="2152080" y="0"/>
              </a:moveTo>
              <a:lnTo>
                <a:pt x="2152080" y="127554"/>
              </a:lnTo>
              <a:lnTo>
                <a:pt x="0" y="127554"/>
              </a:lnTo>
              <a:lnTo>
                <a:pt x="0" y="236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2FBA5-A545-42E5-93A3-DA9B87B9ED5C}">
      <dsp:nvSpPr>
        <dsp:cNvPr id="0" name=""/>
        <dsp:cNvSpPr/>
      </dsp:nvSpPr>
      <dsp:spPr>
        <a:xfrm>
          <a:off x="684010" y="1030087"/>
          <a:ext cx="7936161" cy="5169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/>
            <a:t>Модель личностного роста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1" kern="1200" dirty="0"/>
            <a:t>Цель: формирование ключевых компетенций личности</a:t>
          </a:r>
        </a:p>
      </dsp:txBody>
      <dsp:txXfrm>
        <a:off x="684010" y="1030087"/>
        <a:ext cx="7936161" cy="516980"/>
      </dsp:txXfrm>
    </dsp:sp>
    <dsp:sp modelId="{D98A746A-2BFD-4918-A760-8A8432805926}">
      <dsp:nvSpPr>
        <dsp:cNvPr id="0" name=""/>
        <dsp:cNvSpPr/>
      </dsp:nvSpPr>
      <dsp:spPr>
        <a:xfrm>
          <a:off x="1093080" y="1783187"/>
          <a:ext cx="2813860" cy="5051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Предметные компетенции</a:t>
          </a:r>
        </a:p>
      </dsp:txBody>
      <dsp:txXfrm>
        <a:off x="1093080" y="1783187"/>
        <a:ext cx="2813860" cy="505198"/>
      </dsp:txXfrm>
    </dsp:sp>
    <dsp:sp modelId="{4B8DB933-8D6A-4093-A514-F571631178BE}">
      <dsp:nvSpPr>
        <dsp:cNvPr id="0" name=""/>
        <dsp:cNvSpPr/>
      </dsp:nvSpPr>
      <dsp:spPr>
        <a:xfrm>
          <a:off x="380050" y="2486528"/>
          <a:ext cx="1458245" cy="5169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ФИЗИКА</a:t>
          </a:r>
        </a:p>
      </dsp:txBody>
      <dsp:txXfrm>
        <a:off x="380050" y="2486528"/>
        <a:ext cx="1458245" cy="516980"/>
      </dsp:txXfrm>
    </dsp:sp>
    <dsp:sp modelId="{F4607A14-91D2-4F83-A4EF-0830B3387C18}">
      <dsp:nvSpPr>
        <dsp:cNvPr id="0" name=""/>
        <dsp:cNvSpPr/>
      </dsp:nvSpPr>
      <dsp:spPr>
        <a:xfrm>
          <a:off x="251515" y="3973859"/>
          <a:ext cx="671081" cy="516980"/>
        </a:xfrm>
        <a:prstGeom prst="flowChartAlternateProcess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ИОП</a:t>
          </a:r>
        </a:p>
      </dsp:txBody>
      <dsp:txXfrm>
        <a:off x="276751" y="3999095"/>
        <a:ext cx="620609" cy="466508"/>
      </dsp:txXfrm>
    </dsp:sp>
    <dsp:sp modelId="{F2475AA2-3BC1-44D8-93B9-976C1BAAAF99}">
      <dsp:nvSpPr>
        <dsp:cNvPr id="0" name=""/>
        <dsp:cNvSpPr/>
      </dsp:nvSpPr>
      <dsp:spPr>
        <a:xfrm>
          <a:off x="184442" y="4679553"/>
          <a:ext cx="818369" cy="516980"/>
        </a:xfrm>
        <a:prstGeom prst="flowChartAlternateProcess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КОР</a:t>
          </a:r>
        </a:p>
      </dsp:txBody>
      <dsp:txXfrm>
        <a:off x="209678" y="4704789"/>
        <a:ext cx="767897" cy="466508"/>
      </dsp:txXfrm>
    </dsp:sp>
    <dsp:sp modelId="{D0742BFD-AA51-4492-8C80-041045D6CD78}">
      <dsp:nvSpPr>
        <dsp:cNvPr id="0" name=""/>
        <dsp:cNvSpPr/>
      </dsp:nvSpPr>
      <dsp:spPr>
        <a:xfrm>
          <a:off x="67946" y="5310470"/>
          <a:ext cx="1033960" cy="516980"/>
        </a:xfrm>
        <a:prstGeom prst="flowChartAlternateProcess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/>
            <a:t>ДРУГИЕ РЕСУРСЫ</a:t>
          </a:r>
        </a:p>
      </dsp:txBody>
      <dsp:txXfrm>
        <a:off x="93182" y="5335706"/>
        <a:ext cx="983488" cy="466508"/>
      </dsp:txXfrm>
    </dsp:sp>
    <dsp:sp modelId="{A8BFB7C4-290E-4F3F-907F-13CCA70BB3F4}">
      <dsp:nvSpPr>
        <dsp:cNvPr id="0" name=""/>
        <dsp:cNvSpPr/>
      </dsp:nvSpPr>
      <dsp:spPr>
        <a:xfrm>
          <a:off x="5606" y="3220640"/>
          <a:ext cx="1033960" cy="516980"/>
        </a:xfrm>
        <a:prstGeom prst="flowChartAlternateProcess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/>
            <a:t>ЛИТЕРАТУРА</a:t>
          </a:r>
        </a:p>
      </dsp:txBody>
      <dsp:txXfrm>
        <a:off x="30842" y="3245876"/>
        <a:ext cx="983488" cy="466508"/>
      </dsp:txXfrm>
    </dsp:sp>
    <dsp:sp modelId="{213061A8-5365-4296-A5C4-62AEC0E02BFB}">
      <dsp:nvSpPr>
        <dsp:cNvPr id="0" name=""/>
        <dsp:cNvSpPr/>
      </dsp:nvSpPr>
      <dsp:spPr>
        <a:xfrm>
          <a:off x="1708277" y="2505517"/>
          <a:ext cx="1238425" cy="5169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МАТЕМАТИКА</a:t>
          </a:r>
        </a:p>
      </dsp:txBody>
      <dsp:txXfrm>
        <a:off x="1708277" y="2505517"/>
        <a:ext cx="1238425" cy="516980"/>
      </dsp:txXfrm>
    </dsp:sp>
    <dsp:sp modelId="{23F91A5B-A789-4C42-BADF-B2F55D14F311}">
      <dsp:nvSpPr>
        <dsp:cNvPr id="0" name=""/>
        <dsp:cNvSpPr/>
      </dsp:nvSpPr>
      <dsp:spPr>
        <a:xfrm>
          <a:off x="1695368" y="3201155"/>
          <a:ext cx="1033960" cy="516980"/>
        </a:xfrm>
        <a:prstGeom prst="flowChartAlternateProcess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/>
            <a:t>ЛИТЕРАТУРА</a:t>
          </a:r>
        </a:p>
      </dsp:txBody>
      <dsp:txXfrm>
        <a:off x="1720604" y="3226391"/>
        <a:ext cx="983488" cy="466508"/>
      </dsp:txXfrm>
    </dsp:sp>
    <dsp:sp modelId="{EF6153F6-15F3-4744-A309-7558E70F666B}">
      <dsp:nvSpPr>
        <dsp:cNvPr id="0" name=""/>
        <dsp:cNvSpPr/>
      </dsp:nvSpPr>
      <dsp:spPr>
        <a:xfrm>
          <a:off x="1676374" y="3965489"/>
          <a:ext cx="1033960" cy="516980"/>
        </a:xfrm>
        <a:prstGeom prst="flowChartAlternateProcess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ИОП</a:t>
          </a:r>
        </a:p>
      </dsp:txBody>
      <dsp:txXfrm>
        <a:off x="1701610" y="3990725"/>
        <a:ext cx="983488" cy="466508"/>
      </dsp:txXfrm>
    </dsp:sp>
    <dsp:sp modelId="{82650B8C-31EF-4DC7-AD31-DF602393AD25}">
      <dsp:nvSpPr>
        <dsp:cNvPr id="0" name=""/>
        <dsp:cNvSpPr/>
      </dsp:nvSpPr>
      <dsp:spPr>
        <a:xfrm>
          <a:off x="1736541" y="4650643"/>
          <a:ext cx="1033960" cy="516980"/>
        </a:xfrm>
        <a:prstGeom prst="flowChartAlternateProcess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КОР</a:t>
          </a:r>
        </a:p>
      </dsp:txBody>
      <dsp:txXfrm>
        <a:off x="1761777" y="4675879"/>
        <a:ext cx="983488" cy="466508"/>
      </dsp:txXfrm>
    </dsp:sp>
    <dsp:sp modelId="{6A76FFE1-6C70-40C0-B7C0-E346ABAE6B7D}">
      <dsp:nvSpPr>
        <dsp:cNvPr id="0" name=""/>
        <dsp:cNvSpPr/>
      </dsp:nvSpPr>
      <dsp:spPr>
        <a:xfrm>
          <a:off x="1714528" y="5351896"/>
          <a:ext cx="1033960" cy="516980"/>
        </a:xfrm>
        <a:prstGeom prst="flowChartAlternateProcess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/>
            <a:t>ДРУГИЕ РЕСУРСЫ</a:t>
          </a:r>
        </a:p>
      </dsp:txBody>
      <dsp:txXfrm>
        <a:off x="1739764" y="5377132"/>
        <a:ext cx="983488" cy="466508"/>
      </dsp:txXfrm>
    </dsp:sp>
    <dsp:sp modelId="{9779EEF2-D670-4BBE-80F6-F5E260F1166E}">
      <dsp:nvSpPr>
        <dsp:cNvPr id="0" name=""/>
        <dsp:cNvSpPr/>
      </dsp:nvSpPr>
      <dsp:spPr>
        <a:xfrm>
          <a:off x="3086401" y="2475548"/>
          <a:ext cx="1110131" cy="5169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/>
            <a:t>АНГЛИЙСКИЙ ЯЗЫК</a:t>
          </a:r>
        </a:p>
      </dsp:txBody>
      <dsp:txXfrm>
        <a:off x="3086401" y="2475548"/>
        <a:ext cx="1110131" cy="516980"/>
      </dsp:txXfrm>
    </dsp:sp>
    <dsp:sp modelId="{861CE550-052E-41ED-8B3A-594CA0971978}">
      <dsp:nvSpPr>
        <dsp:cNvPr id="0" name=""/>
        <dsp:cNvSpPr/>
      </dsp:nvSpPr>
      <dsp:spPr>
        <a:xfrm>
          <a:off x="3127713" y="3201160"/>
          <a:ext cx="1033960" cy="516980"/>
        </a:xfrm>
        <a:prstGeom prst="flowChartAlternateProcess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/>
            <a:t>ЛИТЕРАТУРА</a:t>
          </a:r>
        </a:p>
      </dsp:txBody>
      <dsp:txXfrm>
        <a:off x="3152949" y="3226396"/>
        <a:ext cx="983488" cy="466508"/>
      </dsp:txXfrm>
    </dsp:sp>
    <dsp:sp modelId="{A463C0B0-13D7-4CE4-BC1F-85479293CC6E}">
      <dsp:nvSpPr>
        <dsp:cNvPr id="0" name=""/>
        <dsp:cNvSpPr/>
      </dsp:nvSpPr>
      <dsp:spPr>
        <a:xfrm>
          <a:off x="3107727" y="3898282"/>
          <a:ext cx="1033960" cy="516980"/>
        </a:xfrm>
        <a:prstGeom prst="flowChartAlternateProcess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ИОП</a:t>
          </a:r>
        </a:p>
      </dsp:txBody>
      <dsp:txXfrm>
        <a:off x="3132963" y="3923518"/>
        <a:ext cx="983488" cy="466508"/>
      </dsp:txXfrm>
    </dsp:sp>
    <dsp:sp modelId="{CED02FD6-D7BD-4D74-A010-3708AF6BED63}">
      <dsp:nvSpPr>
        <dsp:cNvPr id="0" name=""/>
        <dsp:cNvSpPr/>
      </dsp:nvSpPr>
      <dsp:spPr>
        <a:xfrm>
          <a:off x="3097987" y="4641146"/>
          <a:ext cx="1033960" cy="516980"/>
        </a:xfrm>
        <a:prstGeom prst="flowChartAlternateProcess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КОР</a:t>
          </a:r>
        </a:p>
      </dsp:txBody>
      <dsp:txXfrm>
        <a:off x="3123223" y="4666382"/>
        <a:ext cx="983488" cy="466508"/>
      </dsp:txXfrm>
    </dsp:sp>
    <dsp:sp modelId="{2E19C4FC-31C6-4585-B380-A59528B7BF0E}">
      <dsp:nvSpPr>
        <dsp:cNvPr id="0" name=""/>
        <dsp:cNvSpPr/>
      </dsp:nvSpPr>
      <dsp:spPr>
        <a:xfrm>
          <a:off x="3178812" y="5318540"/>
          <a:ext cx="1033960" cy="516980"/>
        </a:xfrm>
        <a:prstGeom prst="flowChartAlternateProcess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/>
            <a:t>ДРУГИЕ РЕСУРСЫ</a:t>
          </a:r>
        </a:p>
      </dsp:txBody>
      <dsp:txXfrm>
        <a:off x="3204048" y="5343776"/>
        <a:ext cx="983488" cy="466508"/>
      </dsp:txXfrm>
    </dsp:sp>
    <dsp:sp modelId="{6B79A206-8453-47FA-9CB0-C58516DC4B6E}">
      <dsp:nvSpPr>
        <dsp:cNvPr id="0" name=""/>
        <dsp:cNvSpPr/>
      </dsp:nvSpPr>
      <dsp:spPr>
        <a:xfrm>
          <a:off x="4019137" y="1782939"/>
          <a:ext cx="2682650" cy="5169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Метапредметные  компетенции </a:t>
          </a:r>
        </a:p>
      </dsp:txBody>
      <dsp:txXfrm>
        <a:off x="4019137" y="1782939"/>
        <a:ext cx="2682650" cy="516980"/>
      </dsp:txXfrm>
    </dsp:sp>
    <dsp:sp modelId="{D532D363-FBC7-4E61-B08A-5C27F36460DB}">
      <dsp:nvSpPr>
        <dsp:cNvPr id="0" name=""/>
        <dsp:cNvSpPr/>
      </dsp:nvSpPr>
      <dsp:spPr>
        <a:xfrm>
          <a:off x="4724230" y="2517299"/>
          <a:ext cx="1033960" cy="5169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kern="1200"/>
            <a:t>Учебно-познавательные</a:t>
          </a:r>
        </a:p>
      </dsp:txBody>
      <dsp:txXfrm>
        <a:off x="4724230" y="2517299"/>
        <a:ext cx="1033960" cy="516980"/>
      </dsp:txXfrm>
    </dsp:sp>
    <dsp:sp modelId="{FBEE9532-C01A-4EB5-AF7E-4ECDB99A9D04}">
      <dsp:nvSpPr>
        <dsp:cNvPr id="0" name=""/>
        <dsp:cNvSpPr/>
      </dsp:nvSpPr>
      <dsp:spPr>
        <a:xfrm>
          <a:off x="4733722" y="3213433"/>
          <a:ext cx="1033960" cy="5169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kern="1200"/>
            <a:t>Проблемно-поисковые</a:t>
          </a:r>
        </a:p>
      </dsp:txBody>
      <dsp:txXfrm>
        <a:off x="4733722" y="3213433"/>
        <a:ext cx="1033960" cy="516980"/>
      </dsp:txXfrm>
    </dsp:sp>
    <dsp:sp modelId="{D29422E6-04E1-4D39-91A8-EEB1E174C670}">
      <dsp:nvSpPr>
        <dsp:cNvPr id="0" name=""/>
        <dsp:cNvSpPr/>
      </dsp:nvSpPr>
      <dsp:spPr>
        <a:xfrm>
          <a:off x="4752706" y="3966534"/>
          <a:ext cx="1033960" cy="5169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kern="1200"/>
            <a:t>Информационные</a:t>
          </a:r>
        </a:p>
      </dsp:txBody>
      <dsp:txXfrm>
        <a:off x="4752706" y="3966534"/>
        <a:ext cx="1033960" cy="516980"/>
      </dsp:txXfrm>
    </dsp:sp>
    <dsp:sp modelId="{F2CF6EB0-6EA3-4869-A839-56CE5C72BE7B}">
      <dsp:nvSpPr>
        <dsp:cNvPr id="0" name=""/>
        <dsp:cNvSpPr/>
      </dsp:nvSpPr>
      <dsp:spPr>
        <a:xfrm>
          <a:off x="4762197" y="4691154"/>
          <a:ext cx="1033960" cy="5169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kern="1200"/>
            <a:t>Коммуникативные</a:t>
          </a:r>
        </a:p>
      </dsp:txBody>
      <dsp:txXfrm>
        <a:off x="4762197" y="4691154"/>
        <a:ext cx="1033960" cy="516980"/>
      </dsp:txXfrm>
    </dsp:sp>
    <dsp:sp modelId="{186716F0-FD53-4317-97A6-42C18DF82069}">
      <dsp:nvSpPr>
        <dsp:cNvPr id="0" name=""/>
        <dsp:cNvSpPr/>
      </dsp:nvSpPr>
      <dsp:spPr>
        <a:xfrm>
          <a:off x="4743214" y="5377796"/>
          <a:ext cx="1033960" cy="5169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kern="1200"/>
            <a:t>Регулятивные</a:t>
          </a:r>
        </a:p>
      </dsp:txBody>
      <dsp:txXfrm>
        <a:off x="4743214" y="5377796"/>
        <a:ext cx="1033960" cy="516980"/>
      </dsp:txXfrm>
    </dsp:sp>
    <dsp:sp modelId="{3FE3FCC4-9A44-40BC-9769-333F439C5B5E}">
      <dsp:nvSpPr>
        <dsp:cNvPr id="0" name=""/>
        <dsp:cNvSpPr/>
      </dsp:nvSpPr>
      <dsp:spPr>
        <a:xfrm>
          <a:off x="6865702" y="1793423"/>
          <a:ext cx="1873246" cy="5169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Личностные компетенции</a:t>
          </a:r>
        </a:p>
      </dsp:txBody>
      <dsp:txXfrm>
        <a:off x="6865702" y="1793423"/>
        <a:ext cx="1873246" cy="516980"/>
      </dsp:txXfrm>
    </dsp:sp>
    <dsp:sp modelId="{4FFB8D32-C561-4F0F-9EFB-9ECF5B25842B}">
      <dsp:nvSpPr>
        <dsp:cNvPr id="0" name=""/>
        <dsp:cNvSpPr/>
      </dsp:nvSpPr>
      <dsp:spPr>
        <a:xfrm>
          <a:off x="7149027" y="2557148"/>
          <a:ext cx="1033960" cy="5169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kern="1200"/>
            <a:t>ЦЕННОСТНО-СМЫСЛОВЫЕ</a:t>
          </a:r>
        </a:p>
      </dsp:txBody>
      <dsp:txXfrm>
        <a:off x="7149027" y="2557148"/>
        <a:ext cx="1033960" cy="516980"/>
      </dsp:txXfrm>
    </dsp:sp>
    <dsp:sp modelId="{6F5E574E-6C91-445E-910C-60F4040BC36D}">
      <dsp:nvSpPr>
        <dsp:cNvPr id="0" name=""/>
        <dsp:cNvSpPr/>
      </dsp:nvSpPr>
      <dsp:spPr>
        <a:xfrm>
          <a:off x="7149038" y="3252000"/>
          <a:ext cx="1033960" cy="5169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kern="1200"/>
            <a:t>ОБЩЕКУЛЬТУРНЫЕ</a:t>
          </a:r>
        </a:p>
      </dsp:txBody>
      <dsp:txXfrm>
        <a:off x="7149038" y="3252000"/>
        <a:ext cx="1033960" cy="516980"/>
      </dsp:txXfrm>
    </dsp:sp>
    <dsp:sp modelId="{12E06139-7500-445C-BDB6-71182D756A31}">
      <dsp:nvSpPr>
        <dsp:cNvPr id="0" name=""/>
        <dsp:cNvSpPr/>
      </dsp:nvSpPr>
      <dsp:spPr>
        <a:xfrm>
          <a:off x="7149038" y="3986019"/>
          <a:ext cx="1033960" cy="5169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kern="1200"/>
            <a:t>ПРОФОРИЕТНАЦИИ</a:t>
          </a:r>
        </a:p>
      </dsp:txBody>
      <dsp:txXfrm>
        <a:off x="7149038" y="3986019"/>
        <a:ext cx="1033960" cy="516980"/>
      </dsp:txXfrm>
    </dsp:sp>
    <dsp:sp modelId="{D5B2CEED-022E-4D8E-92F5-E9B6B58937F5}">
      <dsp:nvSpPr>
        <dsp:cNvPr id="0" name=""/>
        <dsp:cNvSpPr/>
      </dsp:nvSpPr>
      <dsp:spPr>
        <a:xfrm>
          <a:off x="7149038" y="4680674"/>
          <a:ext cx="1033960" cy="5169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kern="1200"/>
            <a:t>СОЦИАЛЬНО-ТРУДОВЫЕ</a:t>
          </a:r>
        </a:p>
      </dsp:txBody>
      <dsp:txXfrm>
        <a:off x="7149038" y="4680674"/>
        <a:ext cx="1033960" cy="516980"/>
      </dsp:txXfrm>
    </dsp:sp>
    <dsp:sp modelId="{858B0D4F-E4CF-4E70-9F29-6B12D4C00B30}">
      <dsp:nvSpPr>
        <dsp:cNvPr id="0" name=""/>
        <dsp:cNvSpPr/>
      </dsp:nvSpPr>
      <dsp:spPr>
        <a:xfrm>
          <a:off x="7149038" y="5375723"/>
          <a:ext cx="1033960" cy="5169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kern="1200"/>
            <a:t>САМОРАЗВИТИЯ И ЖИЗНЕДЕЯТЕЛЬНОСТИ</a:t>
          </a:r>
        </a:p>
      </dsp:txBody>
      <dsp:txXfrm>
        <a:off x="7149038" y="5375723"/>
        <a:ext cx="1033960" cy="516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347BC-37A1-4B6D-B26A-C523FDCB23E2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8D934-DBF1-491E-8377-E65FFBAC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64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C6BA5-299D-42B2-9020-8C9DD452006C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D9777-D426-4CD8-9144-A609D01FC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5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наш взгляд, личностный</a:t>
            </a:r>
            <a:r>
              <a:rPr lang="ru-RU" baseline="0" dirty="0"/>
              <a:t> рост можно представить в виде модели формирования ключевых компетенций личности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9777-D426-4CD8-9144-A609D01FC9C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0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Эти принципы до сих пор еще часто путают как в педагогической литературе, так и на практике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9777-D426-4CD8-9144-A609D01FC9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2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dirty="0"/>
              <a:t>Тьюторское сопровождение рассматривается</a:t>
            </a:r>
            <a:r>
              <a:rPr lang="ru-RU" sz="1200" b="0" baseline="0" dirty="0"/>
              <a:t> </a:t>
            </a:r>
            <a:r>
              <a:rPr lang="ru-RU" sz="1200" b="0" dirty="0"/>
              <a:t>как эффективная практика реализации принципа индивидуализации образовательного процесса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9777-D426-4CD8-9144-A609D01FC9C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63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9777-D426-4CD8-9144-A609D01FC9C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43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Номер слайда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288953-81C3-44D2-A8DE-8EE1862A8A21}" type="slidenum">
              <a:rPr lang="ru-RU" altLang="ru-RU" sz="1200">
                <a:latin typeface="Arial" charset="0"/>
              </a:rPr>
              <a:pPr eaLnBrk="1" hangingPunct="1"/>
              <a:t>27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5E5EC57-D93B-40AE-A91B-C34294FE743E}" type="slidenum">
              <a:rPr lang="ru-RU" altLang="ru-RU" sz="1200">
                <a:latin typeface="Arial" charset="0"/>
              </a:rPr>
              <a:pPr algn="r" eaLnBrk="1" hangingPunct="1"/>
              <a:t>27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2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2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5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2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0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44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6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9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9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04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40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1A594A-61D0-47B7-9BE9-F3D3B4D12C9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ademy.edu.by/semenarikonfer/2405.html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97" y="476672"/>
            <a:ext cx="8724268" cy="356044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3333FF"/>
                </a:solidFill>
              </a:rPr>
              <a:t>Индивидуализация образовательного процесса как основа личностного роста</a:t>
            </a:r>
            <a:endParaRPr lang="ru-RU" sz="4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97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pPr algn="ctr"/>
            <a:r>
              <a:rPr lang="ru-RU" sz="2800" b="1" dirty="0"/>
              <a:t>ЛИЧНОСТНО– РЕСУРСНАЯ КАРТА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Личностно-ресурсная карта</a:t>
            </a:r>
            <a:r>
              <a:rPr lang="ru-RU" sz="3200" dirty="0"/>
              <a:t> как полный спектр образовательных ресурсов, которые ориентированы на решение конкретных задач; возможности и векторы движения</a:t>
            </a:r>
          </a:p>
          <a:p>
            <a:endParaRPr lang="ru-RU" sz="2400" b="1" i="1" dirty="0"/>
          </a:p>
          <a:p>
            <a:r>
              <a:rPr lang="ru-RU" sz="2400" b="1" i="1" dirty="0"/>
              <a:t>Ресурсная</a:t>
            </a:r>
            <a:r>
              <a:rPr lang="ru-RU" sz="2400" i="1" dirty="0"/>
              <a:t> </a:t>
            </a:r>
            <a:r>
              <a:rPr lang="ru-RU" sz="2400" b="1" i="1" dirty="0"/>
              <a:t>карта</a:t>
            </a:r>
            <a:r>
              <a:rPr lang="ru-RU" sz="2400" i="1" dirty="0"/>
              <a:t> - это наглядное, развернутое изображение различных ресурсов человека (условий и возможностей), связанных с последовательным, структурированным движением человека по освоению им этих ресурсов. Составляется для более полного представления человеком различных возможностей своего личностного роста</a:t>
            </a:r>
          </a:p>
        </p:txBody>
      </p:sp>
    </p:spTree>
    <p:extLst>
      <p:ext uri="{BB962C8B-B14F-4D97-AF65-F5344CB8AC3E}">
        <p14:creationId xmlns:p14="http://schemas.microsoft.com/office/powerpoint/2010/main" val="212975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398" y="188640"/>
            <a:ext cx="76200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ОБЩИЕ ПОДХОДЫ </a:t>
            </a:r>
            <a:br>
              <a:rPr lang="ru-RU" sz="2000" b="1" dirty="0"/>
            </a:br>
            <a:r>
              <a:rPr lang="ru-RU" sz="2000" b="1" dirty="0"/>
              <a:t>К ПОСТРОЕНИЮ ЛИЧНОСТНО–РЕСУРСНЫХ КАРТ (ЛРК)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24744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/>
              <a:t>ЛРК</a:t>
            </a:r>
            <a:r>
              <a:rPr lang="ru-RU" sz="2200" b="1" dirty="0"/>
              <a:t> – </a:t>
            </a:r>
            <a:r>
              <a:rPr lang="ru-RU" sz="2200" dirty="0"/>
              <a:t>совместное средство работы тьютора и тьюторанта; пространственная топика; места интересов, ресурсов и т.д. </a:t>
            </a:r>
          </a:p>
          <a:p>
            <a:pPr algn="just"/>
            <a:r>
              <a:rPr lang="ru-RU" sz="2200" b="1" i="1" dirty="0"/>
              <a:t>Алгоритм деятельности: </a:t>
            </a:r>
          </a:p>
          <a:p>
            <a:pPr algn="just"/>
            <a:r>
              <a:rPr lang="ru-RU" sz="2200" dirty="0"/>
              <a:t>1. Постановка цели личностной потребности в реализации идеи (осуществляется на основе личностного запроса на развитие субъекта тьюторского сопровождения) </a:t>
            </a:r>
          </a:p>
          <a:p>
            <a:pPr algn="just"/>
            <a:r>
              <a:rPr lang="ru-RU" sz="2200" dirty="0"/>
              <a:t>2. Выделение интересов и предпочитаемых видов деятельности </a:t>
            </a:r>
          </a:p>
          <a:p>
            <a:pPr algn="just"/>
            <a:r>
              <a:rPr lang="ru-RU" sz="2200" dirty="0"/>
              <a:t>3. Определение масштаба и времени реализации цели.</a:t>
            </a:r>
          </a:p>
          <a:p>
            <a:pPr algn="just"/>
            <a:r>
              <a:rPr lang="ru-RU" sz="2200" dirty="0"/>
              <a:t>4. Выявление социальных ресурсов</a:t>
            </a:r>
          </a:p>
          <a:p>
            <a:pPr algn="just"/>
            <a:r>
              <a:rPr lang="ru-RU" sz="2200" dirty="0"/>
              <a:t>5. Фиксация событий в процессе реализации цели. </a:t>
            </a:r>
          </a:p>
          <a:p>
            <a:pPr algn="just"/>
            <a:r>
              <a:rPr lang="ru-RU" sz="2200" dirty="0"/>
              <a:t>6. Рефлексия на всех этапах реализации цели</a:t>
            </a:r>
          </a:p>
          <a:p>
            <a:pPr algn="just"/>
            <a:endParaRPr lang="ru-RU" sz="2200" b="1" i="1" dirty="0"/>
          </a:p>
          <a:p>
            <a:pPr algn="just"/>
            <a:r>
              <a:rPr lang="ru-RU" sz="2200" b="1" i="1" dirty="0"/>
              <a:t>Типы ЛРК: </a:t>
            </a:r>
            <a:r>
              <a:rPr lang="ru-RU" sz="2200" dirty="0"/>
              <a:t>Карта интересов, Карта ценностей, Карта способов, Карта прецедентов (результатов). </a:t>
            </a:r>
          </a:p>
          <a:p>
            <a:pPr algn="just"/>
            <a:r>
              <a:rPr lang="ru-RU" sz="2200" i="1" dirty="0"/>
              <a:t>Универсальной картой является карта интересов</a:t>
            </a:r>
          </a:p>
        </p:txBody>
      </p:sp>
    </p:spTree>
    <p:extLst>
      <p:ext uri="{BB962C8B-B14F-4D97-AF65-F5344CB8AC3E}">
        <p14:creationId xmlns:p14="http://schemas.microsoft.com/office/powerpoint/2010/main" val="422793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ТЬЮТОР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/>
              <a:t>ТЬЮТОР – </a:t>
            </a:r>
            <a:r>
              <a:rPr lang="ru-RU" sz="2800" dirty="0"/>
              <a:t>это человек, сопровождающий и поддерживающий процесс самообразования, индивидуальный образовательный поиск, осуществляющий поддержку разработки и реализации индивидуальных образовательных проектов и программ</a:t>
            </a:r>
            <a:endParaRPr lang="ru-RU" sz="2800" b="1" dirty="0"/>
          </a:p>
          <a:p>
            <a:pPr lvl="0"/>
            <a:endParaRPr lang="ru-RU" sz="2800" b="1" dirty="0"/>
          </a:p>
          <a:p>
            <a:pPr lvl="0"/>
            <a:r>
              <a:rPr lang="ru-RU" sz="2800" b="1" dirty="0"/>
              <a:t>Позиция тьютора</a:t>
            </a:r>
            <a:r>
              <a:rPr lang="ru-RU" sz="2800" dirty="0"/>
              <a:t>  заключается в том, что содержанием его действий  является познавательный интерес каждого учащегося</a:t>
            </a:r>
          </a:p>
          <a:p>
            <a:pPr lvl="0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9566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ТЬЮТОРСКОЕ</a:t>
            </a:r>
            <a:r>
              <a:rPr lang="ru-RU" sz="2400" dirty="0"/>
              <a:t> </a:t>
            </a:r>
            <a:r>
              <a:rPr lang="ru-RU" sz="2400" b="1" dirty="0"/>
              <a:t>СОПРОВОЖДЕНИЕ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ТЬЮТОРСКОЕ</a:t>
            </a:r>
            <a:r>
              <a:rPr lang="ru-RU" sz="2800" dirty="0"/>
              <a:t> </a:t>
            </a:r>
            <a:r>
              <a:rPr lang="ru-RU" sz="2800" b="1" dirty="0"/>
              <a:t>СОПРОВОЖДЕНИЕ</a:t>
            </a:r>
            <a:r>
              <a:rPr lang="ru-RU" sz="2800" dirty="0"/>
              <a:t> –педагогическая деятельность по индивидуализации образования, направленная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на выявление и развитие образовательных мотивов и интересов учащегося;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поиск образовательных ресурсов для создания индивидуальной образовательной программы;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работу с образовательным заказом семьи;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 формирование учебной и образовательной рефлексии учащегося</a:t>
            </a:r>
          </a:p>
        </p:txBody>
      </p:sp>
    </p:spTree>
    <p:extLst>
      <p:ext uri="{BB962C8B-B14F-4D97-AF65-F5344CB8AC3E}">
        <p14:creationId xmlns:p14="http://schemas.microsoft.com/office/powerpoint/2010/main" val="3104644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947129" cy="158066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r>
              <a:rPr lang="ru-RU" sz="3200" b="1" dirty="0"/>
              <a:t>Основные этапы тьюторского сопровождения реализации индивидуальной программы личностного роста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348880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3200" dirty="0"/>
              <a:t>Диагностический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3200" dirty="0"/>
              <a:t>Проектировочный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3200" dirty="0"/>
              <a:t>Реализационный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3200" dirty="0"/>
              <a:t>Аналитико-рефлексивный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3200" dirty="0"/>
              <a:t>Обобщающий</a:t>
            </a:r>
          </a:p>
        </p:txBody>
      </p:sp>
    </p:spTree>
    <p:extLst>
      <p:ext uri="{BB962C8B-B14F-4D97-AF65-F5344CB8AC3E}">
        <p14:creationId xmlns:p14="http://schemas.microsoft.com/office/powerpoint/2010/main" val="4034208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136904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ФОРМЫ ТЬЮТОРСКОГО СОПРОВОЖДЕНИЯ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466" y="908720"/>
            <a:ext cx="823498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Формы</a:t>
            </a:r>
            <a:r>
              <a:rPr lang="ru-RU" sz="2800" dirty="0"/>
              <a:t> тьюторского сопровождения: </a:t>
            </a:r>
            <a:r>
              <a:rPr lang="ru-RU" sz="2800" i="1" dirty="0"/>
              <a:t>индивидуальные и групповые тьюторские консультации, тьюториалы, тренинги, образовательные события,  круглые столы, тьюторский совет</a:t>
            </a:r>
          </a:p>
          <a:p>
            <a:endParaRPr lang="ru-RU" sz="2800" dirty="0"/>
          </a:p>
          <a:p>
            <a:r>
              <a:rPr lang="ru-RU" sz="2800" dirty="0"/>
              <a:t>Основные </a:t>
            </a:r>
            <a:r>
              <a:rPr lang="ru-RU" sz="2800" b="1" dirty="0"/>
              <a:t>форматы</a:t>
            </a:r>
            <a:r>
              <a:rPr lang="ru-RU" sz="2800" dirty="0"/>
              <a:t> тьюторской работы: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сопровождение ИОП через проведение тьюториалов;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организация особых образовательных событий;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 работа с особой культурой вопрошания (умение задавать вопросы) </a:t>
            </a:r>
          </a:p>
        </p:txBody>
      </p:sp>
    </p:spTree>
    <p:extLst>
      <p:ext uri="{BB962C8B-B14F-4D97-AF65-F5344CB8AC3E}">
        <p14:creationId xmlns:p14="http://schemas.microsoft.com/office/powerpoint/2010/main" val="1432054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304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Методы тьюторского сопровождения практико-ориентированной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Методы проблемного обучения </a:t>
            </a:r>
            <a:r>
              <a:rPr lang="ru-RU" sz="2400" i="1" dirty="0"/>
              <a:t>(разрешение проблемных ситуаций, метод обучающего кейса)</a:t>
            </a:r>
            <a:r>
              <a:rPr lang="ru-RU" sz="2400" dirty="0"/>
              <a:t> </a:t>
            </a:r>
            <a:r>
              <a:rPr lang="ru-RU" sz="2400" b="1" dirty="0"/>
              <a:t>Проектные методы </a:t>
            </a:r>
            <a:r>
              <a:rPr lang="ru-RU" sz="2400" i="1" dirty="0"/>
              <a:t>(разработка и презентация индивидуальной образовательной программы, проекта, портфолио)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Психодиагностические методы </a:t>
            </a:r>
            <a:r>
              <a:rPr lang="ru-RU" sz="2400" i="1" dirty="0"/>
              <a:t>(анкетирование, психологическая диагностика, индивидуальное и групповое консультирование, профессиональное консультирование)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/>
              <a:t> </a:t>
            </a:r>
            <a:r>
              <a:rPr lang="ru-RU" sz="2400" b="1" dirty="0"/>
              <a:t>Методы активного обучения</a:t>
            </a:r>
            <a:r>
              <a:rPr lang="ru-RU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Методы анализа и самоанализа </a:t>
            </a:r>
            <a:r>
              <a:rPr lang="ru-RU" sz="2400" dirty="0"/>
              <a:t>(</a:t>
            </a:r>
            <a:r>
              <a:rPr lang="ru-RU" sz="2400" i="1" dirty="0"/>
              <a:t>рефлексия деятельности по достижению цели, анализ и самоанализ способностей, склонностей)</a:t>
            </a:r>
          </a:p>
        </p:txBody>
      </p:sp>
    </p:spTree>
    <p:extLst>
      <p:ext uri="{BB962C8B-B14F-4D97-AF65-F5344CB8AC3E}">
        <p14:creationId xmlns:p14="http://schemas.microsoft.com/office/powerpoint/2010/main" val="869173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610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СОСТАВЛЕНИЯ ЛРК</a:t>
            </a: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" r="3093" b="3236"/>
          <a:stretch>
            <a:fillRect/>
          </a:stretch>
        </p:blipFill>
        <p:spPr bwMode="auto">
          <a:xfrm rot="5400000">
            <a:off x="1754564" y="-306294"/>
            <a:ext cx="5445225" cy="787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351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610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СОСТАВЛЕНИЯ ЛРК</a:t>
            </a:r>
          </a:p>
        </p:txBody>
      </p:sp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t="1395"/>
          <a:stretch>
            <a:fillRect/>
          </a:stretch>
        </p:blipFill>
        <p:spPr bwMode="auto">
          <a:xfrm rot="-5400000">
            <a:off x="1796938" y="-420674"/>
            <a:ext cx="5945660" cy="83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455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610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СОСТАВЛЕНИЯ ЛРК</a:t>
            </a:r>
          </a:p>
        </p:txBody>
      </p:sp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/>
          <a:stretch>
            <a:fillRect/>
          </a:stretch>
        </p:blipFill>
        <p:spPr bwMode="auto">
          <a:xfrm rot="-5400000">
            <a:off x="2173363" y="-365051"/>
            <a:ext cx="5105748" cy="779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52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Основные направления работы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интеллектуально одаренными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высокомотивированными учащимися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2420888"/>
            <a:ext cx="6103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развивающей среды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2996952"/>
            <a:ext cx="87129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выявление интеллектуально одаренных </a:t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и высокомотивированных   учащихся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обучение, развитие и поддержка интеллектуально одаренных и высокомотивированных   учащихся</a:t>
            </a:r>
          </a:p>
          <a:p>
            <a:pPr>
              <a:tabLst>
                <a:tab pos="355600" algn="l"/>
                <a:tab pos="531813" algn="l"/>
              </a:tabLst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в обучении и развитии способностей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07505" y="5448542"/>
            <a:ext cx="8856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профессиональное становление интеллектуально одаренных и высокомотивированных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49998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9208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СОСТАВЛЕНИЯ ЛРК</a:t>
            </a:r>
          </a:p>
        </p:txBody>
      </p:sp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13044"/>
            <a:ext cx="8035875" cy="572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176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6409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СОСТАВЛЕНИЯ ЛРК</a:t>
            </a:r>
          </a:p>
        </p:txBody>
      </p:sp>
      <p:pic>
        <p:nvPicPr>
          <p:cNvPr id="5122" name="Picture 2" descr="MAP3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21318"/>
            <a:ext cx="8046216" cy="560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758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Алгоритм работы с картой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/>
              <a:t>обнаружение и актуализация образовательного интереса;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/>
              <a:t>перевод обоснования интереса </a:t>
            </a:r>
            <a:br>
              <a:rPr lang="ru-RU" sz="3200" dirty="0"/>
            </a:br>
            <a:r>
              <a:rPr lang="ru-RU" sz="3200" dirty="0"/>
              <a:t>в предметно-научную сферу деятельности;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/>
              <a:t>рефлексия собственного интереса </a:t>
            </a:r>
            <a:br>
              <a:rPr lang="ru-RU" sz="3200" dirty="0"/>
            </a:br>
            <a:r>
              <a:rPr lang="ru-RU" sz="3200" dirty="0"/>
              <a:t>и фиксация направлений его реализации;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/>
              <a:t>выстраивание образовательной стратегии;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/>
              <a:t>самоопределение в личностном росте.</a:t>
            </a:r>
          </a:p>
        </p:txBody>
      </p:sp>
    </p:spTree>
    <p:extLst>
      <p:ext uri="{BB962C8B-B14F-4D97-AF65-F5344CB8AC3E}">
        <p14:creationId xmlns:p14="http://schemas.microsoft.com/office/powerpoint/2010/main" val="77818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217024" cy="6381328"/>
          </a:xfrm>
        </p:spPr>
        <p:txBody>
          <a:bodyPr>
            <a:noAutofit/>
          </a:bodyPr>
          <a:lstStyle/>
          <a:p>
            <a:r>
              <a:rPr lang="ru-RU" sz="2000" b="0" kern="12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Возьмите лист бумаги формата а4 или а3, расположите горизонтально. В центре листа сделайте рисунок, изображающий вашу тему, или напишите ключевое слово.</a:t>
            </a:r>
            <a:br>
              <a:rPr lang="ru-RU" sz="2000" b="0" kern="12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kern="12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Проведите линии от центрального образа к углам, их необходимо подписать ключевыми словами (слово представляет основную мысль или значение).</a:t>
            </a:r>
            <a:br>
              <a:rPr lang="ru-RU" sz="2000" b="0" kern="12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kern="12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От основных идей с наиболее важными понятиями проведите другие линии с производными понятиями. На линии должно быть только одно слово, и линия должна ровняться длине слова.</a:t>
            </a:r>
            <a:br>
              <a:rPr lang="ru-RU" sz="2000" b="0" kern="12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kern="12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На основных ветвях пишите печатными буквами, на второстепенных </a:t>
            </a:r>
            <a:r>
              <a:rPr lang="ru-RU" sz="2000" dirty="0"/>
              <a:t>–</a:t>
            </a:r>
            <a:br>
              <a:rPr lang="ru-RU" sz="2000" dirty="0"/>
            </a:br>
            <a:r>
              <a:rPr lang="ru-RU" sz="2000" b="0" kern="12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письменными.</a:t>
            </a:r>
            <a:br>
              <a:rPr lang="ru-RU" sz="2000" b="0" kern="12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kern="12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Работайте с цветом, рисунками, символами различных форм и размеров.</a:t>
            </a:r>
            <a:br>
              <a:rPr lang="ru-RU" sz="2000" b="0" kern="12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kern="12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Избегайте повторений. Повторения заменяйте кодированием. Разделяйте словосочетания осмысленно (чтобы упростить восприятие и иметь более четкие представления).</a:t>
            </a:r>
            <a:br>
              <a:rPr lang="ru-RU" sz="2000" b="0" kern="12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kern="12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При помощи символов или цвета вы можете добавить в свою карту дополнительные оценки и приоритеты.</a:t>
            </a:r>
            <a:br>
              <a:rPr lang="ru-RU" sz="2000" b="0" kern="12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kern="12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В карту могут вноситься коррективы, несмотря на то, что она завершена.</a:t>
            </a:r>
            <a:br>
              <a:rPr lang="ru-RU" sz="2000" b="0" kern="12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kern="12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После создания карты можно приступать к оценке и реструктурированию.</a:t>
            </a:r>
            <a:br>
              <a:rPr lang="ru-RU" sz="2000" b="0" kern="12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kern="12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 При создании карты важно ясно осознавать цель. Идите от общего к частному. Установите иерархию важных линий и второстепенных.</a:t>
            </a:r>
            <a:br>
              <a:rPr lang="ru-RU" sz="2000" b="0" kern="12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404664"/>
            <a:ext cx="6417734" cy="360040"/>
          </a:xfrm>
        </p:spPr>
        <p:txBody>
          <a:bodyPr>
            <a:no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ПРАВИЛА СОСТАВЛЕНИЯ  КАРТ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49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553128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ИНДИВИДУАЛЬНАЯ ОБРАЗОВАТЕЛЬНАЯ ПРОГРАММА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	ИОП – документ, являющийся выражением индивидуального образовательного маршрута ребенка, и содержит в себе совокупность разделов адаптированной образовательной программы, в том числе индивидуального учебного плана, условий для максимального удовлетворения особых образовательных потребностей ребенка.</a:t>
            </a:r>
          </a:p>
          <a:p>
            <a:pPr lvl="0"/>
            <a:r>
              <a:rPr lang="ru-RU" sz="2600" dirty="0"/>
              <a:t>	ИОП – комплексное описание образовательной деятельности субъекта, отражает его индивидуальные образовательные цели, этапы и способы их достижения, методы анализа и оценки результатов, рефлексию результатов личностного роста. </a:t>
            </a:r>
          </a:p>
        </p:txBody>
      </p:sp>
    </p:spTree>
    <p:extLst>
      <p:ext uri="{BB962C8B-B14F-4D97-AF65-F5344CB8AC3E}">
        <p14:creationId xmlns:p14="http://schemas.microsoft.com/office/powerpoint/2010/main" val="4116580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864096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>ПРИМЕРНАЯ СТРУКТУРА ИНДИВИДУАЛЬНОЙ ПРОГРАММЫ ЛИЧНОСТНОГО РОСТА</a:t>
            </a: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dirty="0"/>
            </a:br>
            <a:br>
              <a:rPr lang="ru-RU" dirty="0"/>
            </a:br>
            <a:br>
              <a:rPr lang="ru-RU" b="1" dirty="0"/>
            </a:br>
            <a:r>
              <a:rPr lang="ru-RU" sz="2400" b="1" dirty="0">
                <a:solidFill>
                  <a:srgbClr val="333399"/>
                </a:solidFill>
              </a:rPr>
              <a:t>ИНДИВИДУАЛЬНАЯ ОБРАЗОВАТЕЛЬНАЯ ПРОГРАММА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92696"/>
            <a:ext cx="88924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64653"/>
                </a:solidFill>
                <a:latin typeface="Cambria"/>
              </a:rPr>
              <a:t>пояснительная записка (на основе личностно-ресурсной карты с ее приложением);</a:t>
            </a:r>
          </a:p>
          <a:p>
            <a:pPr indent="1762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64653"/>
                </a:solidFill>
                <a:latin typeface="Cambria"/>
              </a:rPr>
              <a:t>краткая самохарактеристика личности в области владения предметными, метапредметными и личностными компетенциями (успехи и проблемы);</a:t>
            </a:r>
          </a:p>
          <a:p>
            <a:pPr indent="1762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64653"/>
                </a:solidFill>
                <a:latin typeface="Cambria"/>
              </a:rPr>
              <a:t>цель и задачи на основе интересов и обозначенных проблем;</a:t>
            </a:r>
          </a:p>
          <a:p>
            <a:pPr indent="1762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64653"/>
                </a:solidFill>
                <a:latin typeface="Cambria"/>
              </a:rPr>
              <a:t>определение ресурсов для выполнения поставленных задач;</a:t>
            </a:r>
          </a:p>
          <a:p>
            <a:pPr indent="1762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64653"/>
                </a:solidFill>
                <a:latin typeface="Cambria"/>
              </a:rPr>
              <a:t>план работы по решению задач в области совершенствования предметных, метапредметных и личностных компетенций (отдельный план по каждой задаче); </a:t>
            </a:r>
          </a:p>
          <a:p>
            <a:pPr indent="1762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64653"/>
                </a:solidFill>
                <a:latin typeface="Cambria"/>
              </a:rPr>
              <a:t>критерии и показатели реализации плана работы;</a:t>
            </a:r>
          </a:p>
          <a:p>
            <a:pPr indent="1762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64653"/>
                </a:solidFill>
                <a:latin typeface="Cambria"/>
              </a:rPr>
              <a:t>рефлексивный контроль и адекватная самооценка;</a:t>
            </a:r>
          </a:p>
          <a:p>
            <a:pPr indent="1762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64653"/>
                </a:solidFill>
                <a:latin typeface="Cambria"/>
              </a:rPr>
              <a:t>постановка задач на дальнейшее совершенствование обозначенных компетенций</a:t>
            </a:r>
            <a:br>
              <a:rPr lang="ru-RU" sz="2400" dirty="0">
                <a:solidFill>
                  <a:srgbClr val="464653"/>
                </a:solidFill>
                <a:latin typeface="Cambria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75385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270" y="867247"/>
            <a:ext cx="8458210" cy="3929154"/>
          </a:xfrm>
        </p:spPr>
        <p:txBody>
          <a:bodyPr>
            <a:normAutofit fontScale="90000"/>
          </a:bodyPr>
          <a:lstStyle/>
          <a:p>
            <a:pPr marR="0" algn="ctr"/>
            <a:br>
              <a:rPr lang="ru-RU" altLang="ru-RU" b="1" i="1" dirty="0"/>
            </a:br>
            <a:br>
              <a:rPr lang="ru-RU" altLang="ru-RU" b="1" i="1" dirty="0"/>
            </a:br>
            <a:r>
              <a:rPr lang="ru-RU" altLang="ru-RU" b="1" i="1" dirty="0"/>
              <a:t>Приглашаем всех</a:t>
            </a:r>
            <a:br>
              <a:rPr lang="ru-RU" altLang="ru-RU" b="1" i="1" dirty="0"/>
            </a:br>
            <a:r>
              <a:rPr lang="ru-RU" altLang="ru-RU" b="1" i="1" dirty="0"/>
              <a:t>желающих стать участником сетевой мастерской </a:t>
            </a:r>
            <a:br>
              <a:rPr lang="ru-RU" altLang="ru-RU" b="1" i="1" dirty="0"/>
            </a:br>
            <a:br>
              <a:rPr lang="ru-RU" altLang="ru-RU" b="1" i="1" dirty="0"/>
            </a:br>
            <a:r>
              <a:rPr lang="ru-RU" altLang="ru-RU" b="1" i="1" dirty="0">
                <a:solidFill>
                  <a:srgbClr val="000099"/>
                </a:solidFill>
              </a:rPr>
              <a:t>«ИНТЕЛЛЕКТ   И ТВОРЧЕСТВО» </a:t>
            </a:r>
            <a:br>
              <a:rPr lang="ru-RU" altLang="ru-RU" b="1" i="1" dirty="0">
                <a:solidFill>
                  <a:srgbClr val="000099"/>
                </a:solidFill>
              </a:rPr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9114" y="5290541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en-US" altLang="ru-RU" sz="2400" b="1" dirty="0">
                <a:solidFill>
                  <a:srgbClr val="0070C0"/>
                </a:solidFill>
                <a:hlinkClick r:id="rId2"/>
              </a:rPr>
              <a:t>http://www.academy.edu.by/</a:t>
            </a:r>
            <a:endParaRPr lang="ru-RU" alt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43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B9A5F-D6C6-4B50-AAD6-608CC5E1D04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101379" name="Picture 3" descr="Мир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2225" y="0"/>
            <a:ext cx="9121775" cy="6702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042988" y="4005263"/>
            <a:ext cx="7200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chemeClr val="bg1"/>
                </a:solidFill>
                <a:latin typeface="Arial" charset="0"/>
              </a:rPr>
              <a:t>БЛАГОДАРЮ ЗА ВНИМАНИЕ </a:t>
            </a:r>
            <a:r>
              <a:rPr lang="ru-RU" altLang="ru-RU" sz="2800" b="1">
                <a:solidFill>
                  <a:schemeClr val="bg1"/>
                </a:solidFill>
                <a:latin typeface="Arial" charset="0"/>
              </a:rPr>
              <a:t>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356100" y="476250"/>
            <a:ext cx="465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chemeClr val="bg1"/>
                </a:solidFill>
                <a:latin typeface="Arial" charset="0"/>
              </a:rPr>
              <a:t>Как много еще неизведанного!</a:t>
            </a:r>
          </a:p>
        </p:txBody>
      </p:sp>
    </p:spTree>
    <p:extLst>
      <p:ext uri="{BB962C8B-B14F-4D97-AF65-F5344CB8AC3E}">
        <p14:creationId xmlns:p14="http://schemas.microsoft.com/office/powerpoint/2010/main" val="328822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512511" cy="1143000"/>
          </a:xfrm>
        </p:spPr>
        <p:txBody>
          <a:bodyPr/>
          <a:lstStyle/>
          <a:p>
            <a:r>
              <a:rPr lang="ru-RU" dirty="0"/>
              <a:t>ЛИЧНОСТНЫЙ РОСТ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8208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3200" dirty="0"/>
              <a:t>В структуру понятия «саморазвитие индивида» входит две составляющие: обогащение человеком своих </a:t>
            </a:r>
            <a:r>
              <a:rPr lang="ru-RU" sz="3200" b="1" dirty="0"/>
              <a:t>деятельностных способностей </a:t>
            </a:r>
            <a:r>
              <a:rPr lang="ru-RU" sz="3200" dirty="0"/>
              <a:t>и </a:t>
            </a:r>
            <a:r>
              <a:rPr lang="ru-RU" sz="3200" b="1" dirty="0"/>
              <a:t>личностных качеств </a:t>
            </a:r>
            <a:r>
              <a:rPr lang="ru-RU" sz="3200" dirty="0"/>
              <a:t>в ходе различных видов его целесообразной деятельности</a:t>
            </a:r>
          </a:p>
          <a:p>
            <a:pPr algn="r"/>
            <a:r>
              <a:rPr lang="ru-RU" sz="2000" i="1" dirty="0"/>
              <a:t>Словарь-справочник по педагогике / </a:t>
            </a:r>
            <a:br>
              <a:rPr lang="ru-RU" sz="2000" i="1" dirty="0"/>
            </a:br>
            <a:r>
              <a:rPr lang="ru-RU" sz="2000" i="1" dirty="0"/>
              <a:t>авт.-сост. В. А. </a:t>
            </a:r>
            <a:r>
              <a:rPr lang="ru-RU" sz="2000" i="1" dirty="0" err="1"/>
              <a:t>Мижериков</a:t>
            </a:r>
            <a:r>
              <a:rPr lang="ru-RU" sz="2000" i="1" dirty="0"/>
              <a:t>; </a:t>
            </a:r>
            <a:br>
              <a:rPr lang="ru-RU" sz="2000" i="1" dirty="0"/>
            </a:br>
            <a:r>
              <a:rPr lang="ru-RU" sz="2000" i="1" dirty="0"/>
              <a:t>под общ. ред. П. И. </a:t>
            </a:r>
            <a:r>
              <a:rPr lang="ru-RU" sz="2000" i="1" dirty="0" err="1"/>
              <a:t>Пидкасистого</a:t>
            </a:r>
            <a:r>
              <a:rPr lang="ru-RU" sz="2000" i="1" dirty="0"/>
              <a:t>. –</a:t>
            </a:r>
            <a:br>
              <a:rPr lang="ru-RU" sz="2000" i="1" dirty="0"/>
            </a:br>
            <a:r>
              <a:rPr lang="ru-RU" sz="2000" i="1" dirty="0"/>
              <a:t> М.: Сфера, 2004. -  С. 330.</a:t>
            </a:r>
          </a:p>
        </p:txBody>
      </p:sp>
    </p:spTree>
    <p:extLst>
      <p:ext uri="{BB962C8B-B14F-4D97-AF65-F5344CB8AC3E}">
        <p14:creationId xmlns:p14="http://schemas.microsoft.com/office/powerpoint/2010/main" val="274599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72579564"/>
              </p:ext>
            </p:extLst>
          </p:nvPr>
        </p:nvGraphicFramePr>
        <p:xfrm>
          <a:off x="0" y="0"/>
          <a:ext cx="9411335" cy="698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444208" y="2720548"/>
            <a:ext cx="360040" cy="3152775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solidFill>
                  <a:srgbClr val="808080"/>
                </a:solidFill>
                <a:effectLst/>
                <a:ea typeface="Calibri"/>
                <a:cs typeface="Times New Roman"/>
              </a:rPr>
              <a:t>РЕСУРСЫ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38522" y="2636912"/>
            <a:ext cx="405686" cy="3219450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808080"/>
                </a:solidFill>
                <a:effectLst/>
                <a:ea typeface="Calibri"/>
                <a:cs typeface="Times New Roman"/>
              </a:rPr>
              <a:t>ИНДИКАТОРЫ ОЦЕНКИ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16416" y="2608337"/>
            <a:ext cx="432048" cy="3248025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solidFill>
                  <a:srgbClr val="808080"/>
                </a:solidFill>
                <a:ea typeface="Calibri"/>
                <a:cs typeface="Times New Roman"/>
              </a:rPr>
              <a:t>ИНДИКАТОРЫ ОЦЕНКИ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76456" y="2598392"/>
            <a:ext cx="467544" cy="3248025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solidFill>
                  <a:srgbClr val="808080"/>
                </a:solidFill>
                <a:ea typeface="Calibri"/>
                <a:cs typeface="Times New Roman"/>
              </a:rPr>
              <a:t>РЕСУРСЫ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9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568952" cy="11430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ИНДИВИДУАЛЬНЫЙ ПОДХОД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628800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/>
          </a:p>
          <a:p>
            <a:r>
              <a:rPr lang="ru-RU" sz="3600" dirty="0"/>
              <a:t>педагогический принцип, согласно которому в процессе учебной деятельности учащихся учитываются индивидуальные особенности каждого учащегося для повышения качества его обучения и развития.</a:t>
            </a:r>
          </a:p>
          <a:p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4419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Все мы разные, но у нас единая учебная программа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676731" cy="47681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вал 3"/>
          <p:cNvSpPr/>
          <p:nvPr/>
        </p:nvSpPr>
        <p:spPr>
          <a:xfrm>
            <a:off x="3131840" y="2532380"/>
            <a:ext cx="2432030" cy="19767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400" dirty="0">
                <a:effectLst/>
                <a:ea typeface="Calibri"/>
                <a:cs typeface="Times New Roman"/>
              </a:rPr>
              <a:t>Единая учебная программа</a:t>
            </a:r>
          </a:p>
        </p:txBody>
      </p:sp>
    </p:spTree>
    <p:extLst>
      <p:ext uri="{BB962C8B-B14F-4D97-AF65-F5344CB8AC3E}">
        <p14:creationId xmlns:p14="http://schemas.microsoft.com/office/powerpoint/2010/main" val="320814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ИНДИВИДУАЛИЗАЦИЯ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/>
            <a:endParaRPr lang="ru-RU" sz="2400" dirty="0"/>
          </a:p>
          <a:p>
            <a:pPr indent="265113"/>
            <a:r>
              <a:rPr lang="ru-RU" sz="2400" dirty="0"/>
              <a:t>       В отличие от принципа индивидуального подхода принцип индивидуализации позволяет педагогам ориентироваться прежде всего на </a:t>
            </a:r>
            <a:r>
              <a:rPr lang="ru-RU" sz="2400" b="1" i="1" dirty="0"/>
              <a:t>индивидуальные образовательные прио­ритеты каждого учащегося</a:t>
            </a:r>
            <a:r>
              <a:rPr lang="ru-RU" sz="2400" dirty="0"/>
              <a:t>. </a:t>
            </a:r>
          </a:p>
          <a:p>
            <a:pPr indent="265113"/>
            <a:r>
              <a:rPr lang="ru-RU" sz="2400" dirty="0"/>
              <a:t>Принцип индивидуализации состоит в том, что каждый ребенок проходит </a:t>
            </a:r>
            <a:r>
              <a:rPr lang="ru-RU" sz="2400" b="1" i="1" dirty="0"/>
              <a:t>собственный путь к освоению того знания, которое именно для него сейчас является наиболее важным. </a:t>
            </a:r>
          </a:p>
          <a:p>
            <a:pPr indent="265113"/>
            <a:r>
              <a:rPr lang="ru-RU" sz="2400" b="1" i="1" dirty="0"/>
              <a:t>Цель педагога </a:t>
            </a:r>
            <a:r>
              <a:rPr lang="ru-RU" sz="2400" dirty="0"/>
              <a:t>заключается в помощи каждому учащемуся в определении собственного образовательного пути и сопровождение его в построении индивидуальной образовательной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589933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12968" cy="115271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Мы все разные и у нас разные индивидуальные образовательные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394358"/>
              </p:ext>
            </p:extLst>
          </p:nvPr>
        </p:nvGraphicFramePr>
        <p:xfrm>
          <a:off x="467544" y="1363780"/>
          <a:ext cx="8496944" cy="4657508"/>
        </p:xfrm>
        <a:graphic>
          <a:graphicData uri="http://schemas.openxmlformats.org/drawingml/2006/table">
            <a:tbl>
              <a:tblPr firstRow="1" firstCol="1" bandRow="1"/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575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8" name="Рисунок 35" descr="https://avatars.mds.yandex.net/get-zen_doc/2417275/pub_5ebd219e139d7625cf04af3c_5ebd260e9138e30ae87ff1d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24" y="3381663"/>
            <a:ext cx="1623343" cy="18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5" descr="https://i.pinimg.com/originals/b8/97/39/b89739ddaa6d492d2e82083d22b98f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04" y="1381310"/>
            <a:ext cx="1368152" cy="228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29" descr="https://w7.pngwing.com/pngs/338/925/png-transparent-national-primary-school-student-school-child-hand-toddl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92" y="3570969"/>
            <a:ext cx="1475208" cy="19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s://image.freepik.com/free-vector/school-boy-sitting-on-table_70172-18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54390"/>
            <a:ext cx="1224136" cy="17512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/>
          <p:cNvSpPr/>
          <p:nvPr/>
        </p:nvSpPr>
        <p:spPr>
          <a:xfrm>
            <a:off x="7380312" y="2133603"/>
            <a:ext cx="1142173" cy="550804"/>
          </a:xfrm>
          <a:prstGeom prst="rightArrow">
            <a:avLst/>
          </a:prstGeom>
          <a:ln>
            <a:solidFill>
              <a:srgbClr val="3333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FF"/>
                </a:solidFill>
              </a:rPr>
              <a:t>ИОД 4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505816" y="3748056"/>
            <a:ext cx="978408" cy="484632"/>
          </a:xfrm>
          <a:prstGeom prst="leftArrow">
            <a:avLst/>
          </a:prstGeom>
          <a:ln>
            <a:solidFill>
              <a:srgbClr val="3333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FF"/>
                </a:solidFill>
              </a:rPr>
              <a:t>ИОД 1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5093580" y="1772816"/>
            <a:ext cx="484632" cy="1537778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rgbClr val="3333FF"/>
                  </a:solidFill>
                </a:ln>
              </a:rPr>
              <a:t>ИОД3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347864" y="3831344"/>
            <a:ext cx="484632" cy="144619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rgbClr val="3333FF"/>
                  </a:solidFill>
                </a:ln>
              </a:rPr>
              <a:t>ИОД2</a:t>
            </a:r>
          </a:p>
        </p:txBody>
      </p:sp>
    </p:spTree>
    <p:extLst>
      <p:ext uri="{BB962C8B-B14F-4D97-AF65-F5344CB8AC3E}">
        <p14:creationId xmlns:p14="http://schemas.microsoft.com/office/powerpoint/2010/main" val="362255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r>
              <a:rPr lang="ru-RU" sz="2800" dirty="0"/>
              <a:t>ПРИНЦИП ИНДИВИДУАЛИЗАЦИИ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Принцип индивидуализации</a:t>
            </a:r>
            <a:r>
              <a:rPr lang="ru-RU" sz="4000" dirty="0"/>
              <a:t> -создание условий для выбора образовательных ресурсов и разработки учащимися собственных индивидуальных образовательных маршрутов в процессе 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441854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1992</TotalTime>
  <Words>831</Words>
  <Application>Microsoft Office PowerPoint</Application>
  <PresentationFormat>Экран (4:3)</PresentationFormat>
  <Paragraphs>152</Paragraphs>
  <Slides>27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</vt:lpstr>
      <vt:lpstr>Tahoma</vt:lpstr>
      <vt:lpstr>Times New Roman</vt:lpstr>
      <vt:lpstr>Wingdings</vt:lpstr>
      <vt:lpstr>Тема3</vt:lpstr>
      <vt:lpstr>Индивидуализация образовательного процесса как основа личностного роста</vt:lpstr>
      <vt:lpstr>Основные направления работы  с интеллектуально одаренными  и высокомотивированными учащимися</vt:lpstr>
      <vt:lpstr>ЛИЧНОСТНЫЙ РОСТ</vt:lpstr>
      <vt:lpstr>Презентация PowerPoint</vt:lpstr>
      <vt:lpstr>ИНДИВИДУАЛЬНЫЙ ПОДХОД </vt:lpstr>
      <vt:lpstr>Все мы разные, но у нас единая учебная программа</vt:lpstr>
      <vt:lpstr>ИНДИВИДУАЛИЗАЦИЯ</vt:lpstr>
      <vt:lpstr>Мы все разные и у нас разные индивидуальные образовательные программы</vt:lpstr>
      <vt:lpstr>ПРИНЦИП ИНДИВИДУАЛИЗАЦИИ</vt:lpstr>
      <vt:lpstr>ЛИЧНОСТНО– РЕСУРСНАЯ КАРТА</vt:lpstr>
      <vt:lpstr>ОБЩИЕ ПОДХОДЫ  К ПОСТРОЕНИЮ ЛИЧНОСТНО–РЕСУРСНЫХ КАРТ (ЛРК)</vt:lpstr>
      <vt:lpstr>ТЬЮТОР</vt:lpstr>
      <vt:lpstr>ТЬЮТОРСКОЕ СОПРОВОЖДЕНИЕ</vt:lpstr>
      <vt:lpstr>   Основные этапы тьюторского сопровождения реализации индивидуальной программы личностного роста</vt:lpstr>
      <vt:lpstr>ФОРМЫ ТЬЮТОРСКОГО СОПРОВОЖДЕНИЯ </vt:lpstr>
      <vt:lpstr>Методы тьюторского сопровождения практико-ориентированной деятельности</vt:lpstr>
      <vt:lpstr>ПРИМЕР СОСТАВЛЕНИЯ ЛРК</vt:lpstr>
      <vt:lpstr>ПРИМЕР СОСТАВЛЕНИЯ ЛРК</vt:lpstr>
      <vt:lpstr>ПРИМЕР СОСТАВЛЕНИЯ ЛРК</vt:lpstr>
      <vt:lpstr>ПРИМЕР СОСТАВЛЕНИЯ ЛРК</vt:lpstr>
      <vt:lpstr>ПРИМЕР СОСТАВЛЕНИЯ ЛРК</vt:lpstr>
      <vt:lpstr>Алгоритм работы с картой</vt:lpstr>
      <vt:lpstr>1. Возьмите лист бумаги формата а4 или а3, расположите горизонтально. В центре листа сделайте рисунок, изображающий вашу тему, или напишите ключевое слово. 2. Проведите линии от центрального образа к углам, их необходимо подписать ключевыми словами (слово представляет основную мысль или значение). 3. От основных идей с наиболее важными понятиями проведите другие линии с производными понятиями. На линии должно быть только одно слово, и линия должна ровняться длине слова. 4. На основных ветвях пишите печатными буквами, на второстепенных – письменными. 5. Работайте с цветом, рисунками, символами различных форм и размеров. 6. Избегайте повторений. Повторения заменяйте кодированием. Разделяйте словосочетания осмысленно (чтобы упростить восприятие и иметь более четкие представления). 7. При помощи символов или цвета вы можете добавить в свою карту дополнительные оценки и приоритеты. 8. В карту могут вноситься коррективы, несмотря на то, что она завершена. 9. После создания карты можно приступать к оценке и реструктурированию. 10. При создании карты важно ясно осознавать цель. Идите от общего к частному. Установите иерархию важных линий и второстепенных. </vt:lpstr>
      <vt:lpstr>ИНДИВИДУАЛЬНАЯ ОБРАЗОВАТЕЛЬНАЯ ПРОГРАММА</vt:lpstr>
      <vt:lpstr>ПРИМЕРНАЯ СТРУКТУРА ИНДИВИДУАЛЬНОЙ ПРОГРАММЫ ЛИЧНОСТНОГО РОСТА      ИНДИВИДУАЛЬНАЯ ОБРАЗОВАТЕЛЬНАЯ ПРОГРАММА</vt:lpstr>
      <vt:lpstr>  Приглашаем всех желающих стать участником сетевой мастерской   «ИНТЕЛЛЕКТ   И ТВОРЧЕСТВО»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81</cp:revision>
  <cp:lastPrinted>2022-03-15T13:12:42Z</cp:lastPrinted>
  <dcterms:created xsi:type="dcterms:W3CDTF">2021-08-23T07:05:21Z</dcterms:created>
  <dcterms:modified xsi:type="dcterms:W3CDTF">2023-10-13T23:25:59Z</dcterms:modified>
</cp:coreProperties>
</file>