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2" r:id="rId3"/>
    <p:sldId id="257" r:id="rId4"/>
    <p:sldId id="258" r:id="rId5"/>
    <p:sldId id="259" r:id="rId6"/>
    <p:sldId id="272" r:id="rId7"/>
    <p:sldId id="260" r:id="rId8"/>
    <p:sldId id="261" r:id="rId9"/>
    <p:sldId id="263" r:id="rId10"/>
    <p:sldId id="269" r:id="rId11"/>
    <p:sldId id="274" r:id="rId12"/>
    <p:sldId id="275" r:id="rId13"/>
    <p:sldId id="273" r:id="rId14"/>
    <p:sldId id="276" r:id="rId15"/>
    <p:sldId id="277" r:id="rId16"/>
    <p:sldId id="278" r:id="rId17"/>
    <p:sldId id="279" r:id="rId18"/>
    <p:sldId id="264" r:id="rId19"/>
    <p:sldId id="267" r:id="rId20"/>
    <p:sldId id="265" r:id="rId21"/>
    <p:sldId id="268" r:id="rId22"/>
    <p:sldId id="270" r:id="rId23"/>
    <p:sldId id="271" r:id="rId24"/>
    <p:sldId id="280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-1176" y="-8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8"/>
          <p:cNvGrpSpPr>
            <a:grpSpLocks/>
          </p:cNvGrpSpPr>
          <p:nvPr/>
        </p:nvGrpSpPr>
        <p:grpSpPr bwMode="auto">
          <a:xfrm>
            <a:off x="0" y="-17463"/>
            <a:ext cx="9178925" cy="6905626"/>
            <a:chOff x="0" y="-11"/>
            <a:chExt cx="5782" cy="4350"/>
          </a:xfrm>
        </p:grpSpPr>
        <p:sp>
          <p:nvSpPr>
            <p:cNvPr id="5" name="Rectangle 2"/>
            <p:cNvSpPr>
              <a:spLocks noChangeArrowheads="1"/>
            </p:cNvSpPr>
            <p:nvPr/>
          </p:nvSpPr>
          <p:spPr bwMode="hidden">
            <a:xfrm>
              <a:off x="0" y="1824"/>
              <a:ext cx="5774" cy="2515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 Cyr" charset="-52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 Cyr" charset="-52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 Cyr" charset="-52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 Cyr" charset="-52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 Cyr" charset="-52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 Cyr" charset="-52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 Cyr" charset="-52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 Cyr" charset="-52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 Cyr" charset="-52"/>
                </a:defRPr>
              </a:lvl9pPr>
            </a:lstStyle>
            <a:p>
              <a:pPr>
                <a:defRPr/>
              </a:pPr>
              <a:endParaRPr lang="ru-RU" altLang="ru-RU" dirty="0" smtClean="0"/>
            </a:p>
          </p:txBody>
        </p:sp>
        <p:sp>
          <p:nvSpPr>
            <p:cNvPr id="6" name="Rectangle 3"/>
            <p:cNvSpPr>
              <a:spLocks noChangeArrowheads="1"/>
            </p:cNvSpPr>
            <p:nvPr/>
          </p:nvSpPr>
          <p:spPr bwMode="hidden">
            <a:xfrm>
              <a:off x="0" y="0"/>
              <a:ext cx="5759" cy="1824"/>
            </a:xfrm>
            <a:prstGeom prst="rect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 Cyr" charset="-52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 Cyr" charset="-52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 Cyr" charset="-52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 Cyr" charset="-52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 Cyr" charset="-52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 Cyr" charset="-52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 Cyr" charset="-52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 Cyr" charset="-52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 Cyr" charset="-52"/>
                </a:defRPr>
              </a:lvl9pPr>
            </a:lstStyle>
            <a:p>
              <a:pPr>
                <a:defRPr/>
              </a:pPr>
              <a:endParaRPr lang="ru-RU" altLang="ru-RU" dirty="0" smtClean="0"/>
            </a:p>
          </p:txBody>
        </p:sp>
        <p:grpSp>
          <p:nvGrpSpPr>
            <p:cNvPr id="7" name="Group 6"/>
            <p:cNvGrpSpPr>
              <a:grpSpLocks/>
            </p:cNvGrpSpPr>
            <p:nvPr/>
          </p:nvGrpSpPr>
          <p:grpSpPr bwMode="auto">
            <a:xfrm>
              <a:off x="5301" y="-11"/>
              <a:ext cx="481" cy="4284"/>
              <a:chOff x="5301" y="-11"/>
              <a:chExt cx="481" cy="4284"/>
            </a:xfrm>
          </p:grpSpPr>
          <p:sp>
            <p:nvSpPr>
              <p:cNvPr id="49" name="Freeform 4"/>
              <p:cNvSpPr>
                <a:spLocks/>
              </p:cNvSpPr>
              <p:nvPr/>
            </p:nvSpPr>
            <p:spPr bwMode="ltGray">
              <a:xfrm>
                <a:off x="5301" y="-11"/>
                <a:ext cx="241" cy="4284"/>
              </a:xfrm>
              <a:custGeom>
                <a:avLst/>
                <a:gdLst>
                  <a:gd name="T0" fmla="*/ 0 w 241"/>
                  <a:gd name="T1" fmla="*/ 4234 h 4284"/>
                  <a:gd name="T2" fmla="*/ 0 w 241"/>
                  <a:gd name="T3" fmla="*/ 0 h 4284"/>
                  <a:gd name="T4" fmla="*/ 240 w 241"/>
                  <a:gd name="T5" fmla="*/ 0 h 4284"/>
                  <a:gd name="T6" fmla="*/ 240 w 241"/>
                  <a:gd name="T7" fmla="*/ 4234 h 4284"/>
                  <a:gd name="T8" fmla="*/ 192 w 241"/>
                  <a:gd name="T9" fmla="*/ 4283 h 4284"/>
                  <a:gd name="T10" fmla="*/ 144 w 241"/>
                  <a:gd name="T11" fmla="*/ 4281 h 4284"/>
                  <a:gd name="T12" fmla="*/ 112 w 241"/>
                  <a:gd name="T13" fmla="*/ 4281 h 4284"/>
                  <a:gd name="T14" fmla="*/ 49 w 241"/>
                  <a:gd name="T15" fmla="*/ 4281 h 4284"/>
                  <a:gd name="T16" fmla="*/ 0 w 241"/>
                  <a:gd name="T17" fmla="*/ 4234 h 4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41" h="4284">
                    <a:moveTo>
                      <a:pt x="0" y="4234"/>
                    </a:moveTo>
                    <a:lnTo>
                      <a:pt x="0" y="0"/>
                    </a:lnTo>
                    <a:lnTo>
                      <a:pt x="240" y="0"/>
                    </a:lnTo>
                    <a:lnTo>
                      <a:pt x="240" y="4234"/>
                    </a:lnTo>
                    <a:lnTo>
                      <a:pt x="192" y="4283"/>
                    </a:lnTo>
                    <a:lnTo>
                      <a:pt x="144" y="4281"/>
                    </a:lnTo>
                    <a:lnTo>
                      <a:pt x="112" y="4281"/>
                    </a:lnTo>
                    <a:lnTo>
                      <a:pt x="49" y="4281"/>
                    </a:lnTo>
                    <a:lnTo>
                      <a:pt x="0" y="4234"/>
                    </a:lnTo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50000">
                    <a:schemeClr val="bg1"/>
                  </a:gs>
                  <a:gs pos="100000">
                    <a:schemeClr val="bg2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/>
              </a:p>
            </p:txBody>
          </p:sp>
          <p:sp>
            <p:nvSpPr>
              <p:cNvPr id="50" name="Freeform 5"/>
              <p:cNvSpPr>
                <a:spLocks/>
              </p:cNvSpPr>
              <p:nvPr/>
            </p:nvSpPr>
            <p:spPr bwMode="ltGray">
              <a:xfrm>
                <a:off x="5541" y="-11"/>
                <a:ext cx="241" cy="4284"/>
              </a:xfrm>
              <a:custGeom>
                <a:avLst/>
                <a:gdLst>
                  <a:gd name="T0" fmla="*/ 0 w 241"/>
                  <a:gd name="T1" fmla="*/ 4234 h 4284"/>
                  <a:gd name="T2" fmla="*/ 0 w 241"/>
                  <a:gd name="T3" fmla="*/ 0 h 4284"/>
                  <a:gd name="T4" fmla="*/ 240 w 241"/>
                  <a:gd name="T5" fmla="*/ 0 h 4284"/>
                  <a:gd name="T6" fmla="*/ 240 w 241"/>
                  <a:gd name="T7" fmla="*/ 4234 h 4284"/>
                  <a:gd name="T8" fmla="*/ 192 w 241"/>
                  <a:gd name="T9" fmla="*/ 4283 h 4284"/>
                  <a:gd name="T10" fmla="*/ 144 w 241"/>
                  <a:gd name="T11" fmla="*/ 4281 h 4284"/>
                  <a:gd name="T12" fmla="*/ 112 w 241"/>
                  <a:gd name="T13" fmla="*/ 4281 h 4284"/>
                  <a:gd name="T14" fmla="*/ 49 w 241"/>
                  <a:gd name="T15" fmla="*/ 4281 h 4284"/>
                  <a:gd name="T16" fmla="*/ 0 w 241"/>
                  <a:gd name="T17" fmla="*/ 4234 h 4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41" h="4284">
                    <a:moveTo>
                      <a:pt x="0" y="4234"/>
                    </a:moveTo>
                    <a:lnTo>
                      <a:pt x="0" y="0"/>
                    </a:lnTo>
                    <a:lnTo>
                      <a:pt x="240" y="0"/>
                    </a:lnTo>
                    <a:lnTo>
                      <a:pt x="240" y="4234"/>
                    </a:lnTo>
                    <a:lnTo>
                      <a:pt x="192" y="4283"/>
                    </a:lnTo>
                    <a:lnTo>
                      <a:pt x="144" y="4281"/>
                    </a:lnTo>
                    <a:lnTo>
                      <a:pt x="112" y="4281"/>
                    </a:lnTo>
                    <a:lnTo>
                      <a:pt x="49" y="4281"/>
                    </a:lnTo>
                    <a:lnTo>
                      <a:pt x="0" y="4234"/>
                    </a:lnTo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50000">
                    <a:schemeClr val="bg1"/>
                  </a:gs>
                  <a:gs pos="100000">
                    <a:schemeClr val="bg2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/>
              </a:p>
            </p:txBody>
          </p:sp>
        </p:grpSp>
        <p:grpSp>
          <p:nvGrpSpPr>
            <p:cNvPr id="8" name="Group 9"/>
            <p:cNvGrpSpPr>
              <a:grpSpLocks/>
            </p:cNvGrpSpPr>
            <p:nvPr/>
          </p:nvGrpSpPr>
          <p:grpSpPr bwMode="auto">
            <a:xfrm>
              <a:off x="0" y="0"/>
              <a:ext cx="481" cy="4273"/>
              <a:chOff x="0" y="0"/>
              <a:chExt cx="481" cy="4273"/>
            </a:xfrm>
          </p:grpSpPr>
          <p:sp>
            <p:nvSpPr>
              <p:cNvPr id="47" name="Freeform 7"/>
              <p:cNvSpPr>
                <a:spLocks/>
              </p:cNvSpPr>
              <p:nvPr/>
            </p:nvSpPr>
            <p:spPr bwMode="ltGray">
              <a:xfrm>
                <a:off x="0" y="0"/>
                <a:ext cx="241" cy="4273"/>
              </a:xfrm>
              <a:custGeom>
                <a:avLst/>
                <a:gdLst>
                  <a:gd name="T0" fmla="*/ 0 w 241"/>
                  <a:gd name="T1" fmla="*/ 4223 h 4273"/>
                  <a:gd name="T2" fmla="*/ 0 w 241"/>
                  <a:gd name="T3" fmla="*/ 0 h 4273"/>
                  <a:gd name="T4" fmla="*/ 240 w 241"/>
                  <a:gd name="T5" fmla="*/ 0 h 4273"/>
                  <a:gd name="T6" fmla="*/ 240 w 241"/>
                  <a:gd name="T7" fmla="*/ 4223 h 4273"/>
                  <a:gd name="T8" fmla="*/ 192 w 241"/>
                  <a:gd name="T9" fmla="*/ 4272 h 4273"/>
                  <a:gd name="T10" fmla="*/ 144 w 241"/>
                  <a:gd name="T11" fmla="*/ 4270 h 4273"/>
                  <a:gd name="T12" fmla="*/ 112 w 241"/>
                  <a:gd name="T13" fmla="*/ 4270 h 4273"/>
                  <a:gd name="T14" fmla="*/ 49 w 241"/>
                  <a:gd name="T15" fmla="*/ 4270 h 4273"/>
                  <a:gd name="T16" fmla="*/ 0 w 241"/>
                  <a:gd name="T17" fmla="*/ 4223 h 42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41" h="4273">
                    <a:moveTo>
                      <a:pt x="0" y="4223"/>
                    </a:moveTo>
                    <a:lnTo>
                      <a:pt x="0" y="0"/>
                    </a:lnTo>
                    <a:lnTo>
                      <a:pt x="240" y="0"/>
                    </a:lnTo>
                    <a:lnTo>
                      <a:pt x="240" y="4223"/>
                    </a:lnTo>
                    <a:lnTo>
                      <a:pt x="192" y="4272"/>
                    </a:lnTo>
                    <a:lnTo>
                      <a:pt x="144" y="4270"/>
                    </a:lnTo>
                    <a:lnTo>
                      <a:pt x="112" y="4270"/>
                    </a:lnTo>
                    <a:lnTo>
                      <a:pt x="49" y="4270"/>
                    </a:lnTo>
                    <a:lnTo>
                      <a:pt x="0" y="4223"/>
                    </a:lnTo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50000">
                    <a:schemeClr val="bg1"/>
                  </a:gs>
                  <a:gs pos="100000">
                    <a:schemeClr val="bg2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/>
              </a:p>
            </p:txBody>
          </p:sp>
          <p:sp>
            <p:nvSpPr>
              <p:cNvPr id="48" name="Freeform 8"/>
              <p:cNvSpPr>
                <a:spLocks/>
              </p:cNvSpPr>
              <p:nvPr/>
            </p:nvSpPr>
            <p:spPr bwMode="ltGray">
              <a:xfrm>
                <a:off x="240" y="0"/>
                <a:ext cx="241" cy="4273"/>
              </a:xfrm>
              <a:custGeom>
                <a:avLst/>
                <a:gdLst>
                  <a:gd name="T0" fmla="*/ 0 w 241"/>
                  <a:gd name="T1" fmla="*/ 4223 h 4273"/>
                  <a:gd name="T2" fmla="*/ 0 w 241"/>
                  <a:gd name="T3" fmla="*/ 0 h 4273"/>
                  <a:gd name="T4" fmla="*/ 240 w 241"/>
                  <a:gd name="T5" fmla="*/ 0 h 4273"/>
                  <a:gd name="T6" fmla="*/ 240 w 241"/>
                  <a:gd name="T7" fmla="*/ 4223 h 4273"/>
                  <a:gd name="T8" fmla="*/ 192 w 241"/>
                  <a:gd name="T9" fmla="*/ 4272 h 4273"/>
                  <a:gd name="T10" fmla="*/ 144 w 241"/>
                  <a:gd name="T11" fmla="*/ 4270 h 4273"/>
                  <a:gd name="T12" fmla="*/ 112 w 241"/>
                  <a:gd name="T13" fmla="*/ 4270 h 4273"/>
                  <a:gd name="T14" fmla="*/ 49 w 241"/>
                  <a:gd name="T15" fmla="*/ 4270 h 4273"/>
                  <a:gd name="T16" fmla="*/ 0 w 241"/>
                  <a:gd name="T17" fmla="*/ 4223 h 42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41" h="4273">
                    <a:moveTo>
                      <a:pt x="0" y="4223"/>
                    </a:moveTo>
                    <a:lnTo>
                      <a:pt x="0" y="0"/>
                    </a:lnTo>
                    <a:lnTo>
                      <a:pt x="240" y="0"/>
                    </a:lnTo>
                    <a:lnTo>
                      <a:pt x="240" y="4223"/>
                    </a:lnTo>
                    <a:lnTo>
                      <a:pt x="192" y="4272"/>
                    </a:lnTo>
                    <a:lnTo>
                      <a:pt x="144" y="4270"/>
                    </a:lnTo>
                    <a:lnTo>
                      <a:pt x="112" y="4270"/>
                    </a:lnTo>
                    <a:lnTo>
                      <a:pt x="49" y="4270"/>
                    </a:lnTo>
                    <a:lnTo>
                      <a:pt x="0" y="4223"/>
                    </a:lnTo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50000">
                    <a:schemeClr val="bg1"/>
                  </a:gs>
                  <a:gs pos="100000">
                    <a:schemeClr val="bg2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/>
              </a:p>
            </p:txBody>
          </p:sp>
        </p:grpSp>
        <p:grpSp>
          <p:nvGrpSpPr>
            <p:cNvPr id="9" name="Group 47"/>
            <p:cNvGrpSpPr>
              <a:grpSpLocks/>
            </p:cNvGrpSpPr>
            <p:nvPr/>
          </p:nvGrpSpPr>
          <p:grpSpPr bwMode="auto">
            <a:xfrm>
              <a:off x="82" y="838"/>
              <a:ext cx="5590" cy="891"/>
              <a:chOff x="82" y="838"/>
              <a:chExt cx="5590" cy="891"/>
            </a:xfrm>
          </p:grpSpPr>
          <p:grpSp>
            <p:nvGrpSpPr>
              <p:cNvPr id="10" name="Group 28"/>
              <p:cNvGrpSpPr>
                <a:grpSpLocks/>
              </p:cNvGrpSpPr>
              <p:nvPr/>
            </p:nvGrpSpPr>
            <p:grpSpPr bwMode="auto">
              <a:xfrm>
                <a:off x="134" y="838"/>
                <a:ext cx="5538" cy="850"/>
                <a:chOff x="134" y="838"/>
                <a:chExt cx="5538" cy="850"/>
              </a:xfrm>
            </p:grpSpPr>
            <p:sp>
              <p:nvSpPr>
                <p:cNvPr id="29" name="Freeform 10"/>
                <p:cNvSpPr>
                  <a:spLocks/>
                </p:cNvSpPr>
                <p:nvPr/>
              </p:nvSpPr>
              <p:spPr bwMode="ltGray">
                <a:xfrm>
                  <a:off x="5269" y="1550"/>
                  <a:ext cx="156" cy="117"/>
                </a:xfrm>
                <a:custGeom>
                  <a:avLst/>
                  <a:gdLst>
                    <a:gd name="T0" fmla="*/ 83 w 156"/>
                    <a:gd name="T1" fmla="*/ 0 h 117"/>
                    <a:gd name="T2" fmla="*/ 134 w 156"/>
                    <a:gd name="T3" fmla="*/ 19 h 117"/>
                    <a:gd name="T4" fmla="*/ 152 w 156"/>
                    <a:gd name="T5" fmla="*/ 45 h 117"/>
                    <a:gd name="T6" fmla="*/ 155 w 156"/>
                    <a:gd name="T7" fmla="*/ 70 h 117"/>
                    <a:gd name="T8" fmla="*/ 155 w 156"/>
                    <a:gd name="T9" fmla="*/ 83 h 117"/>
                    <a:gd name="T10" fmla="*/ 146 w 156"/>
                    <a:gd name="T11" fmla="*/ 99 h 117"/>
                    <a:gd name="T12" fmla="*/ 126 w 156"/>
                    <a:gd name="T13" fmla="*/ 107 h 117"/>
                    <a:gd name="T14" fmla="*/ 105 w 156"/>
                    <a:gd name="T15" fmla="*/ 113 h 117"/>
                    <a:gd name="T16" fmla="*/ 86 w 156"/>
                    <a:gd name="T17" fmla="*/ 116 h 117"/>
                    <a:gd name="T18" fmla="*/ 69 w 156"/>
                    <a:gd name="T19" fmla="*/ 116 h 117"/>
                    <a:gd name="T20" fmla="*/ 41 w 156"/>
                    <a:gd name="T21" fmla="*/ 111 h 117"/>
                    <a:gd name="T22" fmla="*/ 21 w 156"/>
                    <a:gd name="T23" fmla="*/ 106 h 117"/>
                    <a:gd name="T24" fmla="*/ 9 w 156"/>
                    <a:gd name="T25" fmla="*/ 98 h 117"/>
                    <a:gd name="T26" fmla="*/ 2 w 156"/>
                    <a:gd name="T27" fmla="*/ 89 h 117"/>
                    <a:gd name="T28" fmla="*/ 0 w 156"/>
                    <a:gd name="T29" fmla="*/ 78 h 117"/>
                    <a:gd name="T30" fmla="*/ 2 w 156"/>
                    <a:gd name="T31" fmla="*/ 60 h 117"/>
                    <a:gd name="T32" fmla="*/ 9 w 156"/>
                    <a:gd name="T33" fmla="*/ 11 h 117"/>
                    <a:gd name="T34" fmla="*/ 83 w 156"/>
                    <a:gd name="T35" fmla="*/ 0 h 117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156" h="117">
                      <a:moveTo>
                        <a:pt x="83" y="0"/>
                      </a:moveTo>
                      <a:lnTo>
                        <a:pt x="134" y="19"/>
                      </a:lnTo>
                      <a:lnTo>
                        <a:pt x="152" y="45"/>
                      </a:lnTo>
                      <a:lnTo>
                        <a:pt x="155" y="70"/>
                      </a:lnTo>
                      <a:lnTo>
                        <a:pt x="155" y="83"/>
                      </a:lnTo>
                      <a:lnTo>
                        <a:pt x="146" y="99"/>
                      </a:lnTo>
                      <a:lnTo>
                        <a:pt x="126" y="107"/>
                      </a:lnTo>
                      <a:lnTo>
                        <a:pt x="105" y="113"/>
                      </a:lnTo>
                      <a:lnTo>
                        <a:pt x="86" y="116"/>
                      </a:lnTo>
                      <a:lnTo>
                        <a:pt x="69" y="116"/>
                      </a:lnTo>
                      <a:lnTo>
                        <a:pt x="41" y="111"/>
                      </a:lnTo>
                      <a:lnTo>
                        <a:pt x="21" y="106"/>
                      </a:lnTo>
                      <a:lnTo>
                        <a:pt x="9" y="98"/>
                      </a:lnTo>
                      <a:lnTo>
                        <a:pt x="2" y="89"/>
                      </a:lnTo>
                      <a:lnTo>
                        <a:pt x="0" y="78"/>
                      </a:lnTo>
                      <a:lnTo>
                        <a:pt x="2" y="60"/>
                      </a:lnTo>
                      <a:lnTo>
                        <a:pt x="9" y="11"/>
                      </a:lnTo>
                      <a:lnTo>
                        <a:pt x="83" y="0"/>
                      </a:lnTo>
                    </a:path>
                  </a:pathLst>
                </a:custGeom>
                <a:solidFill>
                  <a:schemeClr val="bg2">
                    <a:alpha val="50195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 dirty="0"/>
                </a:p>
              </p:txBody>
            </p:sp>
            <p:sp>
              <p:nvSpPr>
                <p:cNvPr id="30" name="Freeform 11"/>
                <p:cNvSpPr>
                  <a:spLocks/>
                </p:cNvSpPr>
                <p:nvPr/>
              </p:nvSpPr>
              <p:spPr bwMode="ltGray">
                <a:xfrm>
                  <a:off x="5265" y="1562"/>
                  <a:ext cx="88" cy="75"/>
                </a:xfrm>
                <a:custGeom>
                  <a:avLst/>
                  <a:gdLst>
                    <a:gd name="T0" fmla="*/ 0 w 88"/>
                    <a:gd name="T1" fmla="*/ 69 h 75"/>
                    <a:gd name="T2" fmla="*/ 11 w 88"/>
                    <a:gd name="T3" fmla="*/ 0 h 75"/>
                    <a:gd name="T4" fmla="*/ 54 w 88"/>
                    <a:gd name="T5" fmla="*/ 5 h 75"/>
                    <a:gd name="T6" fmla="*/ 87 w 88"/>
                    <a:gd name="T7" fmla="*/ 9 h 75"/>
                    <a:gd name="T8" fmla="*/ 78 w 88"/>
                    <a:gd name="T9" fmla="*/ 74 h 75"/>
                    <a:gd name="T10" fmla="*/ 75 w 88"/>
                    <a:gd name="T11" fmla="*/ 59 h 75"/>
                    <a:gd name="T12" fmla="*/ 65 w 88"/>
                    <a:gd name="T13" fmla="*/ 48 h 75"/>
                    <a:gd name="T14" fmla="*/ 47 w 88"/>
                    <a:gd name="T15" fmla="*/ 44 h 75"/>
                    <a:gd name="T16" fmla="*/ 27 w 88"/>
                    <a:gd name="T17" fmla="*/ 45 h 75"/>
                    <a:gd name="T18" fmla="*/ 11 w 88"/>
                    <a:gd name="T19" fmla="*/ 52 h 75"/>
                    <a:gd name="T20" fmla="*/ 0 w 88"/>
                    <a:gd name="T21" fmla="*/ 69 h 75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88" h="75">
                      <a:moveTo>
                        <a:pt x="0" y="69"/>
                      </a:moveTo>
                      <a:lnTo>
                        <a:pt x="11" y="0"/>
                      </a:lnTo>
                      <a:lnTo>
                        <a:pt x="54" y="5"/>
                      </a:lnTo>
                      <a:lnTo>
                        <a:pt x="87" y="9"/>
                      </a:lnTo>
                      <a:lnTo>
                        <a:pt x="78" y="74"/>
                      </a:lnTo>
                      <a:lnTo>
                        <a:pt x="75" y="59"/>
                      </a:lnTo>
                      <a:lnTo>
                        <a:pt x="65" y="48"/>
                      </a:lnTo>
                      <a:lnTo>
                        <a:pt x="47" y="44"/>
                      </a:lnTo>
                      <a:lnTo>
                        <a:pt x="27" y="45"/>
                      </a:lnTo>
                      <a:lnTo>
                        <a:pt x="11" y="52"/>
                      </a:lnTo>
                      <a:lnTo>
                        <a:pt x="0" y="69"/>
                      </a:lnTo>
                    </a:path>
                  </a:pathLst>
                </a:custGeom>
                <a:solidFill>
                  <a:schemeClr val="bg2">
                    <a:alpha val="50195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 dirty="0"/>
                </a:p>
              </p:txBody>
            </p:sp>
            <p:sp>
              <p:nvSpPr>
                <p:cNvPr id="31" name="Freeform 12"/>
                <p:cNvSpPr>
                  <a:spLocks/>
                </p:cNvSpPr>
                <p:nvPr/>
              </p:nvSpPr>
              <p:spPr bwMode="ltGray">
                <a:xfrm>
                  <a:off x="475" y="1541"/>
                  <a:ext cx="156" cy="117"/>
                </a:xfrm>
                <a:custGeom>
                  <a:avLst/>
                  <a:gdLst>
                    <a:gd name="T0" fmla="*/ 72 w 156"/>
                    <a:gd name="T1" fmla="*/ 0 h 117"/>
                    <a:gd name="T2" fmla="*/ 21 w 156"/>
                    <a:gd name="T3" fmla="*/ 19 h 117"/>
                    <a:gd name="T4" fmla="*/ 3 w 156"/>
                    <a:gd name="T5" fmla="*/ 45 h 117"/>
                    <a:gd name="T6" fmla="*/ 0 w 156"/>
                    <a:gd name="T7" fmla="*/ 70 h 117"/>
                    <a:gd name="T8" fmla="*/ 0 w 156"/>
                    <a:gd name="T9" fmla="*/ 83 h 117"/>
                    <a:gd name="T10" fmla="*/ 9 w 156"/>
                    <a:gd name="T11" fmla="*/ 99 h 117"/>
                    <a:gd name="T12" fmla="*/ 29 w 156"/>
                    <a:gd name="T13" fmla="*/ 107 h 117"/>
                    <a:gd name="T14" fmla="*/ 50 w 156"/>
                    <a:gd name="T15" fmla="*/ 113 h 117"/>
                    <a:gd name="T16" fmla="*/ 69 w 156"/>
                    <a:gd name="T17" fmla="*/ 116 h 117"/>
                    <a:gd name="T18" fmla="*/ 86 w 156"/>
                    <a:gd name="T19" fmla="*/ 116 h 117"/>
                    <a:gd name="T20" fmla="*/ 114 w 156"/>
                    <a:gd name="T21" fmla="*/ 111 h 117"/>
                    <a:gd name="T22" fmla="*/ 134 w 156"/>
                    <a:gd name="T23" fmla="*/ 106 h 117"/>
                    <a:gd name="T24" fmla="*/ 146 w 156"/>
                    <a:gd name="T25" fmla="*/ 98 h 117"/>
                    <a:gd name="T26" fmla="*/ 153 w 156"/>
                    <a:gd name="T27" fmla="*/ 89 h 117"/>
                    <a:gd name="T28" fmla="*/ 155 w 156"/>
                    <a:gd name="T29" fmla="*/ 78 h 117"/>
                    <a:gd name="T30" fmla="*/ 153 w 156"/>
                    <a:gd name="T31" fmla="*/ 60 h 117"/>
                    <a:gd name="T32" fmla="*/ 146 w 156"/>
                    <a:gd name="T33" fmla="*/ 11 h 117"/>
                    <a:gd name="T34" fmla="*/ 72 w 156"/>
                    <a:gd name="T35" fmla="*/ 0 h 117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156" h="117">
                      <a:moveTo>
                        <a:pt x="72" y="0"/>
                      </a:moveTo>
                      <a:lnTo>
                        <a:pt x="21" y="19"/>
                      </a:lnTo>
                      <a:lnTo>
                        <a:pt x="3" y="45"/>
                      </a:lnTo>
                      <a:lnTo>
                        <a:pt x="0" y="70"/>
                      </a:lnTo>
                      <a:lnTo>
                        <a:pt x="0" y="83"/>
                      </a:lnTo>
                      <a:lnTo>
                        <a:pt x="9" y="99"/>
                      </a:lnTo>
                      <a:lnTo>
                        <a:pt x="29" y="107"/>
                      </a:lnTo>
                      <a:lnTo>
                        <a:pt x="50" y="113"/>
                      </a:lnTo>
                      <a:lnTo>
                        <a:pt x="69" y="116"/>
                      </a:lnTo>
                      <a:lnTo>
                        <a:pt x="86" y="116"/>
                      </a:lnTo>
                      <a:lnTo>
                        <a:pt x="114" y="111"/>
                      </a:lnTo>
                      <a:lnTo>
                        <a:pt x="134" y="106"/>
                      </a:lnTo>
                      <a:lnTo>
                        <a:pt x="146" y="98"/>
                      </a:lnTo>
                      <a:lnTo>
                        <a:pt x="153" y="89"/>
                      </a:lnTo>
                      <a:lnTo>
                        <a:pt x="155" y="78"/>
                      </a:lnTo>
                      <a:lnTo>
                        <a:pt x="153" y="60"/>
                      </a:lnTo>
                      <a:lnTo>
                        <a:pt x="146" y="11"/>
                      </a:lnTo>
                      <a:lnTo>
                        <a:pt x="72" y="0"/>
                      </a:lnTo>
                    </a:path>
                  </a:pathLst>
                </a:custGeom>
                <a:solidFill>
                  <a:schemeClr val="bg2">
                    <a:alpha val="50195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 dirty="0"/>
                </a:p>
              </p:txBody>
            </p:sp>
            <p:sp>
              <p:nvSpPr>
                <p:cNvPr id="32" name="Freeform 13"/>
                <p:cNvSpPr>
                  <a:spLocks/>
                </p:cNvSpPr>
                <p:nvPr/>
              </p:nvSpPr>
              <p:spPr bwMode="ltGray">
                <a:xfrm>
                  <a:off x="547" y="1554"/>
                  <a:ext cx="88" cy="75"/>
                </a:xfrm>
                <a:custGeom>
                  <a:avLst/>
                  <a:gdLst>
                    <a:gd name="T0" fmla="*/ 87 w 88"/>
                    <a:gd name="T1" fmla="*/ 68 h 75"/>
                    <a:gd name="T2" fmla="*/ 76 w 88"/>
                    <a:gd name="T3" fmla="*/ 0 h 75"/>
                    <a:gd name="T4" fmla="*/ 33 w 88"/>
                    <a:gd name="T5" fmla="*/ 5 h 75"/>
                    <a:gd name="T6" fmla="*/ 0 w 88"/>
                    <a:gd name="T7" fmla="*/ 9 h 75"/>
                    <a:gd name="T8" fmla="*/ 9 w 88"/>
                    <a:gd name="T9" fmla="*/ 74 h 75"/>
                    <a:gd name="T10" fmla="*/ 12 w 88"/>
                    <a:gd name="T11" fmla="*/ 58 h 75"/>
                    <a:gd name="T12" fmla="*/ 22 w 88"/>
                    <a:gd name="T13" fmla="*/ 47 h 75"/>
                    <a:gd name="T14" fmla="*/ 40 w 88"/>
                    <a:gd name="T15" fmla="*/ 44 h 75"/>
                    <a:gd name="T16" fmla="*/ 60 w 88"/>
                    <a:gd name="T17" fmla="*/ 45 h 75"/>
                    <a:gd name="T18" fmla="*/ 76 w 88"/>
                    <a:gd name="T19" fmla="*/ 52 h 75"/>
                    <a:gd name="T20" fmla="*/ 87 w 88"/>
                    <a:gd name="T21" fmla="*/ 68 h 75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88" h="75">
                      <a:moveTo>
                        <a:pt x="87" y="68"/>
                      </a:moveTo>
                      <a:lnTo>
                        <a:pt x="76" y="0"/>
                      </a:lnTo>
                      <a:lnTo>
                        <a:pt x="33" y="5"/>
                      </a:lnTo>
                      <a:lnTo>
                        <a:pt x="0" y="9"/>
                      </a:lnTo>
                      <a:lnTo>
                        <a:pt x="9" y="74"/>
                      </a:lnTo>
                      <a:lnTo>
                        <a:pt x="12" y="58"/>
                      </a:lnTo>
                      <a:lnTo>
                        <a:pt x="22" y="47"/>
                      </a:lnTo>
                      <a:lnTo>
                        <a:pt x="40" y="44"/>
                      </a:lnTo>
                      <a:lnTo>
                        <a:pt x="60" y="45"/>
                      </a:lnTo>
                      <a:lnTo>
                        <a:pt x="76" y="52"/>
                      </a:lnTo>
                      <a:lnTo>
                        <a:pt x="87" y="68"/>
                      </a:lnTo>
                    </a:path>
                  </a:pathLst>
                </a:custGeom>
                <a:solidFill>
                  <a:schemeClr val="bg2">
                    <a:alpha val="50195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 dirty="0"/>
                </a:p>
              </p:txBody>
            </p:sp>
            <p:sp>
              <p:nvSpPr>
                <p:cNvPr id="33" name="Line 14"/>
                <p:cNvSpPr>
                  <a:spLocks noChangeShapeType="1"/>
                </p:cNvSpPr>
                <p:nvPr/>
              </p:nvSpPr>
              <p:spPr bwMode="ltGray">
                <a:xfrm flipV="1">
                  <a:off x="2020" y="1125"/>
                  <a:ext cx="192" cy="87"/>
                </a:xfrm>
                <a:prstGeom prst="line">
                  <a:avLst/>
                </a:prstGeom>
                <a:noFill/>
                <a:ln w="12700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 dirty="0"/>
                </a:p>
              </p:txBody>
            </p:sp>
            <p:sp>
              <p:nvSpPr>
                <p:cNvPr id="34" name="Freeform 15"/>
                <p:cNvSpPr>
                  <a:spLocks/>
                </p:cNvSpPr>
                <p:nvPr/>
              </p:nvSpPr>
              <p:spPr bwMode="ltGray">
                <a:xfrm>
                  <a:off x="1408" y="838"/>
                  <a:ext cx="2967" cy="457"/>
                </a:xfrm>
                <a:custGeom>
                  <a:avLst/>
                  <a:gdLst>
                    <a:gd name="T0" fmla="*/ 0 w 2967"/>
                    <a:gd name="T1" fmla="*/ 122 h 457"/>
                    <a:gd name="T2" fmla="*/ 207 w 2967"/>
                    <a:gd name="T3" fmla="*/ 78 h 457"/>
                    <a:gd name="T4" fmla="*/ 442 w 2967"/>
                    <a:gd name="T5" fmla="*/ 48 h 457"/>
                    <a:gd name="T6" fmla="*/ 640 w 2967"/>
                    <a:gd name="T7" fmla="*/ 32 h 457"/>
                    <a:gd name="T8" fmla="*/ 897 w 2967"/>
                    <a:gd name="T9" fmla="*/ 16 h 457"/>
                    <a:gd name="T10" fmla="*/ 1215 w 2967"/>
                    <a:gd name="T11" fmla="*/ 2 h 457"/>
                    <a:gd name="T12" fmla="*/ 1392 w 2967"/>
                    <a:gd name="T13" fmla="*/ 0 h 457"/>
                    <a:gd name="T14" fmla="*/ 1710 w 2967"/>
                    <a:gd name="T15" fmla="*/ 0 h 457"/>
                    <a:gd name="T16" fmla="*/ 1997 w 2967"/>
                    <a:gd name="T17" fmla="*/ 10 h 457"/>
                    <a:gd name="T18" fmla="*/ 2258 w 2967"/>
                    <a:gd name="T19" fmla="*/ 21 h 457"/>
                    <a:gd name="T20" fmla="*/ 2493 w 2967"/>
                    <a:gd name="T21" fmla="*/ 38 h 457"/>
                    <a:gd name="T22" fmla="*/ 2674 w 2967"/>
                    <a:gd name="T23" fmla="*/ 54 h 457"/>
                    <a:gd name="T24" fmla="*/ 2828 w 2967"/>
                    <a:gd name="T25" fmla="*/ 73 h 457"/>
                    <a:gd name="T26" fmla="*/ 2966 w 2967"/>
                    <a:gd name="T27" fmla="*/ 92 h 457"/>
                    <a:gd name="T28" fmla="*/ 2966 w 2967"/>
                    <a:gd name="T29" fmla="*/ 456 h 457"/>
                    <a:gd name="T30" fmla="*/ 2833 w 2967"/>
                    <a:gd name="T31" fmla="*/ 434 h 457"/>
                    <a:gd name="T32" fmla="*/ 2563 w 2967"/>
                    <a:gd name="T33" fmla="*/ 399 h 457"/>
                    <a:gd name="T34" fmla="*/ 2382 w 2967"/>
                    <a:gd name="T35" fmla="*/ 382 h 457"/>
                    <a:gd name="T36" fmla="*/ 2134 w 2967"/>
                    <a:gd name="T37" fmla="*/ 366 h 457"/>
                    <a:gd name="T38" fmla="*/ 1944 w 2967"/>
                    <a:gd name="T39" fmla="*/ 358 h 457"/>
                    <a:gd name="T40" fmla="*/ 1746 w 2967"/>
                    <a:gd name="T41" fmla="*/ 350 h 457"/>
                    <a:gd name="T42" fmla="*/ 1529 w 2967"/>
                    <a:gd name="T43" fmla="*/ 350 h 457"/>
                    <a:gd name="T44" fmla="*/ 1295 w 2967"/>
                    <a:gd name="T45" fmla="*/ 350 h 457"/>
                    <a:gd name="T46" fmla="*/ 1047 w 2967"/>
                    <a:gd name="T47" fmla="*/ 355 h 457"/>
                    <a:gd name="T48" fmla="*/ 853 w 2967"/>
                    <a:gd name="T49" fmla="*/ 363 h 457"/>
                    <a:gd name="T50" fmla="*/ 654 w 2967"/>
                    <a:gd name="T51" fmla="*/ 374 h 457"/>
                    <a:gd name="T52" fmla="*/ 468 w 2967"/>
                    <a:gd name="T53" fmla="*/ 388 h 457"/>
                    <a:gd name="T54" fmla="*/ 296 w 2967"/>
                    <a:gd name="T55" fmla="*/ 404 h 457"/>
                    <a:gd name="T56" fmla="*/ 150 w 2967"/>
                    <a:gd name="T57" fmla="*/ 423 h 457"/>
                    <a:gd name="T58" fmla="*/ 13 w 2967"/>
                    <a:gd name="T59" fmla="*/ 445 h 457"/>
                    <a:gd name="T60" fmla="*/ 0 w 2967"/>
                    <a:gd name="T61" fmla="*/ 122 h 457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0" t="0" r="r" b="b"/>
                  <a:pathLst>
                    <a:path w="2967" h="457">
                      <a:moveTo>
                        <a:pt x="0" y="122"/>
                      </a:moveTo>
                      <a:lnTo>
                        <a:pt x="207" y="78"/>
                      </a:lnTo>
                      <a:lnTo>
                        <a:pt x="442" y="48"/>
                      </a:lnTo>
                      <a:lnTo>
                        <a:pt x="640" y="32"/>
                      </a:lnTo>
                      <a:lnTo>
                        <a:pt x="897" y="16"/>
                      </a:lnTo>
                      <a:lnTo>
                        <a:pt x="1215" y="2"/>
                      </a:lnTo>
                      <a:lnTo>
                        <a:pt x="1392" y="0"/>
                      </a:lnTo>
                      <a:lnTo>
                        <a:pt x="1710" y="0"/>
                      </a:lnTo>
                      <a:lnTo>
                        <a:pt x="1997" y="10"/>
                      </a:lnTo>
                      <a:lnTo>
                        <a:pt x="2258" y="21"/>
                      </a:lnTo>
                      <a:lnTo>
                        <a:pt x="2493" y="38"/>
                      </a:lnTo>
                      <a:lnTo>
                        <a:pt x="2674" y="54"/>
                      </a:lnTo>
                      <a:lnTo>
                        <a:pt x="2828" y="73"/>
                      </a:lnTo>
                      <a:lnTo>
                        <a:pt x="2966" y="92"/>
                      </a:lnTo>
                      <a:lnTo>
                        <a:pt x="2966" y="456"/>
                      </a:lnTo>
                      <a:lnTo>
                        <a:pt x="2833" y="434"/>
                      </a:lnTo>
                      <a:lnTo>
                        <a:pt x="2563" y="399"/>
                      </a:lnTo>
                      <a:lnTo>
                        <a:pt x="2382" y="382"/>
                      </a:lnTo>
                      <a:lnTo>
                        <a:pt x="2134" y="366"/>
                      </a:lnTo>
                      <a:lnTo>
                        <a:pt x="1944" y="358"/>
                      </a:lnTo>
                      <a:lnTo>
                        <a:pt x="1746" y="350"/>
                      </a:lnTo>
                      <a:lnTo>
                        <a:pt x="1529" y="350"/>
                      </a:lnTo>
                      <a:lnTo>
                        <a:pt x="1295" y="350"/>
                      </a:lnTo>
                      <a:lnTo>
                        <a:pt x="1047" y="355"/>
                      </a:lnTo>
                      <a:lnTo>
                        <a:pt x="853" y="363"/>
                      </a:lnTo>
                      <a:lnTo>
                        <a:pt x="654" y="374"/>
                      </a:lnTo>
                      <a:lnTo>
                        <a:pt x="468" y="388"/>
                      </a:lnTo>
                      <a:lnTo>
                        <a:pt x="296" y="404"/>
                      </a:lnTo>
                      <a:lnTo>
                        <a:pt x="150" y="423"/>
                      </a:lnTo>
                      <a:lnTo>
                        <a:pt x="13" y="445"/>
                      </a:lnTo>
                      <a:lnTo>
                        <a:pt x="0" y="122"/>
                      </a:lnTo>
                    </a:path>
                  </a:pathLst>
                </a:custGeom>
                <a:solidFill>
                  <a:schemeClr val="bg2">
                    <a:alpha val="50195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 dirty="0"/>
                </a:p>
              </p:txBody>
            </p:sp>
            <p:sp>
              <p:nvSpPr>
                <p:cNvPr id="35" name="Freeform 16"/>
                <p:cNvSpPr>
                  <a:spLocks/>
                </p:cNvSpPr>
                <p:nvPr/>
              </p:nvSpPr>
              <p:spPr bwMode="ltGray">
                <a:xfrm>
                  <a:off x="607" y="934"/>
                  <a:ext cx="823" cy="431"/>
                </a:xfrm>
                <a:custGeom>
                  <a:avLst/>
                  <a:gdLst>
                    <a:gd name="T0" fmla="*/ 815 w 823"/>
                    <a:gd name="T1" fmla="*/ 27 h 431"/>
                    <a:gd name="T2" fmla="*/ 822 w 823"/>
                    <a:gd name="T3" fmla="*/ 350 h 431"/>
                    <a:gd name="T4" fmla="*/ 746 w 823"/>
                    <a:gd name="T5" fmla="*/ 382 h 431"/>
                    <a:gd name="T6" fmla="*/ 676 w 823"/>
                    <a:gd name="T7" fmla="*/ 404 h 431"/>
                    <a:gd name="T8" fmla="*/ 619 w 823"/>
                    <a:gd name="T9" fmla="*/ 415 h 431"/>
                    <a:gd name="T10" fmla="*/ 571 w 823"/>
                    <a:gd name="T11" fmla="*/ 421 h 431"/>
                    <a:gd name="T12" fmla="*/ 517 w 823"/>
                    <a:gd name="T13" fmla="*/ 427 h 431"/>
                    <a:gd name="T14" fmla="*/ 427 w 823"/>
                    <a:gd name="T15" fmla="*/ 430 h 431"/>
                    <a:gd name="T16" fmla="*/ 344 w 823"/>
                    <a:gd name="T17" fmla="*/ 423 h 431"/>
                    <a:gd name="T18" fmla="*/ 259 w 823"/>
                    <a:gd name="T19" fmla="*/ 410 h 431"/>
                    <a:gd name="T20" fmla="*/ 177 w 823"/>
                    <a:gd name="T21" fmla="*/ 388 h 431"/>
                    <a:gd name="T22" fmla="*/ 105 w 823"/>
                    <a:gd name="T23" fmla="*/ 358 h 431"/>
                    <a:gd name="T24" fmla="*/ 41 w 823"/>
                    <a:gd name="T25" fmla="*/ 325 h 431"/>
                    <a:gd name="T26" fmla="*/ 0 w 823"/>
                    <a:gd name="T27" fmla="*/ 294 h 431"/>
                    <a:gd name="T28" fmla="*/ 0 w 823"/>
                    <a:gd name="T29" fmla="*/ 0 h 431"/>
                    <a:gd name="T30" fmla="*/ 46 w 823"/>
                    <a:gd name="T31" fmla="*/ 25 h 431"/>
                    <a:gd name="T32" fmla="*/ 105 w 823"/>
                    <a:gd name="T33" fmla="*/ 47 h 431"/>
                    <a:gd name="T34" fmla="*/ 175 w 823"/>
                    <a:gd name="T35" fmla="*/ 66 h 431"/>
                    <a:gd name="T36" fmla="*/ 244 w 823"/>
                    <a:gd name="T37" fmla="*/ 81 h 431"/>
                    <a:gd name="T38" fmla="*/ 314 w 823"/>
                    <a:gd name="T39" fmla="*/ 89 h 431"/>
                    <a:gd name="T40" fmla="*/ 361 w 823"/>
                    <a:gd name="T41" fmla="*/ 93 h 431"/>
                    <a:gd name="T42" fmla="*/ 401 w 823"/>
                    <a:gd name="T43" fmla="*/ 95 h 431"/>
                    <a:gd name="T44" fmla="*/ 471 w 823"/>
                    <a:gd name="T45" fmla="*/ 95 h 431"/>
                    <a:gd name="T46" fmla="*/ 515 w 823"/>
                    <a:gd name="T47" fmla="*/ 92 h 431"/>
                    <a:gd name="T48" fmla="*/ 555 w 823"/>
                    <a:gd name="T49" fmla="*/ 87 h 431"/>
                    <a:gd name="T50" fmla="*/ 600 w 823"/>
                    <a:gd name="T51" fmla="*/ 84 h 431"/>
                    <a:gd name="T52" fmla="*/ 640 w 823"/>
                    <a:gd name="T53" fmla="*/ 76 h 431"/>
                    <a:gd name="T54" fmla="*/ 689 w 823"/>
                    <a:gd name="T55" fmla="*/ 67 h 431"/>
                    <a:gd name="T56" fmla="*/ 733 w 823"/>
                    <a:gd name="T57" fmla="*/ 55 h 431"/>
                    <a:gd name="T58" fmla="*/ 777 w 823"/>
                    <a:gd name="T59" fmla="*/ 41 h 431"/>
                    <a:gd name="T60" fmla="*/ 815 w 823"/>
                    <a:gd name="T61" fmla="*/ 27 h 431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0" t="0" r="r" b="b"/>
                  <a:pathLst>
                    <a:path w="823" h="431">
                      <a:moveTo>
                        <a:pt x="815" y="27"/>
                      </a:moveTo>
                      <a:lnTo>
                        <a:pt x="822" y="350"/>
                      </a:lnTo>
                      <a:lnTo>
                        <a:pt x="746" y="382"/>
                      </a:lnTo>
                      <a:lnTo>
                        <a:pt x="676" y="404"/>
                      </a:lnTo>
                      <a:lnTo>
                        <a:pt x="619" y="415"/>
                      </a:lnTo>
                      <a:lnTo>
                        <a:pt x="571" y="421"/>
                      </a:lnTo>
                      <a:lnTo>
                        <a:pt x="517" y="427"/>
                      </a:lnTo>
                      <a:lnTo>
                        <a:pt x="427" y="430"/>
                      </a:lnTo>
                      <a:lnTo>
                        <a:pt x="344" y="423"/>
                      </a:lnTo>
                      <a:lnTo>
                        <a:pt x="259" y="410"/>
                      </a:lnTo>
                      <a:lnTo>
                        <a:pt x="177" y="388"/>
                      </a:lnTo>
                      <a:lnTo>
                        <a:pt x="105" y="358"/>
                      </a:lnTo>
                      <a:lnTo>
                        <a:pt x="41" y="325"/>
                      </a:lnTo>
                      <a:lnTo>
                        <a:pt x="0" y="294"/>
                      </a:lnTo>
                      <a:lnTo>
                        <a:pt x="0" y="0"/>
                      </a:lnTo>
                      <a:lnTo>
                        <a:pt x="46" y="25"/>
                      </a:lnTo>
                      <a:lnTo>
                        <a:pt x="105" y="47"/>
                      </a:lnTo>
                      <a:lnTo>
                        <a:pt x="175" y="66"/>
                      </a:lnTo>
                      <a:lnTo>
                        <a:pt x="244" y="81"/>
                      </a:lnTo>
                      <a:lnTo>
                        <a:pt x="314" y="89"/>
                      </a:lnTo>
                      <a:lnTo>
                        <a:pt x="361" y="93"/>
                      </a:lnTo>
                      <a:lnTo>
                        <a:pt x="401" y="95"/>
                      </a:lnTo>
                      <a:lnTo>
                        <a:pt x="471" y="95"/>
                      </a:lnTo>
                      <a:lnTo>
                        <a:pt x="515" y="92"/>
                      </a:lnTo>
                      <a:lnTo>
                        <a:pt x="555" y="87"/>
                      </a:lnTo>
                      <a:lnTo>
                        <a:pt x="600" y="84"/>
                      </a:lnTo>
                      <a:lnTo>
                        <a:pt x="640" y="76"/>
                      </a:lnTo>
                      <a:lnTo>
                        <a:pt x="689" y="67"/>
                      </a:lnTo>
                      <a:lnTo>
                        <a:pt x="733" y="55"/>
                      </a:lnTo>
                      <a:lnTo>
                        <a:pt x="777" y="41"/>
                      </a:lnTo>
                      <a:lnTo>
                        <a:pt x="815" y="27"/>
                      </a:lnTo>
                    </a:path>
                  </a:pathLst>
                </a:custGeom>
                <a:solidFill>
                  <a:schemeClr val="bg2">
                    <a:alpha val="50195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 dirty="0"/>
                </a:p>
              </p:txBody>
            </p:sp>
            <p:sp>
              <p:nvSpPr>
                <p:cNvPr id="36" name="Freeform 17"/>
                <p:cNvSpPr>
                  <a:spLocks/>
                </p:cNvSpPr>
                <p:nvPr/>
              </p:nvSpPr>
              <p:spPr bwMode="ltGray">
                <a:xfrm>
                  <a:off x="154" y="1349"/>
                  <a:ext cx="551" cy="339"/>
                </a:xfrm>
                <a:custGeom>
                  <a:avLst/>
                  <a:gdLst>
                    <a:gd name="T0" fmla="*/ 16 w 551"/>
                    <a:gd name="T1" fmla="*/ 53 h 339"/>
                    <a:gd name="T2" fmla="*/ 0 w 551"/>
                    <a:gd name="T3" fmla="*/ 122 h 339"/>
                    <a:gd name="T4" fmla="*/ 10 w 551"/>
                    <a:gd name="T5" fmla="*/ 146 h 339"/>
                    <a:gd name="T6" fmla="*/ 33 w 551"/>
                    <a:gd name="T7" fmla="*/ 183 h 339"/>
                    <a:gd name="T8" fmla="*/ 57 w 551"/>
                    <a:gd name="T9" fmla="*/ 216 h 339"/>
                    <a:gd name="T10" fmla="*/ 85 w 551"/>
                    <a:gd name="T11" fmla="*/ 244 h 339"/>
                    <a:gd name="T12" fmla="*/ 120 w 551"/>
                    <a:gd name="T13" fmla="*/ 271 h 339"/>
                    <a:gd name="T14" fmla="*/ 153 w 551"/>
                    <a:gd name="T15" fmla="*/ 290 h 339"/>
                    <a:gd name="T16" fmla="*/ 189 w 551"/>
                    <a:gd name="T17" fmla="*/ 308 h 339"/>
                    <a:gd name="T18" fmla="*/ 235 w 551"/>
                    <a:gd name="T19" fmla="*/ 324 h 339"/>
                    <a:gd name="T20" fmla="*/ 270 w 551"/>
                    <a:gd name="T21" fmla="*/ 332 h 339"/>
                    <a:gd name="T22" fmla="*/ 312 w 551"/>
                    <a:gd name="T23" fmla="*/ 338 h 339"/>
                    <a:gd name="T24" fmla="*/ 351 w 551"/>
                    <a:gd name="T25" fmla="*/ 338 h 339"/>
                    <a:gd name="T26" fmla="*/ 393 w 551"/>
                    <a:gd name="T27" fmla="*/ 333 h 339"/>
                    <a:gd name="T28" fmla="*/ 436 w 551"/>
                    <a:gd name="T29" fmla="*/ 321 h 339"/>
                    <a:gd name="T30" fmla="*/ 475 w 551"/>
                    <a:gd name="T31" fmla="*/ 302 h 339"/>
                    <a:gd name="T32" fmla="*/ 498 w 551"/>
                    <a:gd name="T33" fmla="*/ 286 h 339"/>
                    <a:gd name="T34" fmla="*/ 526 w 551"/>
                    <a:gd name="T35" fmla="*/ 262 h 339"/>
                    <a:gd name="T36" fmla="*/ 541 w 551"/>
                    <a:gd name="T37" fmla="*/ 243 h 339"/>
                    <a:gd name="T38" fmla="*/ 550 w 551"/>
                    <a:gd name="T39" fmla="*/ 226 h 339"/>
                    <a:gd name="T40" fmla="*/ 550 w 551"/>
                    <a:gd name="T41" fmla="*/ 208 h 339"/>
                    <a:gd name="T42" fmla="*/ 544 w 551"/>
                    <a:gd name="T43" fmla="*/ 187 h 339"/>
                    <a:gd name="T44" fmla="*/ 532 w 551"/>
                    <a:gd name="T45" fmla="*/ 170 h 339"/>
                    <a:gd name="T46" fmla="*/ 523 w 551"/>
                    <a:gd name="T47" fmla="*/ 135 h 339"/>
                    <a:gd name="T48" fmla="*/ 519 w 551"/>
                    <a:gd name="T49" fmla="*/ 116 h 339"/>
                    <a:gd name="T50" fmla="*/ 267 w 551"/>
                    <a:gd name="T51" fmla="*/ 132 h 339"/>
                    <a:gd name="T52" fmla="*/ 234 w 551"/>
                    <a:gd name="T53" fmla="*/ 126 h 339"/>
                    <a:gd name="T54" fmla="*/ 193 w 551"/>
                    <a:gd name="T55" fmla="*/ 113 h 339"/>
                    <a:gd name="T56" fmla="*/ 162 w 551"/>
                    <a:gd name="T57" fmla="*/ 97 h 339"/>
                    <a:gd name="T58" fmla="*/ 129 w 551"/>
                    <a:gd name="T59" fmla="*/ 77 h 339"/>
                    <a:gd name="T60" fmla="*/ 97 w 551"/>
                    <a:gd name="T61" fmla="*/ 48 h 339"/>
                    <a:gd name="T62" fmla="*/ 78 w 551"/>
                    <a:gd name="T63" fmla="*/ 24 h 339"/>
                    <a:gd name="T64" fmla="*/ 60 w 551"/>
                    <a:gd name="T65" fmla="*/ 0 h 339"/>
                    <a:gd name="T66" fmla="*/ 16 w 551"/>
                    <a:gd name="T67" fmla="*/ 53 h 339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0" t="0" r="r" b="b"/>
                  <a:pathLst>
                    <a:path w="551" h="339">
                      <a:moveTo>
                        <a:pt x="16" y="53"/>
                      </a:moveTo>
                      <a:lnTo>
                        <a:pt x="0" y="122"/>
                      </a:lnTo>
                      <a:lnTo>
                        <a:pt x="10" y="146"/>
                      </a:lnTo>
                      <a:lnTo>
                        <a:pt x="33" y="183"/>
                      </a:lnTo>
                      <a:lnTo>
                        <a:pt x="57" y="216"/>
                      </a:lnTo>
                      <a:lnTo>
                        <a:pt x="85" y="244"/>
                      </a:lnTo>
                      <a:lnTo>
                        <a:pt x="120" y="271"/>
                      </a:lnTo>
                      <a:lnTo>
                        <a:pt x="153" y="290"/>
                      </a:lnTo>
                      <a:lnTo>
                        <a:pt x="189" y="308"/>
                      </a:lnTo>
                      <a:lnTo>
                        <a:pt x="235" y="324"/>
                      </a:lnTo>
                      <a:lnTo>
                        <a:pt x="270" y="332"/>
                      </a:lnTo>
                      <a:lnTo>
                        <a:pt x="312" y="338"/>
                      </a:lnTo>
                      <a:lnTo>
                        <a:pt x="351" y="338"/>
                      </a:lnTo>
                      <a:lnTo>
                        <a:pt x="393" y="333"/>
                      </a:lnTo>
                      <a:lnTo>
                        <a:pt x="436" y="321"/>
                      </a:lnTo>
                      <a:lnTo>
                        <a:pt x="475" y="302"/>
                      </a:lnTo>
                      <a:lnTo>
                        <a:pt x="498" y="286"/>
                      </a:lnTo>
                      <a:lnTo>
                        <a:pt x="526" y="262"/>
                      </a:lnTo>
                      <a:lnTo>
                        <a:pt x="541" y="243"/>
                      </a:lnTo>
                      <a:lnTo>
                        <a:pt x="550" y="226"/>
                      </a:lnTo>
                      <a:lnTo>
                        <a:pt x="550" y="208"/>
                      </a:lnTo>
                      <a:lnTo>
                        <a:pt x="544" y="187"/>
                      </a:lnTo>
                      <a:lnTo>
                        <a:pt x="532" y="170"/>
                      </a:lnTo>
                      <a:lnTo>
                        <a:pt x="523" y="135"/>
                      </a:lnTo>
                      <a:lnTo>
                        <a:pt x="519" y="116"/>
                      </a:lnTo>
                      <a:lnTo>
                        <a:pt x="267" y="132"/>
                      </a:lnTo>
                      <a:lnTo>
                        <a:pt x="234" y="126"/>
                      </a:lnTo>
                      <a:lnTo>
                        <a:pt x="193" y="113"/>
                      </a:lnTo>
                      <a:lnTo>
                        <a:pt x="162" y="97"/>
                      </a:lnTo>
                      <a:lnTo>
                        <a:pt x="129" y="77"/>
                      </a:lnTo>
                      <a:lnTo>
                        <a:pt x="97" y="48"/>
                      </a:lnTo>
                      <a:lnTo>
                        <a:pt x="78" y="24"/>
                      </a:lnTo>
                      <a:lnTo>
                        <a:pt x="60" y="0"/>
                      </a:lnTo>
                      <a:lnTo>
                        <a:pt x="16" y="53"/>
                      </a:lnTo>
                    </a:path>
                  </a:pathLst>
                </a:custGeom>
                <a:solidFill>
                  <a:schemeClr val="bg2">
                    <a:alpha val="50195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 dirty="0"/>
                </a:p>
              </p:txBody>
            </p:sp>
            <p:sp>
              <p:nvSpPr>
                <p:cNvPr id="37" name="Freeform 18"/>
                <p:cNvSpPr>
                  <a:spLocks/>
                </p:cNvSpPr>
                <p:nvPr/>
              </p:nvSpPr>
              <p:spPr bwMode="ltGray">
                <a:xfrm>
                  <a:off x="134" y="935"/>
                  <a:ext cx="475" cy="552"/>
                </a:xfrm>
                <a:custGeom>
                  <a:avLst/>
                  <a:gdLst>
                    <a:gd name="T0" fmla="*/ 474 w 475"/>
                    <a:gd name="T1" fmla="*/ 0 h 552"/>
                    <a:gd name="T2" fmla="*/ 474 w 475"/>
                    <a:gd name="T3" fmla="*/ 294 h 552"/>
                    <a:gd name="T4" fmla="*/ 446 w 475"/>
                    <a:gd name="T5" fmla="*/ 291 h 552"/>
                    <a:gd name="T6" fmla="*/ 411 w 475"/>
                    <a:gd name="T7" fmla="*/ 293 h 552"/>
                    <a:gd name="T8" fmla="*/ 353 w 475"/>
                    <a:gd name="T9" fmla="*/ 299 h 552"/>
                    <a:gd name="T10" fmla="*/ 296 w 475"/>
                    <a:gd name="T11" fmla="*/ 310 h 552"/>
                    <a:gd name="T12" fmla="*/ 243 w 475"/>
                    <a:gd name="T13" fmla="*/ 323 h 552"/>
                    <a:gd name="T14" fmla="*/ 200 w 475"/>
                    <a:gd name="T15" fmla="*/ 339 h 552"/>
                    <a:gd name="T16" fmla="*/ 149 w 475"/>
                    <a:gd name="T17" fmla="*/ 364 h 552"/>
                    <a:gd name="T18" fmla="*/ 110 w 475"/>
                    <a:gd name="T19" fmla="*/ 390 h 552"/>
                    <a:gd name="T20" fmla="*/ 81 w 475"/>
                    <a:gd name="T21" fmla="*/ 415 h 552"/>
                    <a:gd name="T22" fmla="*/ 60 w 475"/>
                    <a:gd name="T23" fmla="*/ 439 h 552"/>
                    <a:gd name="T24" fmla="*/ 47 w 475"/>
                    <a:gd name="T25" fmla="*/ 461 h 552"/>
                    <a:gd name="T26" fmla="*/ 35 w 475"/>
                    <a:gd name="T27" fmla="*/ 488 h 552"/>
                    <a:gd name="T28" fmla="*/ 30 w 475"/>
                    <a:gd name="T29" fmla="*/ 513 h 552"/>
                    <a:gd name="T30" fmla="*/ 23 w 475"/>
                    <a:gd name="T31" fmla="*/ 551 h 552"/>
                    <a:gd name="T32" fmla="*/ 17 w 475"/>
                    <a:gd name="T33" fmla="*/ 518 h 552"/>
                    <a:gd name="T34" fmla="*/ 8 w 475"/>
                    <a:gd name="T35" fmla="*/ 481 h 552"/>
                    <a:gd name="T36" fmla="*/ 5 w 475"/>
                    <a:gd name="T37" fmla="*/ 453 h 552"/>
                    <a:gd name="T38" fmla="*/ 0 w 475"/>
                    <a:gd name="T39" fmla="*/ 420 h 552"/>
                    <a:gd name="T40" fmla="*/ 2 w 475"/>
                    <a:gd name="T41" fmla="*/ 393 h 552"/>
                    <a:gd name="T42" fmla="*/ 8 w 475"/>
                    <a:gd name="T43" fmla="*/ 361 h 552"/>
                    <a:gd name="T44" fmla="*/ 15 w 475"/>
                    <a:gd name="T45" fmla="*/ 317 h 552"/>
                    <a:gd name="T46" fmla="*/ 30 w 475"/>
                    <a:gd name="T47" fmla="*/ 279 h 552"/>
                    <a:gd name="T48" fmla="*/ 50 w 475"/>
                    <a:gd name="T49" fmla="*/ 238 h 552"/>
                    <a:gd name="T50" fmla="*/ 75 w 475"/>
                    <a:gd name="T51" fmla="*/ 196 h 552"/>
                    <a:gd name="T52" fmla="*/ 111 w 475"/>
                    <a:gd name="T53" fmla="*/ 152 h 552"/>
                    <a:gd name="T54" fmla="*/ 152 w 475"/>
                    <a:gd name="T55" fmla="*/ 116 h 552"/>
                    <a:gd name="T56" fmla="*/ 188 w 475"/>
                    <a:gd name="T57" fmla="*/ 87 h 552"/>
                    <a:gd name="T58" fmla="*/ 233 w 475"/>
                    <a:gd name="T59" fmla="*/ 60 h 552"/>
                    <a:gd name="T60" fmla="*/ 279 w 475"/>
                    <a:gd name="T61" fmla="*/ 40 h 552"/>
                    <a:gd name="T62" fmla="*/ 333 w 475"/>
                    <a:gd name="T63" fmla="*/ 21 h 552"/>
                    <a:gd name="T64" fmla="*/ 380 w 475"/>
                    <a:gd name="T65" fmla="*/ 10 h 552"/>
                    <a:gd name="T66" fmla="*/ 435 w 475"/>
                    <a:gd name="T67" fmla="*/ 3 h 552"/>
                    <a:gd name="T68" fmla="*/ 474 w 475"/>
                    <a:gd name="T69" fmla="*/ 0 h 552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475" h="552">
                      <a:moveTo>
                        <a:pt x="474" y="0"/>
                      </a:moveTo>
                      <a:lnTo>
                        <a:pt x="474" y="294"/>
                      </a:lnTo>
                      <a:lnTo>
                        <a:pt x="446" y="291"/>
                      </a:lnTo>
                      <a:lnTo>
                        <a:pt x="411" y="293"/>
                      </a:lnTo>
                      <a:lnTo>
                        <a:pt x="353" y="299"/>
                      </a:lnTo>
                      <a:lnTo>
                        <a:pt x="296" y="310"/>
                      </a:lnTo>
                      <a:lnTo>
                        <a:pt x="243" y="323"/>
                      </a:lnTo>
                      <a:lnTo>
                        <a:pt x="200" y="339"/>
                      </a:lnTo>
                      <a:lnTo>
                        <a:pt x="149" y="364"/>
                      </a:lnTo>
                      <a:lnTo>
                        <a:pt x="110" y="390"/>
                      </a:lnTo>
                      <a:lnTo>
                        <a:pt x="81" y="415"/>
                      </a:lnTo>
                      <a:lnTo>
                        <a:pt x="60" y="439"/>
                      </a:lnTo>
                      <a:lnTo>
                        <a:pt x="47" y="461"/>
                      </a:lnTo>
                      <a:lnTo>
                        <a:pt x="35" y="488"/>
                      </a:lnTo>
                      <a:lnTo>
                        <a:pt x="30" y="513"/>
                      </a:lnTo>
                      <a:lnTo>
                        <a:pt x="23" y="551"/>
                      </a:lnTo>
                      <a:lnTo>
                        <a:pt x="17" y="518"/>
                      </a:lnTo>
                      <a:lnTo>
                        <a:pt x="8" y="481"/>
                      </a:lnTo>
                      <a:lnTo>
                        <a:pt x="5" y="453"/>
                      </a:lnTo>
                      <a:lnTo>
                        <a:pt x="0" y="420"/>
                      </a:lnTo>
                      <a:lnTo>
                        <a:pt x="2" y="393"/>
                      </a:lnTo>
                      <a:lnTo>
                        <a:pt x="8" y="361"/>
                      </a:lnTo>
                      <a:lnTo>
                        <a:pt x="15" y="317"/>
                      </a:lnTo>
                      <a:lnTo>
                        <a:pt x="30" y="279"/>
                      </a:lnTo>
                      <a:lnTo>
                        <a:pt x="50" y="238"/>
                      </a:lnTo>
                      <a:lnTo>
                        <a:pt x="75" y="196"/>
                      </a:lnTo>
                      <a:lnTo>
                        <a:pt x="111" y="152"/>
                      </a:lnTo>
                      <a:lnTo>
                        <a:pt x="152" y="116"/>
                      </a:lnTo>
                      <a:lnTo>
                        <a:pt x="188" y="87"/>
                      </a:lnTo>
                      <a:lnTo>
                        <a:pt x="233" y="60"/>
                      </a:lnTo>
                      <a:lnTo>
                        <a:pt x="279" y="40"/>
                      </a:lnTo>
                      <a:lnTo>
                        <a:pt x="333" y="21"/>
                      </a:lnTo>
                      <a:lnTo>
                        <a:pt x="380" y="10"/>
                      </a:lnTo>
                      <a:lnTo>
                        <a:pt x="435" y="3"/>
                      </a:lnTo>
                      <a:lnTo>
                        <a:pt x="474" y="0"/>
                      </a:lnTo>
                    </a:path>
                  </a:pathLst>
                </a:custGeom>
                <a:solidFill>
                  <a:schemeClr val="bg2">
                    <a:alpha val="50195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 dirty="0"/>
                </a:p>
              </p:txBody>
            </p:sp>
            <p:sp>
              <p:nvSpPr>
                <p:cNvPr id="38" name="Freeform 19"/>
                <p:cNvSpPr>
                  <a:spLocks/>
                </p:cNvSpPr>
                <p:nvPr/>
              </p:nvSpPr>
              <p:spPr bwMode="ltGray">
                <a:xfrm>
                  <a:off x="422" y="1503"/>
                  <a:ext cx="156" cy="117"/>
                </a:xfrm>
                <a:custGeom>
                  <a:avLst/>
                  <a:gdLst>
                    <a:gd name="T0" fmla="*/ 72 w 156"/>
                    <a:gd name="T1" fmla="*/ 0 h 117"/>
                    <a:gd name="T2" fmla="*/ 21 w 156"/>
                    <a:gd name="T3" fmla="*/ 19 h 117"/>
                    <a:gd name="T4" fmla="*/ 3 w 156"/>
                    <a:gd name="T5" fmla="*/ 45 h 117"/>
                    <a:gd name="T6" fmla="*/ 0 w 156"/>
                    <a:gd name="T7" fmla="*/ 70 h 117"/>
                    <a:gd name="T8" fmla="*/ 0 w 156"/>
                    <a:gd name="T9" fmla="*/ 83 h 117"/>
                    <a:gd name="T10" fmla="*/ 9 w 156"/>
                    <a:gd name="T11" fmla="*/ 99 h 117"/>
                    <a:gd name="T12" fmla="*/ 29 w 156"/>
                    <a:gd name="T13" fmla="*/ 107 h 117"/>
                    <a:gd name="T14" fmla="*/ 50 w 156"/>
                    <a:gd name="T15" fmla="*/ 113 h 117"/>
                    <a:gd name="T16" fmla="*/ 69 w 156"/>
                    <a:gd name="T17" fmla="*/ 116 h 117"/>
                    <a:gd name="T18" fmla="*/ 86 w 156"/>
                    <a:gd name="T19" fmla="*/ 116 h 117"/>
                    <a:gd name="T20" fmla="*/ 114 w 156"/>
                    <a:gd name="T21" fmla="*/ 111 h 117"/>
                    <a:gd name="T22" fmla="*/ 134 w 156"/>
                    <a:gd name="T23" fmla="*/ 106 h 117"/>
                    <a:gd name="T24" fmla="*/ 146 w 156"/>
                    <a:gd name="T25" fmla="*/ 98 h 117"/>
                    <a:gd name="T26" fmla="*/ 153 w 156"/>
                    <a:gd name="T27" fmla="*/ 89 h 117"/>
                    <a:gd name="T28" fmla="*/ 155 w 156"/>
                    <a:gd name="T29" fmla="*/ 78 h 117"/>
                    <a:gd name="T30" fmla="*/ 153 w 156"/>
                    <a:gd name="T31" fmla="*/ 60 h 117"/>
                    <a:gd name="T32" fmla="*/ 146 w 156"/>
                    <a:gd name="T33" fmla="*/ 11 h 117"/>
                    <a:gd name="T34" fmla="*/ 72 w 156"/>
                    <a:gd name="T35" fmla="*/ 0 h 117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156" h="117">
                      <a:moveTo>
                        <a:pt x="72" y="0"/>
                      </a:moveTo>
                      <a:lnTo>
                        <a:pt x="21" y="19"/>
                      </a:lnTo>
                      <a:lnTo>
                        <a:pt x="3" y="45"/>
                      </a:lnTo>
                      <a:lnTo>
                        <a:pt x="0" y="70"/>
                      </a:lnTo>
                      <a:lnTo>
                        <a:pt x="0" y="83"/>
                      </a:lnTo>
                      <a:lnTo>
                        <a:pt x="9" y="99"/>
                      </a:lnTo>
                      <a:lnTo>
                        <a:pt x="29" y="107"/>
                      </a:lnTo>
                      <a:lnTo>
                        <a:pt x="50" y="113"/>
                      </a:lnTo>
                      <a:lnTo>
                        <a:pt x="69" y="116"/>
                      </a:lnTo>
                      <a:lnTo>
                        <a:pt x="86" y="116"/>
                      </a:lnTo>
                      <a:lnTo>
                        <a:pt x="114" y="111"/>
                      </a:lnTo>
                      <a:lnTo>
                        <a:pt x="134" y="106"/>
                      </a:lnTo>
                      <a:lnTo>
                        <a:pt x="146" y="98"/>
                      </a:lnTo>
                      <a:lnTo>
                        <a:pt x="153" y="89"/>
                      </a:lnTo>
                      <a:lnTo>
                        <a:pt x="155" y="78"/>
                      </a:lnTo>
                      <a:lnTo>
                        <a:pt x="153" y="60"/>
                      </a:lnTo>
                      <a:lnTo>
                        <a:pt x="146" y="11"/>
                      </a:lnTo>
                      <a:lnTo>
                        <a:pt x="72" y="0"/>
                      </a:lnTo>
                    </a:path>
                  </a:pathLst>
                </a:custGeom>
                <a:solidFill>
                  <a:schemeClr val="bg2">
                    <a:alpha val="50195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 dirty="0"/>
                </a:p>
              </p:txBody>
            </p:sp>
            <p:sp>
              <p:nvSpPr>
                <p:cNvPr id="39" name="Freeform 20"/>
                <p:cNvSpPr>
                  <a:spLocks/>
                </p:cNvSpPr>
                <p:nvPr/>
              </p:nvSpPr>
              <p:spPr bwMode="ltGray">
                <a:xfrm>
                  <a:off x="494" y="1516"/>
                  <a:ext cx="88" cy="74"/>
                </a:xfrm>
                <a:custGeom>
                  <a:avLst/>
                  <a:gdLst>
                    <a:gd name="T0" fmla="*/ 87 w 88"/>
                    <a:gd name="T1" fmla="*/ 67 h 74"/>
                    <a:gd name="T2" fmla="*/ 76 w 88"/>
                    <a:gd name="T3" fmla="*/ 0 h 74"/>
                    <a:gd name="T4" fmla="*/ 33 w 88"/>
                    <a:gd name="T5" fmla="*/ 5 h 74"/>
                    <a:gd name="T6" fmla="*/ 0 w 88"/>
                    <a:gd name="T7" fmla="*/ 8 h 74"/>
                    <a:gd name="T8" fmla="*/ 9 w 88"/>
                    <a:gd name="T9" fmla="*/ 73 h 74"/>
                    <a:gd name="T10" fmla="*/ 12 w 88"/>
                    <a:gd name="T11" fmla="*/ 57 h 74"/>
                    <a:gd name="T12" fmla="*/ 22 w 88"/>
                    <a:gd name="T13" fmla="*/ 47 h 74"/>
                    <a:gd name="T14" fmla="*/ 40 w 88"/>
                    <a:gd name="T15" fmla="*/ 43 h 74"/>
                    <a:gd name="T16" fmla="*/ 60 w 88"/>
                    <a:gd name="T17" fmla="*/ 44 h 74"/>
                    <a:gd name="T18" fmla="*/ 76 w 88"/>
                    <a:gd name="T19" fmla="*/ 51 h 74"/>
                    <a:gd name="T20" fmla="*/ 87 w 88"/>
                    <a:gd name="T21" fmla="*/ 67 h 74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88" h="74">
                      <a:moveTo>
                        <a:pt x="87" y="67"/>
                      </a:moveTo>
                      <a:lnTo>
                        <a:pt x="76" y="0"/>
                      </a:lnTo>
                      <a:lnTo>
                        <a:pt x="33" y="5"/>
                      </a:lnTo>
                      <a:lnTo>
                        <a:pt x="0" y="8"/>
                      </a:lnTo>
                      <a:lnTo>
                        <a:pt x="9" y="73"/>
                      </a:lnTo>
                      <a:lnTo>
                        <a:pt x="12" y="57"/>
                      </a:lnTo>
                      <a:lnTo>
                        <a:pt x="22" y="47"/>
                      </a:lnTo>
                      <a:lnTo>
                        <a:pt x="40" y="43"/>
                      </a:lnTo>
                      <a:lnTo>
                        <a:pt x="60" y="44"/>
                      </a:lnTo>
                      <a:lnTo>
                        <a:pt x="76" y="51"/>
                      </a:lnTo>
                      <a:lnTo>
                        <a:pt x="87" y="67"/>
                      </a:lnTo>
                    </a:path>
                  </a:pathLst>
                </a:custGeom>
                <a:solidFill>
                  <a:schemeClr val="bg2">
                    <a:alpha val="50195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 dirty="0"/>
                </a:p>
              </p:txBody>
            </p:sp>
            <p:sp>
              <p:nvSpPr>
                <p:cNvPr id="40" name="Freeform 21"/>
                <p:cNvSpPr>
                  <a:spLocks/>
                </p:cNvSpPr>
                <p:nvPr/>
              </p:nvSpPr>
              <p:spPr bwMode="ltGray">
                <a:xfrm>
                  <a:off x="386" y="1295"/>
                  <a:ext cx="319" cy="286"/>
                </a:xfrm>
                <a:custGeom>
                  <a:avLst/>
                  <a:gdLst>
                    <a:gd name="T0" fmla="*/ 317 w 319"/>
                    <a:gd name="T1" fmla="*/ 275 h 286"/>
                    <a:gd name="T2" fmla="*/ 315 w 319"/>
                    <a:gd name="T3" fmla="*/ 254 h 286"/>
                    <a:gd name="T4" fmla="*/ 306 w 319"/>
                    <a:gd name="T5" fmla="*/ 235 h 286"/>
                    <a:gd name="T6" fmla="*/ 299 w 319"/>
                    <a:gd name="T7" fmla="*/ 219 h 286"/>
                    <a:gd name="T8" fmla="*/ 294 w 319"/>
                    <a:gd name="T9" fmla="*/ 194 h 286"/>
                    <a:gd name="T10" fmla="*/ 288 w 319"/>
                    <a:gd name="T11" fmla="*/ 161 h 286"/>
                    <a:gd name="T12" fmla="*/ 284 w 319"/>
                    <a:gd name="T13" fmla="*/ 126 h 286"/>
                    <a:gd name="T14" fmla="*/ 281 w 319"/>
                    <a:gd name="T15" fmla="*/ 94 h 286"/>
                    <a:gd name="T16" fmla="*/ 279 w 319"/>
                    <a:gd name="T17" fmla="*/ 67 h 286"/>
                    <a:gd name="T18" fmla="*/ 278 w 319"/>
                    <a:gd name="T19" fmla="*/ 43 h 286"/>
                    <a:gd name="T20" fmla="*/ 270 w 319"/>
                    <a:gd name="T21" fmla="*/ 29 h 286"/>
                    <a:gd name="T22" fmla="*/ 255 w 319"/>
                    <a:gd name="T23" fmla="*/ 16 h 286"/>
                    <a:gd name="T24" fmla="*/ 240 w 319"/>
                    <a:gd name="T25" fmla="*/ 9 h 286"/>
                    <a:gd name="T26" fmla="*/ 216 w 319"/>
                    <a:gd name="T27" fmla="*/ 2 h 286"/>
                    <a:gd name="T28" fmla="*/ 189 w 319"/>
                    <a:gd name="T29" fmla="*/ 0 h 286"/>
                    <a:gd name="T30" fmla="*/ 147 w 319"/>
                    <a:gd name="T31" fmla="*/ 0 h 286"/>
                    <a:gd name="T32" fmla="*/ 110 w 319"/>
                    <a:gd name="T33" fmla="*/ 2 h 286"/>
                    <a:gd name="T34" fmla="*/ 74 w 319"/>
                    <a:gd name="T35" fmla="*/ 9 h 286"/>
                    <a:gd name="T36" fmla="*/ 41 w 319"/>
                    <a:gd name="T37" fmla="*/ 21 h 286"/>
                    <a:gd name="T38" fmla="*/ 20 w 319"/>
                    <a:gd name="T39" fmla="*/ 35 h 286"/>
                    <a:gd name="T40" fmla="*/ 8 w 319"/>
                    <a:gd name="T41" fmla="*/ 47 h 286"/>
                    <a:gd name="T42" fmla="*/ 0 w 319"/>
                    <a:gd name="T43" fmla="*/ 61 h 286"/>
                    <a:gd name="T44" fmla="*/ 2 w 319"/>
                    <a:gd name="T45" fmla="*/ 75 h 286"/>
                    <a:gd name="T46" fmla="*/ 5 w 319"/>
                    <a:gd name="T47" fmla="*/ 89 h 286"/>
                    <a:gd name="T48" fmla="*/ 15 w 319"/>
                    <a:gd name="T49" fmla="*/ 104 h 286"/>
                    <a:gd name="T50" fmla="*/ 23 w 319"/>
                    <a:gd name="T51" fmla="*/ 123 h 286"/>
                    <a:gd name="T52" fmla="*/ 27 w 319"/>
                    <a:gd name="T53" fmla="*/ 149 h 286"/>
                    <a:gd name="T54" fmla="*/ 30 w 319"/>
                    <a:gd name="T55" fmla="*/ 176 h 286"/>
                    <a:gd name="T56" fmla="*/ 35 w 319"/>
                    <a:gd name="T57" fmla="*/ 200 h 286"/>
                    <a:gd name="T58" fmla="*/ 36 w 319"/>
                    <a:gd name="T59" fmla="*/ 235 h 286"/>
                    <a:gd name="T60" fmla="*/ 38 w 319"/>
                    <a:gd name="T61" fmla="*/ 265 h 286"/>
                    <a:gd name="T62" fmla="*/ 38 w 319"/>
                    <a:gd name="T63" fmla="*/ 285 h 286"/>
                    <a:gd name="T64" fmla="*/ 48 w 319"/>
                    <a:gd name="T65" fmla="*/ 260 h 286"/>
                    <a:gd name="T66" fmla="*/ 68 w 319"/>
                    <a:gd name="T67" fmla="*/ 248 h 286"/>
                    <a:gd name="T68" fmla="*/ 86 w 319"/>
                    <a:gd name="T69" fmla="*/ 241 h 286"/>
                    <a:gd name="T70" fmla="*/ 108 w 319"/>
                    <a:gd name="T71" fmla="*/ 236 h 286"/>
                    <a:gd name="T72" fmla="*/ 143 w 319"/>
                    <a:gd name="T73" fmla="*/ 229 h 286"/>
                    <a:gd name="T74" fmla="*/ 177 w 319"/>
                    <a:gd name="T75" fmla="*/ 228 h 286"/>
                    <a:gd name="T76" fmla="*/ 197 w 319"/>
                    <a:gd name="T77" fmla="*/ 228 h 286"/>
                    <a:gd name="T78" fmla="*/ 228 w 319"/>
                    <a:gd name="T79" fmla="*/ 230 h 286"/>
                    <a:gd name="T80" fmla="*/ 264 w 319"/>
                    <a:gd name="T81" fmla="*/ 237 h 286"/>
                    <a:gd name="T82" fmla="*/ 287 w 319"/>
                    <a:gd name="T83" fmla="*/ 246 h 286"/>
                    <a:gd name="T84" fmla="*/ 302 w 319"/>
                    <a:gd name="T85" fmla="*/ 255 h 286"/>
                    <a:gd name="T86" fmla="*/ 318 w 319"/>
                    <a:gd name="T87" fmla="*/ 268 h 28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</a:gdLst>
                  <a:ahLst/>
                  <a:cxnLst>
                    <a:cxn ang="T88">
                      <a:pos x="T0" y="T1"/>
                    </a:cxn>
                    <a:cxn ang="T89">
                      <a:pos x="T2" y="T3"/>
                    </a:cxn>
                    <a:cxn ang="T90">
                      <a:pos x="T4" y="T5"/>
                    </a:cxn>
                    <a:cxn ang="T91">
                      <a:pos x="T6" y="T7"/>
                    </a:cxn>
                    <a:cxn ang="T92">
                      <a:pos x="T8" y="T9"/>
                    </a:cxn>
                    <a:cxn ang="T93">
                      <a:pos x="T10" y="T11"/>
                    </a:cxn>
                    <a:cxn ang="T94">
                      <a:pos x="T12" y="T13"/>
                    </a:cxn>
                    <a:cxn ang="T95">
                      <a:pos x="T14" y="T15"/>
                    </a:cxn>
                    <a:cxn ang="T96">
                      <a:pos x="T16" y="T17"/>
                    </a:cxn>
                    <a:cxn ang="T97">
                      <a:pos x="T18" y="T19"/>
                    </a:cxn>
                    <a:cxn ang="T98">
                      <a:pos x="T20" y="T21"/>
                    </a:cxn>
                    <a:cxn ang="T99">
                      <a:pos x="T22" y="T23"/>
                    </a:cxn>
                    <a:cxn ang="T100">
                      <a:pos x="T24" y="T25"/>
                    </a:cxn>
                    <a:cxn ang="T101">
                      <a:pos x="T26" y="T27"/>
                    </a:cxn>
                    <a:cxn ang="T102">
                      <a:pos x="T28" y="T29"/>
                    </a:cxn>
                    <a:cxn ang="T103">
                      <a:pos x="T30" y="T31"/>
                    </a:cxn>
                    <a:cxn ang="T104">
                      <a:pos x="T32" y="T33"/>
                    </a:cxn>
                    <a:cxn ang="T105">
                      <a:pos x="T34" y="T35"/>
                    </a:cxn>
                    <a:cxn ang="T106">
                      <a:pos x="T36" y="T37"/>
                    </a:cxn>
                    <a:cxn ang="T107">
                      <a:pos x="T38" y="T39"/>
                    </a:cxn>
                    <a:cxn ang="T108">
                      <a:pos x="T40" y="T41"/>
                    </a:cxn>
                    <a:cxn ang="T109">
                      <a:pos x="T42" y="T43"/>
                    </a:cxn>
                    <a:cxn ang="T110">
                      <a:pos x="T44" y="T45"/>
                    </a:cxn>
                    <a:cxn ang="T111">
                      <a:pos x="T46" y="T47"/>
                    </a:cxn>
                    <a:cxn ang="T112">
                      <a:pos x="T48" y="T49"/>
                    </a:cxn>
                    <a:cxn ang="T113">
                      <a:pos x="T50" y="T51"/>
                    </a:cxn>
                    <a:cxn ang="T114">
                      <a:pos x="T52" y="T53"/>
                    </a:cxn>
                    <a:cxn ang="T115">
                      <a:pos x="T54" y="T55"/>
                    </a:cxn>
                    <a:cxn ang="T116">
                      <a:pos x="T56" y="T57"/>
                    </a:cxn>
                    <a:cxn ang="T117">
                      <a:pos x="T58" y="T59"/>
                    </a:cxn>
                    <a:cxn ang="T118">
                      <a:pos x="T60" y="T61"/>
                    </a:cxn>
                    <a:cxn ang="T119">
                      <a:pos x="T62" y="T63"/>
                    </a:cxn>
                    <a:cxn ang="T120">
                      <a:pos x="T64" y="T65"/>
                    </a:cxn>
                    <a:cxn ang="T121">
                      <a:pos x="T66" y="T67"/>
                    </a:cxn>
                    <a:cxn ang="T122">
                      <a:pos x="T68" y="T69"/>
                    </a:cxn>
                    <a:cxn ang="T123">
                      <a:pos x="T70" y="T71"/>
                    </a:cxn>
                    <a:cxn ang="T124">
                      <a:pos x="T72" y="T73"/>
                    </a:cxn>
                    <a:cxn ang="T125">
                      <a:pos x="T74" y="T75"/>
                    </a:cxn>
                    <a:cxn ang="T126">
                      <a:pos x="T76" y="T77"/>
                    </a:cxn>
                    <a:cxn ang="T127">
                      <a:pos x="T78" y="T79"/>
                    </a:cxn>
                    <a:cxn ang="T128">
                      <a:pos x="T80" y="T81"/>
                    </a:cxn>
                    <a:cxn ang="T129">
                      <a:pos x="T82" y="T83"/>
                    </a:cxn>
                    <a:cxn ang="T130">
                      <a:pos x="T84" y="T85"/>
                    </a:cxn>
                    <a:cxn ang="T131">
                      <a:pos x="T86" y="T87"/>
                    </a:cxn>
                  </a:cxnLst>
                  <a:rect l="0" t="0" r="r" b="b"/>
                  <a:pathLst>
                    <a:path w="319" h="286">
                      <a:moveTo>
                        <a:pt x="317" y="275"/>
                      </a:moveTo>
                      <a:lnTo>
                        <a:pt x="315" y="254"/>
                      </a:lnTo>
                      <a:lnTo>
                        <a:pt x="306" y="235"/>
                      </a:lnTo>
                      <a:lnTo>
                        <a:pt x="299" y="219"/>
                      </a:lnTo>
                      <a:lnTo>
                        <a:pt x="294" y="194"/>
                      </a:lnTo>
                      <a:lnTo>
                        <a:pt x="288" y="161"/>
                      </a:lnTo>
                      <a:lnTo>
                        <a:pt x="284" y="126"/>
                      </a:lnTo>
                      <a:lnTo>
                        <a:pt x="281" y="94"/>
                      </a:lnTo>
                      <a:lnTo>
                        <a:pt x="279" y="67"/>
                      </a:lnTo>
                      <a:lnTo>
                        <a:pt x="278" y="43"/>
                      </a:lnTo>
                      <a:lnTo>
                        <a:pt x="270" y="29"/>
                      </a:lnTo>
                      <a:lnTo>
                        <a:pt x="255" y="16"/>
                      </a:lnTo>
                      <a:lnTo>
                        <a:pt x="240" y="9"/>
                      </a:lnTo>
                      <a:lnTo>
                        <a:pt x="216" y="2"/>
                      </a:lnTo>
                      <a:lnTo>
                        <a:pt x="189" y="0"/>
                      </a:lnTo>
                      <a:lnTo>
                        <a:pt x="147" y="0"/>
                      </a:lnTo>
                      <a:lnTo>
                        <a:pt x="110" y="2"/>
                      </a:lnTo>
                      <a:lnTo>
                        <a:pt x="74" y="9"/>
                      </a:lnTo>
                      <a:lnTo>
                        <a:pt x="41" y="21"/>
                      </a:lnTo>
                      <a:lnTo>
                        <a:pt x="20" y="35"/>
                      </a:lnTo>
                      <a:lnTo>
                        <a:pt x="8" y="47"/>
                      </a:lnTo>
                      <a:lnTo>
                        <a:pt x="0" y="61"/>
                      </a:lnTo>
                      <a:lnTo>
                        <a:pt x="2" y="75"/>
                      </a:lnTo>
                      <a:lnTo>
                        <a:pt x="5" y="89"/>
                      </a:lnTo>
                      <a:lnTo>
                        <a:pt x="15" y="104"/>
                      </a:lnTo>
                      <a:lnTo>
                        <a:pt x="23" y="123"/>
                      </a:lnTo>
                      <a:lnTo>
                        <a:pt x="27" y="149"/>
                      </a:lnTo>
                      <a:lnTo>
                        <a:pt x="30" y="176"/>
                      </a:lnTo>
                      <a:lnTo>
                        <a:pt x="35" y="200"/>
                      </a:lnTo>
                      <a:lnTo>
                        <a:pt x="36" y="235"/>
                      </a:lnTo>
                      <a:lnTo>
                        <a:pt x="38" y="265"/>
                      </a:lnTo>
                      <a:lnTo>
                        <a:pt x="38" y="285"/>
                      </a:lnTo>
                      <a:lnTo>
                        <a:pt x="48" y="260"/>
                      </a:lnTo>
                      <a:lnTo>
                        <a:pt x="68" y="248"/>
                      </a:lnTo>
                      <a:lnTo>
                        <a:pt x="86" y="241"/>
                      </a:lnTo>
                      <a:lnTo>
                        <a:pt x="108" y="236"/>
                      </a:lnTo>
                      <a:lnTo>
                        <a:pt x="143" y="229"/>
                      </a:lnTo>
                      <a:lnTo>
                        <a:pt x="177" y="228"/>
                      </a:lnTo>
                      <a:lnTo>
                        <a:pt x="197" y="228"/>
                      </a:lnTo>
                      <a:lnTo>
                        <a:pt x="228" y="230"/>
                      </a:lnTo>
                      <a:lnTo>
                        <a:pt x="264" y="237"/>
                      </a:lnTo>
                      <a:lnTo>
                        <a:pt x="287" y="246"/>
                      </a:lnTo>
                      <a:lnTo>
                        <a:pt x="302" y="255"/>
                      </a:lnTo>
                      <a:lnTo>
                        <a:pt x="318" y="268"/>
                      </a:lnTo>
                    </a:path>
                  </a:pathLst>
                </a:custGeom>
                <a:solidFill>
                  <a:schemeClr val="bg2">
                    <a:alpha val="50195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chemeClr val="tx1"/>
                      </a:solidFill>
                      <a:round/>
                      <a:headEnd type="none" w="sm" len="sm"/>
                      <a:tailEnd type="none" w="sm" len="sm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 dirty="0"/>
                </a:p>
              </p:txBody>
            </p:sp>
            <p:sp>
              <p:nvSpPr>
                <p:cNvPr id="41" name="Freeform 22"/>
                <p:cNvSpPr>
                  <a:spLocks/>
                </p:cNvSpPr>
                <p:nvPr/>
              </p:nvSpPr>
              <p:spPr bwMode="ltGray">
                <a:xfrm>
                  <a:off x="5101" y="1353"/>
                  <a:ext cx="551" cy="335"/>
                </a:xfrm>
                <a:custGeom>
                  <a:avLst/>
                  <a:gdLst>
                    <a:gd name="T0" fmla="*/ 534 w 551"/>
                    <a:gd name="T1" fmla="*/ 48 h 335"/>
                    <a:gd name="T2" fmla="*/ 550 w 551"/>
                    <a:gd name="T3" fmla="*/ 117 h 335"/>
                    <a:gd name="T4" fmla="*/ 540 w 551"/>
                    <a:gd name="T5" fmla="*/ 142 h 335"/>
                    <a:gd name="T6" fmla="*/ 517 w 551"/>
                    <a:gd name="T7" fmla="*/ 179 h 335"/>
                    <a:gd name="T8" fmla="*/ 493 w 551"/>
                    <a:gd name="T9" fmla="*/ 212 h 335"/>
                    <a:gd name="T10" fmla="*/ 465 w 551"/>
                    <a:gd name="T11" fmla="*/ 239 h 335"/>
                    <a:gd name="T12" fmla="*/ 430 w 551"/>
                    <a:gd name="T13" fmla="*/ 267 h 335"/>
                    <a:gd name="T14" fmla="*/ 397 w 551"/>
                    <a:gd name="T15" fmla="*/ 286 h 335"/>
                    <a:gd name="T16" fmla="*/ 361 w 551"/>
                    <a:gd name="T17" fmla="*/ 304 h 335"/>
                    <a:gd name="T18" fmla="*/ 315 w 551"/>
                    <a:gd name="T19" fmla="*/ 320 h 335"/>
                    <a:gd name="T20" fmla="*/ 280 w 551"/>
                    <a:gd name="T21" fmla="*/ 328 h 335"/>
                    <a:gd name="T22" fmla="*/ 238 w 551"/>
                    <a:gd name="T23" fmla="*/ 334 h 335"/>
                    <a:gd name="T24" fmla="*/ 199 w 551"/>
                    <a:gd name="T25" fmla="*/ 334 h 335"/>
                    <a:gd name="T26" fmla="*/ 157 w 551"/>
                    <a:gd name="T27" fmla="*/ 329 h 335"/>
                    <a:gd name="T28" fmla="*/ 114 w 551"/>
                    <a:gd name="T29" fmla="*/ 317 h 335"/>
                    <a:gd name="T30" fmla="*/ 75 w 551"/>
                    <a:gd name="T31" fmla="*/ 298 h 335"/>
                    <a:gd name="T32" fmla="*/ 52 w 551"/>
                    <a:gd name="T33" fmla="*/ 282 h 335"/>
                    <a:gd name="T34" fmla="*/ 24 w 551"/>
                    <a:gd name="T35" fmla="*/ 258 h 335"/>
                    <a:gd name="T36" fmla="*/ 9 w 551"/>
                    <a:gd name="T37" fmla="*/ 238 h 335"/>
                    <a:gd name="T38" fmla="*/ 0 w 551"/>
                    <a:gd name="T39" fmla="*/ 222 h 335"/>
                    <a:gd name="T40" fmla="*/ 0 w 551"/>
                    <a:gd name="T41" fmla="*/ 204 h 335"/>
                    <a:gd name="T42" fmla="*/ 6 w 551"/>
                    <a:gd name="T43" fmla="*/ 182 h 335"/>
                    <a:gd name="T44" fmla="*/ 18 w 551"/>
                    <a:gd name="T45" fmla="*/ 166 h 335"/>
                    <a:gd name="T46" fmla="*/ 27 w 551"/>
                    <a:gd name="T47" fmla="*/ 131 h 335"/>
                    <a:gd name="T48" fmla="*/ 31 w 551"/>
                    <a:gd name="T49" fmla="*/ 112 h 335"/>
                    <a:gd name="T50" fmla="*/ 283 w 551"/>
                    <a:gd name="T51" fmla="*/ 128 h 335"/>
                    <a:gd name="T52" fmla="*/ 316 w 551"/>
                    <a:gd name="T53" fmla="*/ 122 h 335"/>
                    <a:gd name="T54" fmla="*/ 357 w 551"/>
                    <a:gd name="T55" fmla="*/ 109 h 335"/>
                    <a:gd name="T56" fmla="*/ 388 w 551"/>
                    <a:gd name="T57" fmla="*/ 93 h 335"/>
                    <a:gd name="T58" fmla="*/ 421 w 551"/>
                    <a:gd name="T59" fmla="*/ 73 h 335"/>
                    <a:gd name="T60" fmla="*/ 453 w 551"/>
                    <a:gd name="T61" fmla="*/ 44 h 335"/>
                    <a:gd name="T62" fmla="*/ 472 w 551"/>
                    <a:gd name="T63" fmla="*/ 19 h 335"/>
                    <a:gd name="T64" fmla="*/ 486 w 551"/>
                    <a:gd name="T65" fmla="*/ 0 h 335"/>
                    <a:gd name="T66" fmla="*/ 534 w 551"/>
                    <a:gd name="T67" fmla="*/ 48 h 335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0" t="0" r="r" b="b"/>
                  <a:pathLst>
                    <a:path w="551" h="335">
                      <a:moveTo>
                        <a:pt x="534" y="48"/>
                      </a:moveTo>
                      <a:lnTo>
                        <a:pt x="550" y="117"/>
                      </a:lnTo>
                      <a:lnTo>
                        <a:pt x="540" y="142"/>
                      </a:lnTo>
                      <a:lnTo>
                        <a:pt x="517" y="179"/>
                      </a:lnTo>
                      <a:lnTo>
                        <a:pt x="493" y="212"/>
                      </a:lnTo>
                      <a:lnTo>
                        <a:pt x="465" y="239"/>
                      </a:lnTo>
                      <a:lnTo>
                        <a:pt x="430" y="267"/>
                      </a:lnTo>
                      <a:lnTo>
                        <a:pt x="397" y="286"/>
                      </a:lnTo>
                      <a:lnTo>
                        <a:pt x="361" y="304"/>
                      </a:lnTo>
                      <a:lnTo>
                        <a:pt x="315" y="320"/>
                      </a:lnTo>
                      <a:lnTo>
                        <a:pt x="280" y="328"/>
                      </a:lnTo>
                      <a:lnTo>
                        <a:pt x="238" y="334"/>
                      </a:lnTo>
                      <a:lnTo>
                        <a:pt x="199" y="334"/>
                      </a:lnTo>
                      <a:lnTo>
                        <a:pt x="157" y="329"/>
                      </a:lnTo>
                      <a:lnTo>
                        <a:pt x="114" y="317"/>
                      </a:lnTo>
                      <a:lnTo>
                        <a:pt x="75" y="298"/>
                      </a:lnTo>
                      <a:lnTo>
                        <a:pt x="52" y="282"/>
                      </a:lnTo>
                      <a:lnTo>
                        <a:pt x="24" y="258"/>
                      </a:lnTo>
                      <a:lnTo>
                        <a:pt x="9" y="238"/>
                      </a:lnTo>
                      <a:lnTo>
                        <a:pt x="0" y="222"/>
                      </a:lnTo>
                      <a:lnTo>
                        <a:pt x="0" y="204"/>
                      </a:lnTo>
                      <a:lnTo>
                        <a:pt x="6" y="182"/>
                      </a:lnTo>
                      <a:lnTo>
                        <a:pt x="18" y="166"/>
                      </a:lnTo>
                      <a:lnTo>
                        <a:pt x="27" y="131"/>
                      </a:lnTo>
                      <a:lnTo>
                        <a:pt x="31" y="112"/>
                      </a:lnTo>
                      <a:lnTo>
                        <a:pt x="283" y="128"/>
                      </a:lnTo>
                      <a:lnTo>
                        <a:pt x="316" y="122"/>
                      </a:lnTo>
                      <a:lnTo>
                        <a:pt x="357" y="109"/>
                      </a:lnTo>
                      <a:lnTo>
                        <a:pt x="388" y="93"/>
                      </a:lnTo>
                      <a:lnTo>
                        <a:pt x="421" y="73"/>
                      </a:lnTo>
                      <a:lnTo>
                        <a:pt x="453" y="44"/>
                      </a:lnTo>
                      <a:lnTo>
                        <a:pt x="472" y="19"/>
                      </a:lnTo>
                      <a:lnTo>
                        <a:pt x="486" y="0"/>
                      </a:lnTo>
                      <a:lnTo>
                        <a:pt x="534" y="48"/>
                      </a:lnTo>
                    </a:path>
                  </a:pathLst>
                </a:custGeom>
                <a:solidFill>
                  <a:schemeClr val="bg2">
                    <a:alpha val="50195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 dirty="0"/>
                </a:p>
              </p:txBody>
            </p:sp>
            <p:sp>
              <p:nvSpPr>
                <p:cNvPr id="42" name="Freeform 23"/>
                <p:cNvSpPr>
                  <a:spLocks/>
                </p:cNvSpPr>
                <p:nvPr/>
              </p:nvSpPr>
              <p:spPr bwMode="ltGray">
                <a:xfrm>
                  <a:off x="5197" y="935"/>
                  <a:ext cx="475" cy="552"/>
                </a:xfrm>
                <a:custGeom>
                  <a:avLst/>
                  <a:gdLst>
                    <a:gd name="T0" fmla="*/ 0 w 475"/>
                    <a:gd name="T1" fmla="*/ 0 h 552"/>
                    <a:gd name="T2" fmla="*/ 0 w 475"/>
                    <a:gd name="T3" fmla="*/ 294 h 552"/>
                    <a:gd name="T4" fmla="*/ 28 w 475"/>
                    <a:gd name="T5" fmla="*/ 291 h 552"/>
                    <a:gd name="T6" fmla="*/ 63 w 475"/>
                    <a:gd name="T7" fmla="*/ 293 h 552"/>
                    <a:gd name="T8" fmla="*/ 121 w 475"/>
                    <a:gd name="T9" fmla="*/ 299 h 552"/>
                    <a:gd name="T10" fmla="*/ 178 w 475"/>
                    <a:gd name="T11" fmla="*/ 310 h 552"/>
                    <a:gd name="T12" fmla="*/ 231 w 475"/>
                    <a:gd name="T13" fmla="*/ 323 h 552"/>
                    <a:gd name="T14" fmla="*/ 274 w 475"/>
                    <a:gd name="T15" fmla="*/ 339 h 552"/>
                    <a:gd name="T16" fmla="*/ 325 w 475"/>
                    <a:gd name="T17" fmla="*/ 364 h 552"/>
                    <a:gd name="T18" fmla="*/ 364 w 475"/>
                    <a:gd name="T19" fmla="*/ 390 h 552"/>
                    <a:gd name="T20" fmla="*/ 393 w 475"/>
                    <a:gd name="T21" fmla="*/ 415 h 552"/>
                    <a:gd name="T22" fmla="*/ 414 w 475"/>
                    <a:gd name="T23" fmla="*/ 439 h 552"/>
                    <a:gd name="T24" fmla="*/ 427 w 475"/>
                    <a:gd name="T25" fmla="*/ 461 h 552"/>
                    <a:gd name="T26" fmla="*/ 439 w 475"/>
                    <a:gd name="T27" fmla="*/ 488 h 552"/>
                    <a:gd name="T28" fmla="*/ 444 w 475"/>
                    <a:gd name="T29" fmla="*/ 513 h 552"/>
                    <a:gd name="T30" fmla="*/ 451 w 475"/>
                    <a:gd name="T31" fmla="*/ 551 h 552"/>
                    <a:gd name="T32" fmla="*/ 457 w 475"/>
                    <a:gd name="T33" fmla="*/ 518 h 552"/>
                    <a:gd name="T34" fmla="*/ 466 w 475"/>
                    <a:gd name="T35" fmla="*/ 481 h 552"/>
                    <a:gd name="T36" fmla="*/ 469 w 475"/>
                    <a:gd name="T37" fmla="*/ 453 h 552"/>
                    <a:gd name="T38" fmla="*/ 474 w 475"/>
                    <a:gd name="T39" fmla="*/ 420 h 552"/>
                    <a:gd name="T40" fmla="*/ 472 w 475"/>
                    <a:gd name="T41" fmla="*/ 393 h 552"/>
                    <a:gd name="T42" fmla="*/ 466 w 475"/>
                    <a:gd name="T43" fmla="*/ 361 h 552"/>
                    <a:gd name="T44" fmla="*/ 459 w 475"/>
                    <a:gd name="T45" fmla="*/ 317 h 552"/>
                    <a:gd name="T46" fmla="*/ 444 w 475"/>
                    <a:gd name="T47" fmla="*/ 279 h 552"/>
                    <a:gd name="T48" fmla="*/ 424 w 475"/>
                    <a:gd name="T49" fmla="*/ 238 h 552"/>
                    <a:gd name="T50" fmla="*/ 399 w 475"/>
                    <a:gd name="T51" fmla="*/ 196 h 552"/>
                    <a:gd name="T52" fmla="*/ 363 w 475"/>
                    <a:gd name="T53" fmla="*/ 152 h 552"/>
                    <a:gd name="T54" fmla="*/ 322 w 475"/>
                    <a:gd name="T55" fmla="*/ 116 h 552"/>
                    <a:gd name="T56" fmla="*/ 286 w 475"/>
                    <a:gd name="T57" fmla="*/ 87 h 552"/>
                    <a:gd name="T58" fmla="*/ 241 w 475"/>
                    <a:gd name="T59" fmla="*/ 60 h 552"/>
                    <a:gd name="T60" fmla="*/ 195 w 475"/>
                    <a:gd name="T61" fmla="*/ 40 h 552"/>
                    <a:gd name="T62" fmla="*/ 141 w 475"/>
                    <a:gd name="T63" fmla="*/ 21 h 552"/>
                    <a:gd name="T64" fmla="*/ 94 w 475"/>
                    <a:gd name="T65" fmla="*/ 10 h 552"/>
                    <a:gd name="T66" fmla="*/ 39 w 475"/>
                    <a:gd name="T67" fmla="*/ 3 h 552"/>
                    <a:gd name="T68" fmla="*/ 0 w 475"/>
                    <a:gd name="T69" fmla="*/ 0 h 552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475" h="552">
                      <a:moveTo>
                        <a:pt x="0" y="0"/>
                      </a:moveTo>
                      <a:lnTo>
                        <a:pt x="0" y="294"/>
                      </a:lnTo>
                      <a:lnTo>
                        <a:pt x="28" y="291"/>
                      </a:lnTo>
                      <a:lnTo>
                        <a:pt x="63" y="293"/>
                      </a:lnTo>
                      <a:lnTo>
                        <a:pt x="121" y="299"/>
                      </a:lnTo>
                      <a:lnTo>
                        <a:pt x="178" y="310"/>
                      </a:lnTo>
                      <a:lnTo>
                        <a:pt x="231" y="323"/>
                      </a:lnTo>
                      <a:lnTo>
                        <a:pt x="274" y="339"/>
                      </a:lnTo>
                      <a:lnTo>
                        <a:pt x="325" y="364"/>
                      </a:lnTo>
                      <a:lnTo>
                        <a:pt x="364" y="390"/>
                      </a:lnTo>
                      <a:lnTo>
                        <a:pt x="393" y="415"/>
                      </a:lnTo>
                      <a:lnTo>
                        <a:pt x="414" y="439"/>
                      </a:lnTo>
                      <a:lnTo>
                        <a:pt x="427" y="461"/>
                      </a:lnTo>
                      <a:lnTo>
                        <a:pt x="439" y="488"/>
                      </a:lnTo>
                      <a:lnTo>
                        <a:pt x="444" y="513"/>
                      </a:lnTo>
                      <a:lnTo>
                        <a:pt x="451" y="551"/>
                      </a:lnTo>
                      <a:lnTo>
                        <a:pt x="457" y="518"/>
                      </a:lnTo>
                      <a:lnTo>
                        <a:pt x="466" y="481"/>
                      </a:lnTo>
                      <a:lnTo>
                        <a:pt x="469" y="453"/>
                      </a:lnTo>
                      <a:lnTo>
                        <a:pt x="474" y="420"/>
                      </a:lnTo>
                      <a:lnTo>
                        <a:pt x="472" y="393"/>
                      </a:lnTo>
                      <a:lnTo>
                        <a:pt x="466" y="361"/>
                      </a:lnTo>
                      <a:lnTo>
                        <a:pt x="459" y="317"/>
                      </a:lnTo>
                      <a:lnTo>
                        <a:pt x="444" y="279"/>
                      </a:lnTo>
                      <a:lnTo>
                        <a:pt x="424" y="238"/>
                      </a:lnTo>
                      <a:lnTo>
                        <a:pt x="399" y="196"/>
                      </a:lnTo>
                      <a:lnTo>
                        <a:pt x="363" y="152"/>
                      </a:lnTo>
                      <a:lnTo>
                        <a:pt x="322" y="116"/>
                      </a:lnTo>
                      <a:lnTo>
                        <a:pt x="286" y="87"/>
                      </a:lnTo>
                      <a:lnTo>
                        <a:pt x="241" y="60"/>
                      </a:lnTo>
                      <a:lnTo>
                        <a:pt x="195" y="40"/>
                      </a:lnTo>
                      <a:lnTo>
                        <a:pt x="141" y="21"/>
                      </a:lnTo>
                      <a:lnTo>
                        <a:pt x="94" y="10"/>
                      </a:lnTo>
                      <a:lnTo>
                        <a:pt x="39" y="3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chemeClr val="bg2">
                    <a:alpha val="50195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 dirty="0"/>
                </a:p>
              </p:txBody>
            </p:sp>
            <p:sp>
              <p:nvSpPr>
                <p:cNvPr id="43" name="Freeform 24"/>
                <p:cNvSpPr>
                  <a:spLocks/>
                </p:cNvSpPr>
                <p:nvPr/>
              </p:nvSpPr>
              <p:spPr bwMode="ltGray">
                <a:xfrm>
                  <a:off x="5228" y="1503"/>
                  <a:ext cx="156" cy="117"/>
                </a:xfrm>
                <a:custGeom>
                  <a:avLst/>
                  <a:gdLst>
                    <a:gd name="T0" fmla="*/ 83 w 156"/>
                    <a:gd name="T1" fmla="*/ 0 h 117"/>
                    <a:gd name="T2" fmla="*/ 134 w 156"/>
                    <a:gd name="T3" fmla="*/ 19 h 117"/>
                    <a:gd name="T4" fmla="*/ 152 w 156"/>
                    <a:gd name="T5" fmla="*/ 45 h 117"/>
                    <a:gd name="T6" fmla="*/ 155 w 156"/>
                    <a:gd name="T7" fmla="*/ 70 h 117"/>
                    <a:gd name="T8" fmla="*/ 155 w 156"/>
                    <a:gd name="T9" fmla="*/ 83 h 117"/>
                    <a:gd name="T10" fmla="*/ 146 w 156"/>
                    <a:gd name="T11" fmla="*/ 99 h 117"/>
                    <a:gd name="T12" fmla="*/ 126 w 156"/>
                    <a:gd name="T13" fmla="*/ 107 h 117"/>
                    <a:gd name="T14" fmla="*/ 105 w 156"/>
                    <a:gd name="T15" fmla="*/ 113 h 117"/>
                    <a:gd name="T16" fmla="*/ 86 w 156"/>
                    <a:gd name="T17" fmla="*/ 116 h 117"/>
                    <a:gd name="T18" fmla="*/ 69 w 156"/>
                    <a:gd name="T19" fmla="*/ 116 h 117"/>
                    <a:gd name="T20" fmla="*/ 41 w 156"/>
                    <a:gd name="T21" fmla="*/ 111 h 117"/>
                    <a:gd name="T22" fmla="*/ 21 w 156"/>
                    <a:gd name="T23" fmla="*/ 106 h 117"/>
                    <a:gd name="T24" fmla="*/ 9 w 156"/>
                    <a:gd name="T25" fmla="*/ 98 h 117"/>
                    <a:gd name="T26" fmla="*/ 2 w 156"/>
                    <a:gd name="T27" fmla="*/ 89 h 117"/>
                    <a:gd name="T28" fmla="*/ 0 w 156"/>
                    <a:gd name="T29" fmla="*/ 78 h 117"/>
                    <a:gd name="T30" fmla="*/ 2 w 156"/>
                    <a:gd name="T31" fmla="*/ 60 h 117"/>
                    <a:gd name="T32" fmla="*/ 9 w 156"/>
                    <a:gd name="T33" fmla="*/ 11 h 117"/>
                    <a:gd name="T34" fmla="*/ 83 w 156"/>
                    <a:gd name="T35" fmla="*/ 0 h 117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156" h="117">
                      <a:moveTo>
                        <a:pt x="83" y="0"/>
                      </a:moveTo>
                      <a:lnTo>
                        <a:pt x="134" y="19"/>
                      </a:lnTo>
                      <a:lnTo>
                        <a:pt x="152" y="45"/>
                      </a:lnTo>
                      <a:lnTo>
                        <a:pt x="155" y="70"/>
                      </a:lnTo>
                      <a:lnTo>
                        <a:pt x="155" y="83"/>
                      </a:lnTo>
                      <a:lnTo>
                        <a:pt x="146" y="99"/>
                      </a:lnTo>
                      <a:lnTo>
                        <a:pt x="126" y="107"/>
                      </a:lnTo>
                      <a:lnTo>
                        <a:pt x="105" y="113"/>
                      </a:lnTo>
                      <a:lnTo>
                        <a:pt x="86" y="116"/>
                      </a:lnTo>
                      <a:lnTo>
                        <a:pt x="69" y="116"/>
                      </a:lnTo>
                      <a:lnTo>
                        <a:pt x="41" y="111"/>
                      </a:lnTo>
                      <a:lnTo>
                        <a:pt x="21" y="106"/>
                      </a:lnTo>
                      <a:lnTo>
                        <a:pt x="9" y="98"/>
                      </a:lnTo>
                      <a:lnTo>
                        <a:pt x="2" y="89"/>
                      </a:lnTo>
                      <a:lnTo>
                        <a:pt x="0" y="78"/>
                      </a:lnTo>
                      <a:lnTo>
                        <a:pt x="2" y="60"/>
                      </a:lnTo>
                      <a:lnTo>
                        <a:pt x="9" y="11"/>
                      </a:lnTo>
                      <a:lnTo>
                        <a:pt x="83" y="0"/>
                      </a:lnTo>
                    </a:path>
                  </a:pathLst>
                </a:custGeom>
                <a:solidFill>
                  <a:schemeClr val="bg2">
                    <a:alpha val="50195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 dirty="0"/>
                </a:p>
              </p:txBody>
            </p:sp>
            <p:sp>
              <p:nvSpPr>
                <p:cNvPr id="44" name="Freeform 25"/>
                <p:cNvSpPr>
                  <a:spLocks/>
                </p:cNvSpPr>
                <p:nvPr/>
              </p:nvSpPr>
              <p:spPr bwMode="ltGray">
                <a:xfrm>
                  <a:off x="5224" y="1515"/>
                  <a:ext cx="88" cy="75"/>
                </a:xfrm>
                <a:custGeom>
                  <a:avLst/>
                  <a:gdLst>
                    <a:gd name="T0" fmla="*/ 0 w 88"/>
                    <a:gd name="T1" fmla="*/ 69 h 75"/>
                    <a:gd name="T2" fmla="*/ 11 w 88"/>
                    <a:gd name="T3" fmla="*/ 0 h 75"/>
                    <a:gd name="T4" fmla="*/ 54 w 88"/>
                    <a:gd name="T5" fmla="*/ 5 h 75"/>
                    <a:gd name="T6" fmla="*/ 87 w 88"/>
                    <a:gd name="T7" fmla="*/ 9 h 75"/>
                    <a:gd name="T8" fmla="*/ 78 w 88"/>
                    <a:gd name="T9" fmla="*/ 74 h 75"/>
                    <a:gd name="T10" fmla="*/ 75 w 88"/>
                    <a:gd name="T11" fmla="*/ 59 h 75"/>
                    <a:gd name="T12" fmla="*/ 65 w 88"/>
                    <a:gd name="T13" fmla="*/ 48 h 75"/>
                    <a:gd name="T14" fmla="*/ 47 w 88"/>
                    <a:gd name="T15" fmla="*/ 44 h 75"/>
                    <a:gd name="T16" fmla="*/ 27 w 88"/>
                    <a:gd name="T17" fmla="*/ 45 h 75"/>
                    <a:gd name="T18" fmla="*/ 11 w 88"/>
                    <a:gd name="T19" fmla="*/ 52 h 75"/>
                    <a:gd name="T20" fmla="*/ 0 w 88"/>
                    <a:gd name="T21" fmla="*/ 69 h 75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88" h="75">
                      <a:moveTo>
                        <a:pt x="0" y="69"/>
                      </a:moveTo>
                      <a:lnTo>
                        <a:pt x="11" y="0"/>
                      </a:lnTo>
                      <a:lnTo>
                        <a:pt x="54" y="5"/>
                      </a:lnTo>
                      <a:lnTo>
                        <a:pt x="87" y="9"/>
                      </a:lnTo>
                      <a:lnTo>
                        <a:pt x="78" y="74"/>
                      </a:lnTo>
                      <a:lnTo>
                        <a:pt x="75" y="59"/>
                      </a:lnTo>
                      <a:lnTo>
                        <a:pt x="65" y="48"/>
                      </a:lnTo>
                      <a:lnTo>
                        <a:pt x="47" y="44"/>
                      </a:lnTo>
                      <a:lnTo>
                        <a:pt x="27" y="45"/>
                      </a:lnTo>
                      <a:lnTo>
                        <a:pt x="11" y="52"/>
                      </a:lnTo>
                      <a:lnTo>
                        <a:pt x="0" y="69"/>
                      </a:lnTo>
                    </a:path>
                  </a:pathLst>
                </a:custGeom>
                <a:solidFill>
                  <a:schemeClr val="bg2">
                    <a:alpha val="50195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 dirty="0"/>
                </a:p>
              </p:txBody>
            </p:sp>
            <p:sp>
              <p:nvSpPr>
                <p:cNvPr id="45" name="Freeform 26"/>
                <p:cNvSpPr>
                  <a:spLocks/>
                </p:cNvSpPr>
                <p:nvPr/>
              </p:nvSpPr>
              <p:spPr bwMode="ltGray">
                <a:xfrm>
                  <a:off x="5101" y="1295"/>
                  <a:ext cx="319" cy="286"/>
                </a:xfrm>
                <a:custGeom>
                  <a:avLst/>
                  <a:gdLst>
                    <a:gd name="T0" fmla="*/ 1 w 319"/>
                    <a:gd name="T1" fmla="*/ 275 h 286"/>
                    <a:gd name="T2" fmla="*/ 3 w 319"/>
                    <a:gd name="T3" fmla="*/ 254 h 286"/>
                    <a:gd name="T4" fmla="*/ 12 w 319"/>
                    <a:gd name="T5" fmla="*/ 235 h 286"/>
                    <a:gd name="T6" fmla="*/ 19 w 319"/>
                    <a:gd name="T7" fmla="*/ 219 h 286"/>
                    <a:gd name="T8" fmla="*/ 24 w 319"/>
                    <a:gd name="T9" fmla="*/ 194 h 286"/>
                    <a:gd name="T10" fmla="*/ 30 w 319"/>
                    <a:gd name="T11" fmla="*/ 161 h 286"/>
                    <a:gd name="T12" fmla="*/ 34 w 319"/>
                    <a:gd name="T13" fmla="*/ 126 h 286"/>
                    <a:gd name="T14" fmla="*/ 37 w 319"/>
                    <a:gd name="T15" fmla="*/ 94 h 286"/>
                    <a:gd name="T16" fmla="*/ 39 w 319"/>
                    <a:gd name="T17" fmla="*/ 67 h 286"/>
                    <a:gd name="T18" fmla="*/ 40 w 319"/>
                    <a:gd name="T19" fmla="*/ 43 h 286"/>
                    <a:gd name="T20" fmla="*/ 48 w 319"/>
                    <a:gd name="T21" fmla="*/ 29 h 286"/>
                    <a:gd name="T22" fmla="*/ 63 w 319"/>
                    <a:gd name="T23" fmla="*/ 16 h 286"/>
                    <a:gd name="T24" fmla="*/ 78 w 319"/>
                    <a:gd name="T25" fmla="*/ 9 h 286"/>
                    <a:gd name="T26" fmla="*/ 102 w 319"/>
                    <a:gd name="T27" fmla="*/ 2 h 286"/>
                    <a:gd name="T28" fmla="*/ 129 w 319"/>
                    <a:gd name="T29" fmla="*/ 0 h 286"/>
                    <a:gd name="T30" fmla="*/ 171 w 319"/>
                    <a:gd name="T31" fmla="*/ 0 h 286"/>
                    <a:gd name="T32" fmla="*/ 208 w 319"/>
                    <a:gd name="T33" fmla="*/ 2 h 286"/>
                    <a:gd name="T34" fmla="*/ 244 w 319"/>
                    <a:gd name="T35" fmla="*/ 9 h 286"/>
                    <a:gd name="T36" fmla="*/ 277 w 319"/>
                    <a:gd name="T37" fmla="*/ 21 h 286"/>
                    <a:gd name="T38" fmla="*/ 298 w 319"/>
                    <a:gd name="T39" fmla="*/ 35 h 286"/>
                    <a:gd name="T40" fmla="*/ 310 w 319"/>
                    <a:gd name="T41" fmla="*/ 47 h 286"/>
                    <a:gd name="T42" fmla="*/ 318 w 319"/>
                    <a:gd name="T43" fmla="*/ 61 h 286"/>
                    <a:gd name="T44" fmla="*/ 316 w 319"/>
                    <a:gd name="T45" fmla="*/ 75 h 286"/>
                    <a:gd name="T46" fmla="*/ 313 w 319"/>
                    <a:gd name="T47" fmla="*/ 89 h 286"/>
                    <a:gd name="T48" fmla="*/ 303 w 319"/>
                    <a:gd name="T49" fmla="*/ 104 h 286"/>
                    <a:gd name="T50" fmla="*/ 295 w 319"/>
                    <a:gd name="T51" fmla="*/ 123 h 286"/>
                    <a:gd name="T52" fmla="*/ 291 w 319"/>
                    <a:gd name="T53" fmla="*/ 149 h 286"/>
                    <a:gd name="T54" fmla="*/ 288 w 319"/>
                    <a:gd name="T55" fmla="*/ 176 h 286"/>
                    <a:gd name="T56" fmla="*/ 283 w 319"/>
                    <a:gd name="T57" fmla="*/ 200 h 286"/>
                    <a:gd name="T58" fmla="*/ 282 w 319"/>
                    <a:gd name="T59" fmla="*/ 235 h 286"/>
                    <a:gd name="T60" fmla="*/ 280 w 319"/>
                    <a:gd name="T61" fmla="*/ 265 h 286"/>
                    <a:gd name="T62" fmla="*/ 280 w 319"/>
                    <a:gd name="T63" fmla="*/ 285 h 286"/>
                    <a:gd name="T64" fmla="*/ 270 w 319"/>
                    <a:gd name="T65" fmla="*/ 260 h 286"/>
                    <a:gd name="T66" fmla="*/ 250 w 319"/>
                    <a:gd name="T67" fmla="*/ 248 h 286"/>
                    <a:gd name="T68" fmla="*/ 232 w 319"/>
                    <a:gd name="T69" fmla="*/ 241 h 286"/>
                    <a:gd name="T70" fmla="*/ 210 w 319"/>
                    <a:gd name="T71" fmla="*/ 236 h 286"/>
                    <a:gd name="T72" fmla="*/ 175 w 319"/>
                    <a:gd name="T73" fmla="*/ 229 h 286"/>
                    <a:gd name="T74" fmla="*/ 141 w 319"/>
                    <a:gd name="T75" fmla="*/ 228 h 286"/>
                    <a:gd name="T76" fmla="*/ 121 w 319"/>
                    <a:gd name="T77" fmla="*/ 228 h 286"/>
                    <a:gd name="T78" fmla="*/ 90 w 319"/>
                    <a:gd name="T79" fmla="*/ 230 h 286"/>
                    <a:gd name="T80" fmla="*/ 54 w 319"/>
                    <a:gd name="T81" fmla="*/ 237 h 286"/>
                    <a:gd name="T82" fmla="*/ 31 w 319"/>
                    <a:gd name="T83" fmla="*/ 246 h 286"/>
                    <a:gd name="T84" fmla="*/ 16 w 319"/>
                    <a:gd name="T85" fmla="*/ 255 h 286"/>
                    <a:gd name="T86" fmla="*/ 0 w 319"/>
                    <a:gd name="T87" fmla="*/ 268 h 28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</a:gdLst>
                  <a:ahLst/>
                  <a:cxnLst>
                    <a:cxn ang="T88">
                      <a:pos x="T0" y="T1"/>
                    </a:cxn>
                    <a:cxn ang="T89">
                      <a:pos x="T2" y="T3"/>
                    </a:cxn>
                    <a:cxn ang="T90">
                      <a:pos x="T4" y="T5"/>
                    </a:cxn>
                    <a:cxn ang="T91">
                      <a:pos x="T6" y="T7"/>
                    </a:cxn>
                    <a:cxn ang="T92">
                      <a:pos x="T8" y="T9"/>
                    </a:cxn>
                    <a:cxn ang="T93">
                      <a:pos x="T10" y="T11"/>
                    </a:cxn>
                    <a:cxn ang="T94">
                      <a:pos x="T12" y="T13"/>
                    </a:cxn>
                    <a:cxn ang="T95">
                      <a:pos x="T14" y="T15"/>
                    </a:cxn>
                    <a:cxn ang="T96">
                      <a:pos x="T16" y="T17"/>
                    </a:cxn>
                    <a:cxn ang="T97">
                      <a:pos x="T18" y="T19"/>
                    </a:cxn>
                    <a:cxn ang="T98">
                      <a:pos x="T20" y="T21"/>
                    </a:cxn>
                    <a:cxn ang="T99">
                      <a:pos x="T22" y="T23"/>
                    </a:cxn>
                    <a:cxn ang="T100">
                      <a:pos x="T24" y="T25"/>
                    </a:cxn>
                    <a:cxn ang="T101">
                      <a:pos x="T26" y="T27"/>
                    </a:cxn>
                    <a:cxn ang="T102">
                      <a:pos x="T28" y="T29"/>
                    </a:cxn>
                    <a:cxn ang="T103">
                      <a:pos x="T30" y="T31"/>
                    </a:cxn>
                    <a:cxn ang="T104">
                      <a:pos x="T32" y="T33"/>
                    </a:cxn>
                    <a:cxn ang="T105">
                      <a:pos x="T34" y="T35"/>
                    </a:cxn>
                    <a:cxn ang="T106">
                      <a:pos x="T36" y="T37"/>
                    </a:cxn>
                    <a:cxn ang="T107">
                      <a:pos x="T38" y="T39"/>
                    </a:cxn>
                    <a:cxn ang="T108">
                      <a:pos x="T40" y="T41"/>
                    </a:cxn>
                    <a:cxn ang="T109">
                      <a:pos x="T42" y="T43"/>
                    </a:cxn>
                    <a:cxn ang="T110">
                      <a:pos x="T44" y="T45"/>
                    </a:cxn>
                    <a:cxn ang="T111">
                      <a:pos x="T46" y="T47"/>
                    </a:cxn>
                    <a:cxn ang="T112">
                      <a:pos x="T48" y="T49"/>
                    </a:cxn>
                    <a:cxn ang="T113">
                      <a:pos x="T50" y="T51"/>
                    </a:cxn>
                    <a:cxn ang="T114">
                      <a:pos x="T52" y="T53"/>
                    </a:cxn>
                    <a:cxn ang="T115">
                      <a:pos x="T54" y="T55"/>
                    </a:cxn>
                    <a:cxn ang="T116">
                      <a:pos x="T56" y="T57"/>
                    </a:cxn>
                    <a:cxn ang="T117">
                      <a:pos x="T58" y="T59"/>
                    </a:cxn>
                    <a:cxn ang="T118">
                      <a:pos x="T60" y="T61"/>
                    </a:cxn>
                    <a:cxn ang="T119">
                      <a:pos x="T62" y="T63"/>
                    </a:cxn>
                    <a:cxn ang="T120">
                      <a:pos x="T64" y="T65"/>
                    </a:cxn>
                    <a:cxn ang="T121">
                      <a:pos x="T66" y="T67"/>
                    </a:cxn>
                    <a:cxn ang="T122">
                      <a:pos x="T68" y="T69"/>
                    </a:cxn>
                    <a:cxn ang="T123">
                      <a:pos x="T70" y="T71"/>
                    </a:cxn>
                    <a:cxn ang="T124">
                      <a:pos x="T72" y="T73"/>
                    </a:cxn>
                    <a:cxn ang="T125">
                      <a:pos x="T74" y="T75"/>
                    </a:cxn>
                    <a:cxn ang="T126">
                      <a:pos x="T76" y="T77"/>
                    </a:cxn>
                    <a:cxn ang="T127">
                      <a:pos x="T78" y="T79"/>
                    </a:cxn>
                    <a:cxn ang="T128">
                      <a:pos x="T80" y="T81"/>
                    </a:cxn>
                    <a:cxn ang="T129">
                      <a:pos x="T82" y="T83"/>
                    </a:cxn>
                    <a:cxn ang="T130">
                      <a:pos x="T84" y="T85"/>
                    </a:cxn>
                    <a:cxn ang="T131">
                      <a:pos x="T86" y="T87"/>
                    </a:cxn>
                  </a:cxnLst>
                  <a:rect l="0" t="0" r="r" b="b"/>
                  <a:pathLst>
                    <a:path w="319" h="286">
                      <a:moveTo>
                        <a:pt x="1" y="275"/>
                      </a:moveTo>
                      <a:lnTo>
                        <a:pt x="3" y="254"/>
                      </a:lnTo>
                      <a:lnTo>
                        <a:pt x="12" y="235"/>
                      </a:lnTo>
                      <a:lnTo>
                        <a:pt x="19" y="219"/>
                      </a:lnTo>
                      <a:lnTo>
                        <a:pt x="24" y="194"/>
                      </a:lnTo>
                      <a:lnTo>
                        <a:pt x="30" y="161"/>
                      </a:lnTo>
                      <a:lnTo>
                        <a:pt x="34" y="126"/>
                      </a:lnTo>
                      <a:lnTo>
                        <a:pt x="37" y="94"/>
                      </a:lnTo>
                      <a:lnTo>
                        <a:pt x="39" y="67"/>
                      </a:lnTo>
                      <a:lnTo>
                        <a:pt x="40" y="43"/>
                      </a:lnTo>
                      <a:lnTo>
                        <a:pt x="48" y="29"/>
                      </a:lnTo>
                      <a:lnTo>
                        <a:pt x="63" y="16"/>
                      </a:lnTo>
                      <a:lnTo>
                        <a:pt x="78" y="9"/>
                      </a:lnTo>
                      <a:lnTo>
                        <a:pt x="102" y="2"/>
                      </a:lnTo>
                      <a:lnTo>
                        <a:pt x="129" y="0"/>
                      </a:lnTo>
                      <a:lnTo>
                        <a:pt x="171" y="0"/>
                      </a:lnTo>
                      <a:lnTo>
                        <a:pt x="208" y="2"/>
                      </a:lnTo>
                      <a:lnTo>
                        <a:pt x="244" y="9"/>
                      </a:lnTo>
                      <a:lnTo>
                        <a:pt x="277" y="21"/>
                      </a:lnTo>
                      <a:lnTo>
                        <a:pt x="298" y="35"/>
                      </a:lnTo>
                      <a:lnTo>
                        <a:pt x="310" y="47"/>
                      </a:lnTo>
                      <a:lnTo>
                        <a:pt x="318" y="61"/>
                      </a:lnTo>
                      <a:lnTo>
                        <a:pt x="316" y="75"/>
                      </a:lnTo>
                      <a:lnTo>
                        <a:pt x="313" y="89"/>
                      </a:lnTo>
                      <a:lnTo>
                        <a:pt x="303" y="104"/>
                      </a:lnTo>
                      <a:lnTo>
                        <a:pt x="295" y="123"/>
                      </a:lnTo>
                      <a:lnTo>
                        <a:pt x="291" y="149"/>
                      </a:lnTo>
                      <a:lnTo>
                        <a:pt x="288" y="176"/>
                      </a:lnTo>
                      <a:lnTo>
                        <a:pt x="283" y="200"/>
                      </a:lnTo>
                      <a:lnTo>
                        <a:pt x="282" y="235"/>
                      </a:lnTo>
                      <a:lnTo>
                        <a:pt x="280" y="265"/>
                      </a:lnTo>
                      <a:lnTo>
                        <a:pt x="280" y="285"/>
                      </a:lnTo>
                      <a:lnTo>
                        <a:pt x="270" y="260"/>
                      </a:lnTo>
                      <a:lnTo>
                        <a:pt x="250" y="248"/>
                      </a:lnTo>
                      <a:lnTo>
                        <a:pt x="232" y="241"/>
                      </a:lnTo>
                      <a:lnTo>
                        <a:pt x="210" y="236"/>
                      </a:lnTo>
                      <a:lnTo>
                        <a:pt x="175" y="229"/>
                      </a:lnTo>
                      <a:lnTo>
                        <a:pt x="141" y="228"/>
                      </a:lnTo>
                      <a:lnTo>
                        <a:pt x="121" y="228"/>
                      </a:lnTo>
                      <a:lnTo>
                        <a:pt x="90" y="230"/>
                      </a:lnTo>
                      <a:lnTo>
                        <a:pt x="54" y="237"/>
                      </a:lnTo>
                      <a:lnTo>
                        <a:pt x="31" y="246"/>
                      </a:lnTo>
                      <a:lnTo>
                        <a:pt x="16" y="255"/>
                      </a:lnTo>
                      <a:lnTo>
                        <a:pt x="0" y="268"/>
                      </a:lnTo>
                    </a:path>
                  </a:pathLst>
                </a:custGeom>
                <a:solidFill>
                  <a:schemeClr val="bg2">
                    <a:alpha val="50195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chemeClr val="tx1"/>
                      </a:solidFill>
                      <a:round/>
                      <a:headEnd type="none" w="sm" len="sm"/>
                      <a:tailEnd type="none" w="sm" len="sm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 dirty="0"/>
                </a:p>
              </p:txBody>
            </p:sp>
            <p:sp>
              <p:nvSpPr>
                <p:cNvPr id="46" name="Freeform 27"/>
                <p:cNvSpPr>
                  <a:spLocks/>
                </p:cNvSpPr>
                <p:nvPr/>
              </p:nvSpPr>
              <p:spPr bwMode="ltGray">
                <a:xfrm>
                  <a:off x="4371" y="935"/>
                  <a:ext cx="832" cy="420"/>
                </a:xfrm>
                <a:custGeom>
                  <a:avLst/>
                  <a:gdLst>
                    <a:gd name="T0" fmla="*/ 0 w 832"/>
                    <a:gd name="T1" fmla="*/ 0 h 420"/>
                    <a:gd name="T2" fmla="*/ 0 w 832"/>
                    <a:gd name="T3" fmla="*/ 356 h 420"/>
                    <a:gd name="T4" fmla="*/ 84 w 832"/>
                    <a:gd name="T5" fmla="*/ 374 h 420"/>
                    <a:gd name="T6" fmla="*/ 153 w 832"/>
                    <a:gd name="T7" fmla="*/ 393 h 420"/>
                    <a:gd name="T8" fmla="*/ 210 w 832"/>
                    <a:gd name="T9" fmla="*/ 404 h 420"/>
                    <a:gd name="T10" fmla="*/ 258 w 832"/>
                    <a:gd name="T11" fmla="*/ 410 h 420"/>
                    <a:gd name="T12" fmla="*/ 312 w 832"/>
                    <a:gd name="T13" fmla="*/ 416 h 420"/>
                    <a:gd name="T14" fmla="*/ 402 w 832"/>
                    <a:gd name="T15" fmla="*/ 419 h 420"/>
                    <a:gd name="T16" fmla="*/ 485 w 832"/>
                    <a:gd name="T17" fmla="*/ 412 h 420"/>
                    <a:gd name="T18" fmla="*/ 570 w 832"/>
                    <a:gd name="T19" fmla="*/ 399 h 420"/>
                    <a:gd name="T20" fmla="*/ 652 w 832"/>
                    <a:gd name="T21" fmla="*/ 377 h 420"/>
                    <a:gd name="T22" fmla="*/ 724 w 832"/>
                    <a:gd name="T23" fmla="*/ 347 h 420"/>
                    <a:gd name="T24" fmla="*/ 784 w 832"/>
                    <a:gd name="T25" fmla="*/ 306 h 420"/>
                    <a:gd name="T26" fmla="*/ 829 w 832"/>
                    <a:gd name="T27" fmla="*/ 291 h 420"/>
                    <a:gd name="T28" fmla="*/ 831 w 832"/>
                    <a:gd name="T29" fmla="*/ 2 h 420"/>
                    <a:gd name="T30" fmla="*/ 786 w 832"/>
                    <a:gd name="T31" fmla="*/ 9 h 420"/>
                    <a:gd name="T32" fmla="*/ 726 w 832"/>
                    <a:gd name="T33" fmla="*/ 29 h 420"/>
                    <a:gd name="T34" fmla="*/ 654 w 832"/>
                    <a:gd name="T35" fmla="*/ 55 h 420"/>
                    <a:gd name="T36" fmla="*/ 585 w 832"/>
                    <a:gd name="T37" fmla="*/ 70 h 420"/>
                    <a:gd name="T38" fmla="*/ 515 w 832"/>
                    <a:gd name="T39" fmla="*/ 78 h 420"/>
                    <a:gd name="T40" fmla="*/ 468 w 832"/>
                    <a:gd name="T41" fmla="*/ 82 h 420"/>
                    <a:gd name="T42" fmla="*/ 428 w 832"/>
                    <a:gd name="T43" fmla="*/ 84 h 420"/>
                    <a:gd name="T44" fmla="*/ 358 w 832"/>
                    <a:gd name="T45" fmla="*/ 84 h 420"/>
                    <a:gd name="T46" fmla="*/ 314 w 832"/>
                    <a:gd name="T47" fmla="*/ 81 h 420"/>
                    <a:gd name="T48" fmla="*/ 274 w 832"/>
                    <a:gd name="T49" fmla="*/ 76 h 420"/>
                    <a:gd name="T50" fmla="*/ 229 w 832"/>
                    <a:gd name="T51" fmla="*/ 73 h 420"/>
                    <a:gd name="T52" fmla="*/ 190 w 832"/>
                    <a:gd name="T53" fmla="*/ 66 h 420"/>
                    <a:gd name="T54" fmla="*/ 140 w 832"/>
                    <a:gd name="T55" fmla="*/ 57 h 420"/>
                    <a:gd name="T56" fmla="*/ 96 w 832"/>
                    <a:gd name="T57" fmla="*/ 44 h 420"/>
                    <a:gd name="T58" fmla="*/ 49 w 832"/>
                    <a:gd name="T59" fmla="*/ 24 h 420"/>
                    <a:gd name="T60" fmla="*/ 0 w 832"/>
                    <a:gd name="T61" fmla="*/ 0 h 420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0" t="0" r="r" b="b"/>
                  <a:pathLst>
                    <a:path w="832" h="420">
                      <a:moveTo>
                        <a:pt x="0" y="0"/>
                      </a:moveTo>
                      <a:lnTo>
                        <a:pt x="0" y="356"/>
                      </a:lnTo>
                      <a:lnTo>
                        <a:pt x="84" y="374"/>
                      </a:lnTo>
                      <a:lnTo>
                        <a:pt x="153" y="393"/>
                      </a:lnTo>
                      <a:lnTo>
                        <a:pt x="210" y="404"/>
                      </a:lnTo>
                      <a:lnTo>
                        <a:pt x="258" y="410"/>
                      </a:lnTo>
                      <a:lnTo>
                        <a:pt x="312" y="416"/>
                      </a:lnTo>
                      <a:lnTo>
                        <a:pt x="402" y="419"/>
                      </a:lnTo>
                      <a:lnTo>
                        <a:pt x="485" y="412"/>
                      </a:lnTo>
                      <a:lnTo>
                        <a:pt x="570" y="399"/>
                      </a:lnTo>
                      <a:lnTo>
                        <a:pt x="652" y="377"/>
                      </a:lnTo>
                      <a:lnTo>
                        <a:pt x="724" y="347"/>
                      </a:lnTo>
                      <a:lnTo>
                        <a:pt x="784" y="306"/>
                      </a:lnTo>
                      <a:lnTo>
                        <a:pt x="829" y="291"/>
                      </a:lnTo>
                      <a:lnTo>
                        <a:pt x="831" y="2"/>
                      </a:lnTo>
                      <a:lnTo>
                        <a:pt x="786" y="9"/>
                      </a:lnTo>
                      <a:lnTo>
                        <a:pt x="726" y="29"/>
                      </a:lnTo>
                      <a:lnTo>
                        <a:pt x="654" y="55"/>
                      </a:lnTo>
                      <a:lnTo>
                        <a:pt x="585" y="70"/>
                      </a:lnTo>
                      <a:lnTo>
                        <a:pt x="515" y="78"/>
                      </a:lnTo>
                      <a:lnTo>
                        <a:pt x="468" y="82"/>
                      </a:lnTo>
                      <a:lnTo>
                        <a:pt x="428" y="84"/>
                      </a:lnTo>
                      <a:lnTo>
                        <a:pt x="358" y="84"/>
                      </a:lnTo>
                      <a:lnTo>
                        <a:pt x="314" y="81"/>
                      </a:lnTo>
                      <a:lnTo>
                        <a:pt x="274" y="76"/>
                      </a:lnTo>
                      <a:lnTo>
                        <a:pt x="229" y="73"/>
                      </a:lnTo>
                      <a:lnTo>
                        <a:pt x="190" y="66"/>
                      </a:lnTo>
                      <a:lnTo>
                        <a:pt x="140" y="57"/>
                      </a:lnTo>
                      <a:lnTo>
                        <a:pt x="96" y="44"/>
                      </a:lnTo>
                      <a:lnTo>
                        <a:pt x="49" y="24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chemeClr val="bg2">
                    <a:alpha val="50195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 dirty="0"/>
                </a:p>
              </p:txBody>
            </p:sp>
          </p:grpSp>
          <p:sp>
            <p:nvSpPr>
              <p:cNvPr id="11" name="Freeform 29"/>
              <p:cNvSpPr>
                <a:spLocks/>
              </p:cNvSpPr>
              <p:nvPr/>
            </p:nvSpPr>
            <p:spPr bwMode="ltGray">
              <a:xfrm>
                <a:off x="5217" y="1590"/>
                <a:ext cx="156" cy="118"/>
              </a:xfrm>
              <a:custGeom>
                <a:avLst/>
                <a:gdLst>
                  <a:gd name="T0" fmla="*/ 83 w 156"/>
                  <a:gd name="T1" fmla="*/ 0 h 118"/>
                  <a:gd name="T2" fmla="*/ 134 w 156"/>
                  <a:gd name="T3" fmla="*/ 19 h 118"/>
                  <a:gd name="T4" fmla="*/ 152 w 156"/>
                  <a:gd name="T5" fmla="*/ 46 h 118"/>
                  <a:gd name="T6" fmla="*/ 155 w 156"/>
                  <a:gd name="T7" fmla="*/ 70 h 118"/>
                  <a:gd name="T8" fmla="*/ 155 w 156"/>
                  <a:gd name="T9" fmla="*/ 84 h 118"/>
                  <a:gd name="T10" fmla="*/ 146 w 156"/>
                  <a:gd name="T11" fmla="*/ 100 h 118"/>
                  <a:gd name="T12" fmla="*/ 126 w 156"/>
                  <a:gd name="T13" fmla="*/ 108 h 118"/>
                  <a:gd name="T14" fmla="*/ 105 w 156"/>
                  <a:gd name="T15" fmla="*/ 114 h 118"/>
                  <a:gd name="T16" fmla="*/ 86 w 156"/>
                  <a:gd name="T17" fmla="*/ 117 h 118"/>
                  <a:gd name="T18" fmla="*/ 69 w 156"/>
                  <a:gd name="T19" fmla="*/ 117 h 118"/>
                  <a:gd name="T20" fmla="*/ 41 w 156"/>
                  <a:gd name="T21" fmla="*/ 112 h 118"/>
                  <a:gd name="T22" fmla="*/ 21 w 156"/>
                  <a:gd name="T23" fmla="*/ 107 h 118"/>
                  <a:gd name="T24" fmla="*/ 9 w 156"/>
                  <a:gd name="T25" fmla="*/ 98 h 118"/>
                  <a:gd name="T26" fmla="*/ 2 w 156"/>
                  <a:gd name="T27" fmla="*/ 90 h 118"/>
                  <a:gd name="T28" fmla="*/ 0 w 156"/>
                  <a:gd name="T29" fmla="*/ 78 h 118"/>
                  <a:gd name="T30" fmla="*/ 2 w 156"/>
                  <a:gd name="T31" fmla="*/ 60 h 118"/>
                  <a:gd name="T32" fmla="*/ 9 w 156"/>
                  <a:gd name="T33" fmla="*/ 11 h 118"/>
                  <a:gd name="T34" fmla="*/ 83 w 156"/>
                  <a:gd name="T35" fmla="*/ 0 h 118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156" h="118">
                    <a:moveTo>
                      <a:pt x="83" y="0"/>
                    </a:moveTo>
                    <a:lnTo>
                      <a:pt x="134" y="19"/>
                    </a:lnTo>
                    <a:lnTo>
                      <a:pt x="152" y="46"/>
                    </a:lnTo>
                    <a:lnTo>
                      <a:pt x="155" y="70"/>
                    </a:lnTo>
                    <a:lnTo>
                      <a:pt x="155" y="84"/>
                    </a:lnTo>
                    <a:lnTo>
                      <a:pt x="146" y="100"/>
                    </a:lnTo>
                    <a:lnTo>
                      <a:pt x="126" y="108"/>
                    </a:lnTo>
                    <a:lnTo>
                      <a:pt x="105" y="114"/>
                    </a:lnTo>
                    <a:lnTo>
                      <a:pt x="86" y="117"/>
                    </a:lnTo>
                    <a:lnTo>
                      <a:pt x="69" y="117"/>
                    </a:lnTo>
                    <a:lnTo>
                      <a:pt x="41" y="112"/>
                    </a:lnTo>
                    <a:lnTo>
                      <a:pt x="21" y="107"/>
                    </a:lnTo>
                    <a:lnTo>
                      <a:pt x="9" y="98"/>
                    </a:lnTo>
                    <a:lnTo>
                      <a:pt x="2" y="90"/>
                    </a:lnTo>
                    <a:lnTo>
                      <a:pt x="0" y="78"/>
                    </a:lnTo>
                    <a:lnTo>
                      <a:pt x="2" y="60"/>
                    </a:lnTo>
                    <a:lnTo>
                      <a:pt x="9" y="11"/>
                    </a:lnTo>
                    <a:lnTo>
                      <a:pt x="83" y="0"/>
                    </a:lnTo>
                  </a:path>
                </a:pathLst>
              </a:custGeom>
              <a:solidFill>
                <a:schemeClr val="bg2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  <p:sp>
            <p:nvSpPr>
              <p:cNvPr id="12" name="Freeform 30"/>
              <p:cNvSpPr>
                <a:spLocks/>
              </p:cNvSpPr>
              <p:nvPr/>
            </p:nvSpPr>
            <p:spPr bwMode="ltGray">
              <a:xfrm>
                <a:off x="5213" y="1603"/>
                <a:ext cx="88" cy="74"/>
              </a:xfrm>
              <a:custGeom>
                <a:avLst/>
                <a:gdLst>
                  <a:gd name="T0" fmla="*/ 0 w 88"/>
                  <a:gd name="T1" fmla="*/ 68 h 74"/>
                  <a:gd name="T2" fmla="*/ 11 w 88"/>
                  <a:gd name="T3" fmla="*/ 0 h 74"/>
                  <a:gd name="T4" fmla="*/ 54 w 88"/>
                  <a:gd name="T5" fmla="*/ 5 h 74"/>
                  <a:gd name="T6" fmla="*/ 87 w 88"/>
                  <a:gd name="T7" fmla="*/ 9 h 74"/>
                  <a:gd name="T8" fmla="*/ 78 w 88"/>
                  <a:gd name="T9" fmla="*/ 73 h 74"/>
                  <a:gd name="T10" fmla="*/ 75 w 88"/>
                  <a:gd name="T11" fmla="*/ 58 h 74"/>
                  <a:gd name="T12" fmla="*/ 65 w 88"/>
                  <a:gd name="T13" fmla="*/ 47 h 74"/>
                  <a:gd name="T14" fmla="*/ 47 w 88"/>
                  <a:gd name="T15" fmla="*/ 44 h 74"/>
                  <a:gd name="T16" fmla="*/ 27 w 88"/>
                  <a:gd name="T17" fmla="*/ 45 h 74"/>
                  <a:gd name="T18" fmla="*/ 11 w 88"/>
                  <a:gd name="T19" fmla="*/ 52 h 74"/>
                  <a:gd name="T20" fmla="*/ 0 w 88"/>
                  <a:gd name="T21" fmla="*/ 68 h 7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88" h="74">
                    <a:moveTo>
                      <a:pt x="0" y="68"/>
                    </a:moveTo>
                    <a:lnTo>
                      <a:pt x="11" y="0"/>
                    </a:lnTo>
                    <a:lnTo>
                      <a:pt x="54" y="5"/>
                    </a:lnTo>
                    <a:lnTo>
                      <a:pt x="87" y="9"/>
                    </a:lnTo>
                    <a:lnTo>
                      <a:pt x="78" y="73"/>
                    </a:lnTo>
                    <a:lnTo>
                      <a:pt x="75" y="58"/>
                    </a:lnTo>
                    <a:lnTo>
                      <a:pt x="65" y="47"/>
                    </a:lnTo>
                    <a:lnTo>
                      <a:pt x="47" y="44"/>
                    </a:lnTo>
                    <a:lnTo>
                      <a:pt x="27" y="45"/>
                    </a:lnTo>
                    <a:lnTo>
                      <a:pt x="11" y="52"/>
                    </a:lnTo>
                    <a:lnTo>
                      <a:pt x="0" y="68"/>
                    </a:lnTo>
                  </a:path>
                </a:pathLst>
              </a:custGeom>
              <a:solidFill>
                <a:schemeClr val="bg2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  <p:sp>
            <p:nvSpPr>
              <p:cNvPr id="13" name="Freeform 31"/>
              <p:cNvSpPr>
                <a:spLocks/>
              </p:cNvSpPr>
              <p:nvPr/>
            </p:nvSpPr>
            <p:spPr bwMode="ltGray">
              <a:xfrm>
                <a:off x="423" y="1581"/>
                <a:ext cx="156" cy="118"/>
              </a:xfrm>
              <a:custGeom>
                <a:avLst/>
                <a:gdLst>
                  <a:gd name="T0" fmla="*/ 72 w 156"/>
                  <a:gd name="T1" fmla="*/ 0 h 118"/>
                  <a:gd name="T2" fmla="*/ 21 w 156"/>
                  <a:gd name="T3" fmla="*/ 19 h 118"/>
                  <a:gd name="T4" fmla="*/ 3 w 156"/>
                  <a:gd name="T5" fmla="*/ 46 h 118"/>
                  <a:gd name="T6" fmla="*/ 0 w 156"/>
                  <a:gd name="T7" fmla="*/ 70 h 118"/>
                  <a:gd name="T8" fmla="*/ 0 w 156"/>
                  <a:gd name="T9" fmla="*/ 84 h 118"/>
                  <a:gd name="T10" fmla="*/ 9 w 156"/>
                  <a:gd name="T11" fmla="*/ 100 h 118"/>
                  <a:gd name="T12" fmla="*/ 29 w 156"/>
                  <a:gd name="T13" fmla="*/ 108 h 118"/>
                  <a:gd name="T14" fmla="*/ 50 w 156"/>
                  <a:gd name="T15" fmla="*/ 114 h 118"/>
                  <a:gd name="T16" fmla="*/ 69 w 156"/>
                  <a:gd name="T17" fmla="*/ 117 h 118"/>
                  <a:gd name="T18" fmla="*/ 86 w 156"/>
                  <a:gd name="T19" fmla="*/ 117 h 118"/>
                  <a:gd name="T20" fmla="*/ 114 w 156"/>
                  <a:gd name="T21" fmla="*/ 112 h 118"/>
                  <a:gd name="T22" fmla="*/ 134 w 156"/>
                  <a:gd name="T23" fmla="*/ 107 h 118"/>
                  <a:gd name="T24" fmla="*/ 146 w 156"/>
                  <a:gd name="T25" fmla="*/ 98 h 118"/>
                  <a:gd name="T26" fmla="*/ 153 w 156"/>
                  <a:gd name="T27" fmla="*/ 90 h 118"/>
                  <a:gd name="T28" fmla="*/ 155 w 156"/>
                  <a:gd name="T29" fmla="*/ 78 h 118"/>
                  <a:gd name="T30" fmla="*/ 153 w 156"/>
                  <a:gd name="T31" fmla="*/ 60 h 118"/>
                  <a:gd name="T32" fmla="*/ 146 w 156"/>
                  <a:gd name="T33" fmla="*/ 11 h 118"/>
                  <a:gd name="T34" fmla="*/ 72 w 156"/>
                  <a:gd name="T35" fmla="*/ 0 h 118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156" h="118">
                    <a:moveTo>
                      <a:pt x="72" y="0"/>
                    </a:moveTo>
                    <a:lnTo>
                      <a:pt x="21" y="19"/>
                    </a:lnTo>
                    <a:lnTo>
                      <a:pt x="3" y="46"/>
                    </a:lnTo>
                    <a:lnTo>
                      <a:pt x="0" y="70"/>
                    </a:lnTo>
                    <a:lnTo>
                      <a:pt x="0" y="84"/>
                    </a:lnTo>
                    <a:lnTo>
                      <a:pt x="9" y="100"/>
                    </a:lnTo>
                    <a:lnTo>
                      <a:pt x="29" y="108"/>
                    </a:lnTo>
                    <a:lnTo>
                      <a:pt x="50" y="114"/>
                    </a:lnTo>
                    <a:lnTo>
                      <a:pt x="69" y="117"/>
                    </a:lnTo>
                    <a:lnTo>
                      <a:pt x="86" y="117"/>
                    </a:lnTo>
                    <a:lnTo>
                      <a:pt x="114" y="112"/>
                    </a:lnTo>
                    <a:lnTo>
                      <a:pt x="134" y="107"/>
                    </a:lnTo>
                    <a:lnTo>
                      <a:pt x="146" y="98"/>
                    </a:lnTo>
                    <a:lnTo>
                      <a:pt x="153" y="90"/>
                    </a:lnTo>
                    <a:lnTo>
                      <a:pt x="155" y="78"/>
                    </a:lnTo>
                    <a:lnTo>
                      <a:pt x="153" y="60"/>
                    </a:lnTo>
                    <a:lnTo>
                      <a:pt x="146" y="11"/>
                    </a:lnTo>
                    <a:lnTo>
                      <a:pt x="72" y="0"/>
                    </a:lnTo>
                  </a:path>
                </a:pathLst>
              </a:custGeom>
              <a:solidFill>
                <a:schemeClr val="bg2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  <p:sp>
            <p:nvSpPr>
              <p:cNvPr id="14" name="Freeform 32"/>
              <p:cNvSpPr>
                <a:spLocks/>
              </p:cNvSpPr>
              <p:nvPr/>
            </p:nvSpPr>
            <p:spPr bwMode="ltGray">
              <a:xfrm>
                <a:off x="495" y="1595"/>
                <a:ext cx="88" cy="74"/>
              </a:xfrm>
              <a:custGeom>
                <a:avLst/>
                <a:gdLst>
                  <a:gd name="T0" fmla="*/ 87 w 88"/>
                  <a:gd name="T1" fmla="*/ 67 h 74"/>
                  <a:gd name="T2" fmla="*/ 76 w 88"/>
                  <a:gd name="T3" fmla="*/ 0 h 74"/>
                  <a:gd name="T4" fmla="*/ 33 w 88"/>
                  <a:gd name="T5" fmla="*/ 5 h 74"/>
                  <a:gd name="T6" fmla="*/ 0 w 88"/>
                  <a:gd name="T7" fmla="*/ 8 h 74"/>
                  <a:gd name="T8" fmla="*/ 9 w 88"/>
                  <a:gd name="T9" fmla="*/ 73 h 74"/>
                  <a:gd name="T10" fmla="*/ 12 w 88"/>
                  <a:gd name="T11" fmla="*/ 57 h 74"/>
                  <a:gd name="T12" fmla="*/ 22 w 88"/>
                  <a:gd name="T13" fmla="*/ 47 h 74"/>
                  <a:gd name="T14" fmla="*/ 40 w 88"/>
                  <a:gd name="T15" fmla="*/ 43 h 74"/>
                  <a:gd name="T16" fmla="*/ 60 w 88"/>
                  <a:gd name="T17" fmla="*/ 44 h 74"/>
                  <a:gd name="T18" fmla="*/ 76 w 88"/>
                  <a:gd name="T19" fmla="*/ 51 h 74"/>
                  <a:gd name="T20" fmla="*/ 87 w 88"/>
                  <a:gd name="T21" fmla="*/ 67 h 7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88" h="74">
                    <a:moveTo>
                      <a:pt x="87" y="67"/>
                    </a:moveTo>
                    <a:lnTo>
                      <a:pt x="76" y="0"/>
                    </a:lnTo>
                    <a:lnTo>
                      <a:pt x="33" y="5"/>
                    </a:lnTo>
                    <a:lnTo>
                      <a:pt x="0" y="8"/>
                    </a:lnTo>
                    <a:lnTo>
                      <a:pt x="9" y="73"/>
                    </a:lnTo>
                    <a:lnTo>
                      <a:pt x="12" y="57"/>
                    </a:lnTo>
                    <a:lnTo>
                      <a:pt x="22" y="47"/>
                    </a:lnTo>
                    <a:lnTo>
                      <a:pt x="40" y="43"/>
                    </a:lnTo>
                    <a:lnTo>
                      <a:pt x="60" y="44"/>
                    </a:lnTo>
                    <a:lnTo>
                      <a:pt x="76" y="51"/>
                    </a:lnTo>
                    <a:lnTo>
                      <a:pt x="87" y="67"/>
                    </a:lnTo>
                  </a:path>
                </a:pathLst>
              </a:custGeom>
              <a:solidFill>
                <a:schemeClr val="bg2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  <p:sp>
            <p:nvSpPr>
              <p:cNvPr id="15" name="Line 33"/>
              <p:cNvSpPr>
                <a:spLocks noChangeShapeType="1"/>
              </p:cNvSpPr>
              <p:nvPr/>
            </p:nvSpPr>
            <p:spPr bwMode="ltGray">
              <a:xfrm flipV="1">
                <a:off x="1968" y="1166"/>
                <a:ext cx="192" cy="87"/>
              </a:xfrm>
              <a:prstGeom prst="line">
                <a:avLst/>
              </a:prstGeom>
              <a:noFill/>
              <a:ln w="12700">
                <a:solidFill>
                  <a:schemeClr val="hlink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 dirty="0"/>
              </a:p>
            </p:txBody>
          </p:sp>
          <p:sp>
            <p:nvSpPr>
              <p:cNvPr id="16" name="Freeform 34"/>
              <p:cNvSpPr>
                <a:spLocks/>
              </p:cNvSpPr>
              <p:nvPr/>
            </p:nvSpPr>
            <p:spPr bwMode="ltGray">
              <a:xfrm>
                <a:off x="1356" y="879"/>
                <a:ext cx="2967" cy="457"/>
              </a:xfrm>
              <a:custGeom>
                <a:avLst/>
                <a:gdLst>
                  <a:gd name="T0" fmla="*/ 0 w 2967"/>
                  <a:gd name="T1" fmla="*/ 122 h 457"/>
                  <a:gd name="T2" fmla="*/ 207 w 2967"/>
                  <a:gd name="T3" fmla="*/ 78 h 457"/>
                  <a:gd name="T4" fmla="*/ 442 w 2967"/>
                  <a:gd name="T5" fmla="*/ 48 h 457"/>
                  <a:gd name="T6" fmla="*/ 640 w 2967"/>
                  <a:gd name="T7" fmla="*/ 32 h 457"/>
                  <a:gd name="T8" fmla="*/ 897 w 2967"/>
                  <a:gd name="T9" fmla="*/ 16 h 457"/>
                  <a:gd name="T10" fmla="*/ 1215 w 2967"/>
                  <a:gd name="T11" fmla="*/ 2 h 457"/>
                  <a:gd name="T12" fmla="*/ 1392 w 2967"/>
                  <a:gd name="T13" fmla="*/ 0 h 457"/>
                  <a:gd name="T14" fmla="*/ 1710 w 2967"/>
                  <a:gd name="T15" fmla="*/ 0 h 457"/>
                  <a:gd name="T16" fmla="*/ 1997 w 2967"/>
                  <a:gd name="T17" fmla="*/ 10 h 457"/>
                  <a:gd name="T18" fmla="*/ 2258 w 2967"/>
                  <a:gd name="T19" fmla="*/ 21 h 457"/>
                  <a:gd name="T20" fmla="*/ 2493 w 2967"/>
                  <a:gd name="T21" fmla="*/ 38 h 457"/>
                  <a:gd name="T22" fmla="*/ 2674 w 2967"/>
                  <a:gd name="T23" fmla="*/ 54 h 457"/>
                  <a:gd name="T24" fmla="*/ 2828 w 2967"/>
                  <a:gd name="T25" fmla="*/ 73 h 457"/>
                  <a:gd name="T26" fmla="*/ 2966 w 2967"/>
                  <a:gd name="T27" fmla="*/ 92 h 457"/>
                  <a:gd name="T28" fmla="*/ 2966 w 2967"/>
                  <a:gd name="T29" fmla="*/ 456 h 457"/>
                  <a:gd name="T30" fmla="*/ 2833 w 2967"/>
                  <a:gd name="T31" fmla="*/ 434 h 457"/>
                  <a:gd name="T32" fmla="*/ 2563 w 2967"/>
                  <a:gd name="T33" fmla="*/ 399 h 457"/>
                  <a:gd name="T34" fmla="*/ 2382 w 2967"/>
                  <a:gd name="T35" fmla="*/ 382 h 457"/>
                  <a:gd name="T36" fmla="*/ 2134 w 2967"/>
                  <a:gd name="T37" fmla="*/ 366 h 457"/>
                  <a:gd name="T38" fmla="*/ 1944 w 2967"/>
                  <a:gd name="T39" fmla="*/ 358 h 457"/>
                  <a:gd name="T40" fmla="*/ 1746 w 2967"/>
                  <a:gd name="T41" fmla="*/ 350 h 457"/>
                  <a:gd name="T42" fmla="*/ 1529 w 2967"/>
                  <a:gd name="T43" fmla="*/ 350 h 457"/>
                  <a:gd name="T44" fmla="*/ 1295 w 2967"/>
                  <a:gd name="T45" fmla="*/ 350 h 457"/>
                  <a:gd name="T46" fmla="*/ 1047 w 2967"/>
                  <a:gd name="T47" fmla="*/ 355 h 457"/>
                  <a:gd name="T48" fmla="*/ 853 w 2967"/>
                  <a:gd name="T49" fmla="*/ 363 h 457"/>
                  <a:gd name="T50" fmla="*/ 654 w 2967"/>
                  <a:gd name="T51" fmla="*/ 374 h 457"/>
                  <a:gd name="T52" fmla="*/ 468 w 2967"/>
                  <a:gd name="T53" fmla="*/ 388 h 457"/>
                  <a:gd name="T54" fmla="*/ 296 w 2967"/>
                  <a:gd name="T55" fmla="*/ 404 h 457"/>
                  <a:gd name="T56" fmla="*/ 150 w 2967"/>
                  <a:gd name="T57" fmla="*/ 423 h 457"/>
                  <a:gd name="T58" fmla="*/ 13 w 2967"/>
                  <a:gd name="T59" fmla="*/ 445 h 457"/>
                  <a:gd name="T60" fmla="*/ 0 w 2967"/>
                  <a:gd name="T61" fmla="*/ 122 h 4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967" h="457">
                    <a:moveTo>
                      <a:pt x="0" y="122"/>
                    </a:moveTo>
                    <a:lnTo>
                      <a:pt x="207" y="78"/>
                    </a:lnTo>
                    <a:lnTo>
                      <a:pt x="442" y="48"/>
                    </a:lnTo>
                    <a:lnTo>
                      <a:pt x="640" y="32"/>
                    </a:lnTo>
                    <a:lnTo>
                      <a:pt x="897" y="16"/>
                    </a:lnTo>
                    <a:lnTo>
                      <a:pt x="1215" y="2"/>
                    </a:lnTo>
                    <a:lnTo>
                      <a:pt x="1392" y="0"/>
                    </a:lnTo>
                    <a:lnTo>
                      <a:pt x="1710" y="0"/>
                    </a:lnTo>
                    <a:lnTo>
                      <a:pt x="1997" y="10"/>
                    </a:lnTo>
                    <a:lnTo>
                      <a:pt x="2258" y="21"/>
                    </a:lnTo>
                    <a:lnTo>
                      <a:pt x="2493" y="38"/>
                    </a:lnTo>
                    <a:lnTo>
                      <a:pt x="2674" y="54"/>
                    </a:lnTo>
                    <a:lnTo>
                      <a:pt x="2828" y="73"/>
                    </a:lnTo>
                    <a:lnTo>
                      <a:pt x="2966" y="92"/>
                    </a:lnTo>
                    <a:lnTo>
                      <a:pt x="2966" y="456"/>
                    </a:lnTo>
                    <a:lnTo>
                      <a:pt x="2833" y="434"/>
                    </a:lnTo>
                    <a:lnTo>
                      <a:pt x="2563" y="399"/>
                    </a:lnTo>
                    <a:lnTo>
                      <a:pt x="2382" y="382"/>
                    </a:lnTo>
                    <a:lnTo>
                      <a:pt x="2134" y="366"/>
                    </a:lnTo>
                    <a:lnTo>
                      <a:pt x="1944" y="358"/>
                    </a:lnTo>
                    <a:lnTo>
                      <a:pt x="1746" y="350"/>
                    </a:lnTo>
                    <a:lnTo>
                      <a:pt x="1529" y="350"/>
                    </a:lnTo>
                    <a:lnTo>
                      <a:pt x="1295" y="350"/>
                    </a:lnTo>
                    <a:lnTo>
                      <a:pt x="1047" y="355"/>
                    </a:lnTo>
                    <a:lnTo>
                      <a:pt x="853" y="363"/>
                    </a:lnTo>
                    <a:lnTo>
                      <a:pt x="654" y="374"/>
                    </a:lnTo>
                    <a:lnTo>
                      <a:pt x="468" y="388"/>
                    </a:lnTo>
                    <a:lnTo>
                      <a:pt x="296" y="404"/>
                    </a:lnTo>
                    <a:lnTo>
                      <a:pt x="150" y="423"/>
                    </a:lnTo>
                    <a:lnTo>
                      <a:pt x="13" y="445"/>
                    </a:lnTo>
                    <a:lnTo>
                      <a:pt x="0" y="122"/>
                    </a:lnTo>
                  </a:path>
                </a:pathLst>
              </a:custGeom>
              <a:gradFill rotWithShape="0">
                <a:gsLst>
                  <a:gs pos="0">
                    <a:schemeClr val="folHlink"/>
                  </a:gs>
                  <a:gs pos="50000">
                    <a:schemeClr val="accent1"/>
                  </a:gs>
                  <a:gs pos="100000">
                    <a:schemeClr val="folHlink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/>
              </a:p>
            </p:txBody>
          </p:sp>
          <p:sp>
            <p:nvSpPr>
              <p:cNvPr id="17" name="Freeform 35"/>
              <p:cNvSpPr>
                <a:spLocks/>
              </p:cNvSpPr>
              <p:nvPr/>
            </p:nvSpPr>
            <p:spPr bwMode="ltGray">
              <a:xfrm>
                <a:off x="555" y="975"/>
                <a:ext cx="823" cy="431"/>
              </a:xfrm>
              <a:custGeom>
                <a:avLst/>
                <a:gdLst>
                  <a:gd name="T0" fmla="*/ 815 w 823"/>
                  <a:gd name="T1" fmla="*/ 27 h 431"/>
                  <a:gd name="T2" fmla="*/ 822 w 823"/>
                  <a:gd name="T3" fmla="*/ 350 h 431"/>
                  <a:gd name="T4" fmla="*/ 746 w 823"/>
                  <a:gd name="T5" fmla="*/ 382 h 431"/>
                  <a:gd name="T6" fmla="*/ 676 w 823"/>
                  <a:gd name="T7" fmla="*/ 404 h 431"/>
                  <a:gd name="T8" fmla="*/ 619 w 823"/>
                  <a:gd name="T9" fmla="*/ 415 h 431"/>
                  <a:gd name="T10" fmla="*/ 571 w 823"/>
                  <a:gd name="T11" fmla="*/ 421 h 431"/>
                  <a:gd name="T12" fmla="*/ 517 w 823"/>
                  <a:gd name="T13" fmla="*/ 427 h 431"/>
                  <a:gd name="T14" fmla="*/ 427 w 823"/>
                  <a:gd name="T15" fmla="*/ 430 h 431"/>
                  <a:gd name="T16" fmla="*/ 344 w 823"/>
                  <a:gd name="T17" fmla="*/ 423 h 431"/>
                  <a:gd name="T18" fmla="*/ 259 w 823"/>
                  <a:gd name="T19" fmla="*/ 410 h 431"/>
                  <a:gd name="T20" fmla="*/ 177 w 823"/>
                  <a:gd name="T21" fmla="*/ 388 h 431"/>
                  <a:gd name="T22" fmla="*/ 105 w 823"/>
                  <a:gd name="T23" fmla="*/ 358 h 431"/>
                  <a:gd name="T24" fmla="*/ 41 w 823"/>
                  <a:gd name="T25" fmla="*/ 325 h 431"/>
                  <a:gd name="T26" fmla="*/ 0 w 823"/>
                  <a:gd name="T27" fmla="*/ 294 h 431"/>
                  <a:gd name="T28" fmla="*/ 0 w 823"/>
                  <a:gd name="T29" fmla="*/ 0 h 431"/>
                  <a:gd name="T30" fmla="*/ 46 w 823"/>
                  <a:gd name="T31" fmla="*/ 25 h 431"/>
                  <a:gd name="T32" fmla="*/ 105 w 823"/>
                  <a:gd name="T33" fmla="*/ 47 h 431"/>
                  <a:gd name="T34" fmla="*/ 175 w 823"/>
                  <a:gd name="T35" fmla="*/ 66 h 431"/>
                  <a:gd name="T36" fmla="*/ 244 w 823"/>
                  <a:gd name="T37" fmla="*/ 81 h 431"/>
                  <a:gd name="T38" fmla="*/ 314 w 823"/>
                  <a:gd name="T39" fmla="*/ 89 h 431"/>
                  <a:gd name="T40" fmla="*/ 361 w 823"/>
                  <a:gd name="T41" fmla="*/ 93 h 431"/>
                  <a:gd name="T42" fmla="*/ 401 w 823"/>
                  <a:gd name="T43" fmla="*/ 95 h 431"/>
                  <a:gd name="T44" fmla="*/ 471 w 823"/>
                  <a:gd name="T45" fmla="*/ 95 h 431"/>
                  <a:gd name="T46" fmla="*/ 515 w 823"/>
                  <a:gd name="T47" fmla="*/ 92 h 431"/>
                  <a:gd name="T48" fmla="*/ 555 w 823"/>
                  <a:gd name="T49" fmla="*/ 87 h 431"/>
                  <a:gd name="T50" fmla="*/ 600 w 823"/>
                  <a:gd name="T51" fmla="*/ 84 h 431"/>
                  <a:gd name="T52" fmla="*/ 640 w 823"/>
                  <a:gd name="T53" fmla="*/ 76 h 431"/>
                  <a:gd name="T54" fmla="*/ 689 w 823"/>
                  <a:gd name="T55" fmla="*/ 67 h 431"/>
                  <a:gd name="T56" fmla="*/ 733 w 823"/>
                  <a:gd name="T57" fmla="*/ 55 h 431"/>
                  <a:gd name="T58" fmla="*/ 777 w 823"/>
                  <a:gd name="T59" fmla="*/ 41 h 431"/>
                  <a:gd name="T60" fmla="*/ 815 w 823"/>
                  <a:gd name="T61" fmla="*/ 27 h 4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823" h="431">
                    <a:moveTo>
                      <a:pt x="815" y="27"/>
                    </a:moveTo>
                    <a:lnTo>
                      <a:pt x="822" y="350"/>
                    </a:lnTo>
                    <a:lnTo>
                      <a:pt x="746" y="382"/>
                    </a:lnTo>
                    <a:lnTo>
                      <a:pt x="676" y="404"/>
                    </a:lnTo>
                    <a:lnTo>
                      <a:pt x="619" y="415"/>
                    </a:lnTo>
                    <a:lnTo>
                      <a:pt x="571" y="421"/>
                    </a:lnTo>
                    <a:lnTo>
                      <a:pt x="517" y="427"/>
                    </a:lnTo>
                    <a:lnTo>
                      <a:pt x="427" y="430"/>
                    </a:lnTo>
                    <a:lnTo>
                      <a:pt x="344" y="423"/>
                    </a:lnTo>
                    <a:lnTo>
                      <a:pt x="259" y="410"/>
                    </a:lnTo>
                    <a:lnTo>
                      <a:pt x="177" y="388"/>
                    </a:lnTo>
                    <a:lnTo>
                      <a:pt x="105" y="358"/>
                    </a:lnTo>
                    <a:lnTo>
                      <a:pt x="41" y="325"/>
                    </a:lnTo>
                    <a:lnTo>
                      <a:pt x="0" y="294"/>
                    </a:lnTo>
                    <a:lnTo>
                      <a:pt x="0" y="0"/>
                    </a:lnTo>
                    <a:lnTo>
                      <a:pt x="46" y="25"/>
                    </a:lnTo>
                    <a:lnTo>
                      <a:pt x="105" y="47"/>
                    </a:lnTo>
                    <a:lnTo>
                      <a:pt x="175" y="66"/>
                    </a:lnTo>
                    <a:lnTo>
                      <a:pt x="244" y="81"/>
                    </a:lnTo>
                    <a:lnTo>
                      <a:pt x="314" y="89"/>
                    </a:lnTo>
                    <a:lnTo>
                      <a:pt x="361" y="93"/>
                    </a:lnTo>
                    <a:lnTo>
                      <a:pt x="401" y="95"/>
                    </a:lnTo>
                    <a:lnTo>
                      <a:pt x="471" y="95"/>
                    </a:lnTo>
                    <a:lnTo>
                      <a:pt x="515" y="92"/>
                    </a:lnTo>
                    <a:lnTo>
                      <a:pt x="555" y="87"/>
                    </a:lnTo>
                    <a:lnTo>
                      <a:pt x="600" y="84"/>
                    </a:lnTo>
                    <a:lnTo>
                      <a:pt x="640" y="76"/>
                    </a:lnTo>
                    <a:lnTo>
                      <a:pt x="689" y="67"/>
                    </a:lnTo>
                    <a:lnTo>
                      <a:pt x="733" y="55"/>
                    </a:lnTo>
                    <a:lnTo>
                      <a:pt x="777" y="41"/>
                    </a:lnTo>
                    <a:lnTo>
                      <a:pt x="815" y="27"/>
                    </a:lnTo>
                  </a:path>
                </a:pathLst>
              </a:custGeom>
              <a:gradFill rotWithShape="0">
                <a:gsLst>
                  <a:gs pos="0">
                    <a:schemeClr val="folHlink"/>
                  </a:gs>
                  <a:gs pos="50000">
                    <a:schemeClr val="accent1"/>
                  </a:gs>
                  <a:gs pos="100000">
                    <a:schemeClr val="folHlink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/>
              </a:p>
            </p:txBody>
          </p:sp>
          <p:sp>
            <p:nvSpPr>
              <p:cNvPr id="18" name="Freeform 36"/>
              <p:cNvSpPr>
                <a:spLocks/>
              </p:cNvSpPr>
              <p:nvPr/>
            </p:nvSpPr>
            <p:spPr bwMode="ltGray">
              <a:xfrm>
                <a:off x="102" y="1389"/>
                <a:ext cx="551" cy="340"/>
              </a:xfrm>
              <a:custGeom>
                <a:avLst/>
                <a:gdLst>
                  <a:gd name="T0" fmla="*/ 16 w 551"/>
                  <a:gd name="T1" fmla="*/ 53 h 340"/>
                  <a:gd name="T2" fmla="*/ 0 w 551"/>
                  <a:gd name="T3" fmla="*/ 122 h 340"/>
                  <a:gd name="T4" fmla="*/ 10 w 551"/>
                  <a:gd name="T5" fmla="*/ 146 h 340"/>
                  <a:gd name="T6" fmla="*/ 33 w 551"/>
                  <a:gd name="T7" fmla="*/ 184 h 340"/>
                  <a:gd name="T8" fmla="*/ 57 w 551"/>
                  <a:gd name="T9" fmla="*/ 217 h 340"/>
                  <a:gd name="T10" fmla="*/ 85 w 551"/>
                  <a:gd name="T11" fmla="*/ 244 h 340"/>
                  <a:gd name="T12" fmla="*/ 120 w 551"/>
                  <a:gd name="T13" fmla="*/ 271 h 340"/>
                  <a:gd name="T14" fmla="*/ 153 w 551"/>
                  <a:gd name="T15" fmla="*/ 290 h 340"/>
                  <a:gd name="T16" fmla="*/ 189 w 551"/>
                  <a:gd name="T17" fmla="*/ 309 h 340"/>
                  <a:gd name="T18" fmla="*/ 235 w 551"/>
                  <a:gd name="T19" fmla="*/ 325 h 340"/>
                  <a:gd name="T20" fmla="*/ 270 w 551"/>
                  <a:gd name="T21" fmla="*/ 333 h 340"/>
                  <a:gd name="T22" fmla="*/ 312 w 551"/>
                  <a:gd name="T23" fmla="*/ 339 h 340"/>
                  <a:gd name="T24" fmla="*/ 351 w 551"/>
                  <a:gd name="T25" fmla="*/ 339 h 340"/>
                  <a:gd name="T26" fmla="*/ 393 w 551"/>
                  <a:gd name="T27" fmla="*/ 334 h 340"/>
                  <a:gd name="T28" fmla="*/ 436 w 551"/>
                  <a:gd name="T29" fmla="*/ 322 h 340"/>
                  <a:gd name="T30" fmla="*/ 475 w 551"/>
                  <a:gd name="T31" fmla="*/ 303 h 340"/>
                  <a:gd name="T32" fmla="*/ 498 w 551"/>
                  <a:gd name="T33" fmla="*/ 287 h 340"/>
                  <a:gd name="T34" fmla="*/ 526 w 551"/>
                  <a:gd name="T35" fmla="*/ 263 h 340"/>
                  <a:gd name="T36" fmla="*/ 541 w 551"/>
                  <a:gd name="T37" fmla="*/ 243 h 340"/>
                  <a:gd name="T38" fmla="*/ 550 w 551"/>
                  <a:gd name="T39" fmla="*/ 227 h 340"/>
                  <a:gd name="T40" fmla="*/ 550 w 551"/>
                  <a:gd name="T41" fmla="*/ 209 h 340"/>
                  <a:gd name="T42" fmla="*/ 544 w 551"/>
                  <a:gd name="T43" fmla="*/ 187 h 340"/>
                  <a:gd name="T44" fmla="*/ 532 w 551"/>
                  <a:gd name="T45" fmla="*/ 171 h 340"/>
                  <a:gd name="T46" fmla="*/ 523 w 551"/>
                  <a:gd name="T47" fmla="*/ 135 h 340"/>
                  <a:gd name="T48" fmla="*/ 519 w 551"/>
                  <a:gd name="T49" fmla="*/ 116 h 340"/>
                  <a:gd name="T50" fmla="*/ 267 w 551"/>
                  <a:gd name="T51" fmla="*/ 133 h 340"/>
                  <a:gd name="T52" fmla="*/ 234 w 551"/>
                  <a:gd name="T53" fmla="*/ 126 h 340"/>
                  <a:gd name="T54" fmla="*/ 193 w 551"/>
                  <a:gd name="T55" fmla="*/ 114 h 340"/>
                  <a:gd name="T56" fmla="*/ 162 w 551"/>
                  <a:gd name="T57" fmla="*/ 97 h 340"/>
                  <a:gd name="T58" fmla="*/ 129 w 551"/>
                  <a:gd name="T59" fmla="*/ 77 h 340"/>
                  <a:gd name="T60" fmla="*/ 97 w 551"/>
                  <a:gd name="T61" fmla="*/ 48 h 340"/>
                  <a:gd name="T62" fmla="*/ 78 w 551"/>
                  <a:gd name="T63" fmla="*/ 24 h 340"/>
                  <a:gd name="T64" fmla="*/ 60 w 551"/>
                  <a:gd name="T65" fmla="*/ 0 h 340"/>
                  <a:gd name="T66" fmla="*/ 16 w 551"/>
                  <a:gd name="T67" fmla="*/ 53 h 340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551" h="340">
                    <a:moveTo>
                      <a:pt x="16" y="53"/>
                    </a:moveTo>
                    <a:lnTo>
                      <a:pt x="0" y="122"/>
                    </a:lnTo>
                    <a:lnTo>
                      <a:pt x="10" y="146"/>
                    </a:lnTo>
                    <a:lnTo>
                      <a:pt x="33" y="184"/>
                    </a:lnTo>
                    <a:lnTo>
                      <a:pt x="57" y="217"/>
                    </a:lnTo>
                    <a:lnTo>
                      <a:pt x="85" y="244"/>
                    </a:lnTo>
                    <a:lnTo>
                      <a:pt x="120" y="271"/>
                    </a:lnTo>
                    <a:lnTo>
                      <a:pt x="153" y="290"/>
                    </a:lnTo>
                    <a:lnTo>
                      <a:pt x="189" y="309"/>
                    </a:lnTo>
                    <a:lnTo>
                      <a:pt x="235" y="325"/>
                    </a:lnTo>
                    <a:lnTo>
                      <a:pt x="270" y="333"/>
                    </a:lnTo>
                    <a:lnTo>
                      <a:pt x="312" y="339"/>
                    </a:lnTo>
                    <a:lnTo>
                      <a:pt x="351" y="339"/>
                    </a:lnTo>
                    <a:lnTo>
                      <a:pt x="393" y="334"/>
                    </a:lnTo>
                    <a:lnTo>
                      <a:pt x="436" y="322"/>
                    </a:lnTo>
                    <a:lnTo>
                      <a:pt x="475" y="303"/>
                    </a:lnTo>
                    <a:lnTo>
                      <a:pt x="498" y="287"/>
                    </a:lnTo>
                    <a:lnTo>
                      <a:pt x="526" y="263"/>
                    </a:lnTo>
                    <a:lnTo>
                      <a:pt x="541" y="243"/>
                    </a:lnTo>
                    <a:lnTo>
                      <a:pt x="550" y="227"/>
                    </a:lnTo>
                    <a:lnTo>
                      <a:pt x="550" y="209"/>
                    </a:lnTo>
                    <a:lnTo>
                      <a:pt x="544" y="187"/>
                    </a:lnTo>
                    <a:lnTo>
                      <a:pt x="532" y="171"/>
                    </a:lnTo>
                    <a:lnTo>
                      <a:pt x="523" y="135"/>
                    </a:lnTo>
                    <a:lnTo>
                      <a:pt x="519" y="116"/>
                    </a:lnTo>
                    <a:lnTo>
                      <a:pt x="267" y="133"/>
                    </a:lnTo>
                    <a:lnTo>
                      <a:pt x="234" y="126"/>
                    </a:lnTo>
                    <a:lnTo>
                      <a:pt x="193" y="114"/>
                    </a:lnTo>
                    <a:lnTo>
                      <a:pt x="162" y="97"/>
                    </a:lnTo>
                    <a:lnTo>
                      <a:pt x="129" y="77"/>
                    </a:lnTo>
                    <a:lnTo>
                      <a:pt x="97" y="48"/>
                    </a:lnTo>
                    <a:lnTo>
                      <a:pt x="78" y="24"/>
                    </a:lnTo>
                    <a:lnTo>
                      <a:pt x="60" y="0"/>
                    </a:lnTo>
                    <a:lnTo>
                      <a:pt x="16" y="53"/>
                    </a:lnTo>
                  </a:path>
                </a:pathLst>
              </a:custGeom>
              <a:gradFill rotWithShape="0">
                <a:gsLst>
                  <a:gs pos="0">
                    <a:schemeClr val="hlink"/>
                  </a:gs>
                  <a:gs pos="100000">
                    <a:schemeClr val="folHlink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  <p:sp>
            <p:nvSpPr>
              <p:cNvPr id="19" name="Freeform 37"/>
              <p:cNvSpPr>
                <a:spLocks/>
              </p:cNvSpPr>
              <p:nvPr/>
            </p:nvSpPr>
            <p:spPr bwMode="ltGray">
              <a:xfrm>
                <a:off x="82" y="976"/>
                <a:ext cx="475" cy="552"/>
              </a:xfrm>
              <a:custGeom>
                <a:avLst/>
                <a:gdLst>
                  <a:gd name="T0" fmla="*/ 474 w 475"/>
                  <a:gd name="T1" fmla="*/ 0 h 552"/>
                  <a:gd name="T2" fmla="*/ 474 w 475"/>
                  <a:gd name="T3" fmla="*/ 294 h 552"/>
                  <a:gd name="T4" fmla="*/ 446 w 475"/>
                  <a:gd name="T5" fmla="*/ 291 h 552"/>
                  <a:gd name="T6" fmla="*/ 411 w 475"/>
                  <a:gd name="T7" fmla="*/ 293 h 552"/>
                  <a:gd name="T8" fmla="*/ 353 w 475"/>
                  <a:gd name="T9" fmla="*/ 299 h 552"/>
                  <a:gd name="T10" fmla="*/ 296 w 475"/>
                  <a:gd name="T11" fmla="*/ 310 h 552"/>
                  <a:gd name="T12" fmla="*/ 243 w 475"/>
                  <a:gd name="T13" fmla="*/ 323 h 552"/>
                  <a:gd name="T14" fmla="*/ 200 w 475"/>
                  <a:gd name="T15" fmla="*/ 339 h 552"/>
                  <a:gd name="T16" fmla="*/ 149 w 475"/>
                  <a:gd name="T17" fmla="*/ 364 h 552"/>
                  <a:gd name="T18" fmla="*/ 110 w 475"/>
                  <a:gd name="T19" fmla="*/ 390 h 552"/>
                  <a:gd name="T20" fmla="*/ 81 w 475"/>
                  <a:gd name="T21" fmla="*/ 415 h 552"/>
                  <a:gd name="T22" fmla="*/ 60 w 475"/>
                  <a:gd name="T23" fmla="*/ 439 h 552"/>
                  <a:gd name="T24" fmla="*/ 47 w 475"/>
                  <a:gd name="T25" fmla="*/ 461 h 552"/>
                  <a:gd name="T26" fmla="*/ 35 w 475"/>
                  <a:gd name="T27" fmla="*/ 488 h 552"/>
                  <a:gd name="T28" fmla="*/ 30 w 475"/>
                  <a:gd name="T29" fmla="*/ 513 h 552"/>
                  <a:gd name="T30" fmla="*/ 23 w 475"/>
                  <a:gd name="T31" fmla="*/ 551 h 552"/>
                  <a:gd name="T32" fmla="*/ 17 w 475"/>
                  <a:gd name="T33" fmla="*/ 518 h 552"/>
                  <a:gd name="T34" fmla="*/ 8 w 475"/>
                  <a:gd name="T35" fmla="*/ 481 h 552"/>
                  <a:gd name="T36" fmla="*/ 5 w 475"/>
                  <a:gd name="T37" fmla="*/ 453 h 552"/>
                  <a:gd name="T38" fmla="*/ 0 w 475"/>
                  <a:gd name="T39" fmla="*/ 420 h 552"/>
                  <a:gd name="T40" fmla="*/ 2 w 475"/>
                  <a:gd name="T41" fmla="*/ 393 h 552"/>
                  <a:gd name="T42" fmla="*/ 8 w 475"/>
                  <a:gd name="T43" fmla="*/ 361 h 552"/>
                  <a:gd name="T44" fmla="*/ 15 w 475"/>
                  <a:gd name="T45" fmla="*/ 317 h 552"/>
                  <a:gd name="T46" fmla="*/ 30 w 475"/>
                  <a:gd name="T47" fmla="*/ 279 h 552"/>
                  <a:gd name="T48" fmla="*/ 50 w 475"/>
                  <a:gd name="T49" fmla="*/ 238 h 552"/>
                  <a:gd name="T50" fmla="*/ 75 w 475"/>
                  <a:gd name="T51" fmla="*/ 196 h 552"/>
                  <a:gd name="T52" fmla="*/ 111 w 475"/>
                  <a:gd name="T53" fmla="*/ 152 h 552"/>
                  <a:gd name="T54" fmla="*/ 152 w 475"/>
                  <a:gd name="T55" fmla="*/ 116 h 552"/>
                  <a:gd name="T56" fmla="*/ 188 w 475"/>
                  <a:gd name="T57" fmla="*/ 87 h 552"/>
                  <a:gd name="T58" fmla="*/ 233 w 475"/>
                  <a:gd name="T59" fmla="*/ 60 h 552"/>
                  <a:gd name="T60" fmla="*/ 279 w 475"/>
                  <a:gd name="T61" fmla="*/ 40 h 552"/>
                  <a:gd name="T62" fmla="*/ 333 w 475"/>
                  <a:gd name="T63" fmla="*/ 21 h 552"/>
                  <a:gd name="T64" fmla="*/ 380 w 475"/>
                  <a:gd name="T65" fmla="*/ 10 h 552"/>
                  <a:gd name="T66" fmla="*/ 435 w 475"/>
                  <a:gd name="T67" fmla="*/ 3 h 552"/>
                  <a:gd name="T68" fmla="*/ 474 w 475"/>
                  <a:gd name="T69" fmla="*/ 0 h 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475" h="552">
                    <a:moveTo>
                      <a:pt x="474" y="0"/>
                    </a:moveTo>
                    <a:lnTo>
                      <a:pt x="474" y="294"/>
                    </a:lnTo>
                    <a:lnTo>
                      <a:pt x="446" y="291"/>
                    </a:lnTo>
                    <a:lnTo>
                      <a:pt x="411" y="293"/>
                    </a:lnTo>
                    <a:lnTo>
                      <a:pt x="353" y="299"/>
                    </a:lnTo>
                    <a:lnTo>
                      <a:pt x="296" y="310"/>
                    </a:lnTo>
                    <a:lnTo>
                      <a:pt x="243" y="323"/>
                    </a:lnTo>
                    <a:lnTo>
                      <a:pt x="200" y="339"/>
                    </a:lnTo>
                    <a:lnTo>
                      <a:pt x="149" y="364"/>
                    </a:lnTo>
                    <a:lnTo>
                      <a:pt x="110" y="390"/>
                    </a:lnTo>
                    <a:lnTo>
                      <a:pt x="81" y="415"/>
                    </a:lnTo>
                    <a:lnTo>
                      <a:pt x="60" y="439"/>
                    </a:lnTo>
                    <a:lnTo>
                      <a:pt x="47" y="461"/>
                    </a:lnTo>
                    <a:lnTo>
                      <a:pt x="35" y="488"/>
                    </a:lnTo>
                    <a:lnTo>
                      <a:pt x="30" y="513"/>
                    </a:lnTo>
                    <a:lnTo>
                      <a:pt x="23" y="551"/>
                    </a:lnTo>
                    <a:lnTo>
                      <a:pt x="17" y="518"/>
                    </a:lnTo>
                    <a:lnTo>
                      <a:pt x="8" y="481"/>
                    </a:lnTo>
                    <a:lnTo>
                      <a:pt x="5" y="453"/>
                    </a:lnTo>
                    <a:lnTo>
                      <a:pt x="0" y="420"/>
                    </a:lnTo>
                    <a:lnTo>
                      <a:pt x="2" y="393"/>
                    </a:lnTo>
                    <a:lnTo>
                      <a:pt x="8" y="361"/>
                    </a:lnTo>
                    <a:lnTo>
                      <a:pt x="15" y="317"/>
                    </a:lnTo>
                    <a:lnTo>
                      <a:pt x="30" y="279"/>
                    </a:lnTo>
                    <a:lnTo>
                      <a:pt x="50" y="238"/>
                    </a:lnTo>
                    <a:lnTo>
                      <a:pt x="75" y="196"/>
                    </a:lnTo>
                    <a:lnTo>
                      <a:pt x="111" y="152"/>
                    </a:lnTo>
                    <a:lnTo>
                      <a:pt x="152" y="116"/>
                    </a:lnTo>
                    <a:lnTo>
                      <a:pt x="188" y="87"/>
                    </a:lnTo>
                    <a:lnTo>
                      <a:pt x="233" y="60"/>
                    </a:lnTo>
                    <a:lnTo>
                      <a:pt x="279" y="40"/>
                    </a:lnTo>
                    <a:lnTo>
                      <a:pt x="333" y="21"/>
                    </a:lnTo>
                    <a:lnTo>
                      <a:pt x="380" y="10"/>
                    </a:lnTo>
                    <a:lnTo>
                      <a:pt x="435" y="3"/>
                    </a:lnTo>
                    <a:lnTo>
                      <a:pt x="474" y="0"/>
                    </a:lnTo>
                  </a:path>
                </a:pathLst>
              </a:custGeom>
              <a:gradFill rotWithShape="0">
                <a:gsLst>
                  <a:gs pos="0">
                    <a:schemeClr val="folHlink"/>
                  </a:gs>
                  <a:gs pos="50000">
                    <a:schemeClr val="accent1"/>
                  </a:gs>
                  <a:gs pos="100000">
                    <a:schemeClr val="folHlink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/>
              </a:p>
            </p:txBody>
          </p:sp>
          <p:sp>
            <p:nvSpPr>
              <p:cNvPr id="20" name="Freeform 38"/>
              <p:cNvSpPr>
                <a:spLocks/>
              </p:cNvSpPr>
              <p:nvPr/>
            </p:nvSpPr>
            <p:spPr bwMode="ltGray">
              <a:xfrm>
                <a:off x="370" y="1543"/>
                <a:ext cx="156" cy="118"/>
              </a:xfrm>
              <a:custGeom>
                <a:avLst/>
                <a:gdLst>
                  <a:gd name="T0" fmla="*/ 72 w 156"/>
                  <a:gd name="T1" fmla="*/ 0 h 118"/>
                  <a:gd name="T2" fmla="*/ 21 w 156"/>
                  <a:gd name="T3" fmla="*/ 19 h 118"/>
                  <a:gd name="T4" fmla="*/ 3 w 156"/>
                  <a:gd name="T5" fmla="*/ 46 h 118"/>
                  <a:gd name="T6" fmla="*/ 0 w 156"/>
                  <a:gd name="T7" fmla="*/ 70 h 118"/>
                  <a:gd name="T8" fmla="*/ 0 w 156"/>
                  <a:gd name="T9" fmla="*/ 84 h 118"/>
                  <a:gd name="T10" fmla="*/ 9 w 156"/>
                  <a:gd name="T11" fmla="*/ 100 h 118"/>
                  <a:gd name="T12" fmla="*/ 29 w 156"/>
                  <a:gd name="T13" fmla="*/ 108 h 118"/>
                  <a:gd name="T14" fmla="*/ 50 w 156"/>
                  <a:gd name="T15" fmla="*/ 114 h 118"/>
                  <a:gd name="T16" fmla="*/ 69 w 156"/>
                  <a:gd name="T17" fmla="*/ 117 h 118"/>
                  <a:gd name="T18" fmla="*/ 86 w 156"/>
                  <a:gd name="T19" fmla="*/ 117 h 118"/>
                  <a:gd name="T20" fmla="*/ 114 w 156"/>
                  <a:gd name="T21" fmla="*/ 112 h 118"/>
                  <a:gd name="T22" fmla="*/ 134 w 156"/>
                  <a:gd name="T23" fmla="*/ 107 h 118"/>
                  <a:gd name="T24" fmla="*/ 146 w 156"/>
                  <a:gd name="T25" fmla="*/ 98 h 118"/>
                  <a:gd name="T26" fmla="*/ 153 w 156"/>
                  <a:gd name="T27" fmla="*/ 90 h 118"/>
                  <a:gd name="T28" fmla="*/ 155 w 156"/>
                  <a:gd name="T29" fmla="*/ 78 h 118"/>
                  <a:gd name="T30" fmla="*/ 153 w 156"/>
                  <a:gd name="T31" fmla="*/ 60 h 118"/>
                  <a:gd name="T32" fmla="*/ 146 w 156"/>
                  <a:gd name="T33" fmla="*/ 11 h 118"/>
                  <a:gd name="T34" fmla="*/ 72 w 156"/>
                  <a:gd name="T35" fmla="*/ 0 h 118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156" h="118">
                    <a:moveTo>
                      <a:pt x="72" y="0"/>
                    </a:moveTo>
                    <a:lnTo>
                      <a:pt x="21" y="19"/>
                    </a:lnTo>
                    <a:lnTo>
                      <a:pt x="3" y="46"/>
                    </a:lnTo>
                    <a:lnTo>
                      <a:pt x="0" y="70"/>
                    </a:lnTo>
                    <a:lnTo>
                      <a:pt x="0" y="84"/>
                    </a:lnTo>
                    <a:lnTo>
                      <a:pt x="9" y="100"/>
                    </a:lnTo>
                    <a:lnTo>
                      <a:pt x="29" y="108"/>
                    </a:lnTo>
                    <a:lnTo>
                      <a:pt x="50" y="114"/>
                    </a:lnTo>
                    <a:lnTo>
                      <a:pt x="69" y="117"/>
                    </a:lnTo>
                    <a:lnTo>
                      <a:pt x="86" y="117"/>
                    </a:lnTo>
                    <a:lnTo>
                      <a:pt x="114" y="112"/>
                    </a:lnTo>
                    <a:lnTo>
                      <a:pt x="134" y="107"/>
                    </a:lnTo>
                    <a:lnTo>
                      <a:pt x="146" y="98"/>
                    </a:lnTo>
                    <a:lnTo>
                      <a:pt x="153" y="90"/>
                    </a:lnTo>
                    <a:lnTo>
                      <a:pt x="155" y="78"/>
                    </a:lnTo>
                    <a:lnTo>
                      <a:pt x="153" y="60"/>
                    </a:lnTo>
                    <a:lnTo>
                      <a:pt x="146" y="11"/>
                    </a:lnTo>
                    <a:lnTo>
                      <a:pt x="72" y="0"/>
                    </a:lnTo>
                  </a:path>
                </a:pathLst>
              </a:custGeom>
              <a:gradFill rotWithShape="0">
                <a:gsLst>
                  <a:gs pos="0">
                    <a:schemeClr val="hlink"/>
                  </a:gs>
                  <a:gs pos="100000">
                    <a:schemeClr val="folHlink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  <p:sp>
            <p:nvSpPr>
              <p:cNvPr id="21" name="Freeform 39"/>
              <p:cNvSpPr>
                <a:spLocks/>
              </p:cNvSpPr>
              <p:nvPr/>
            </p:nvSpPr>
            <p:spPr bwMode="ltGray">
              <a:xfrm>
                <a:off x="442" y="1557"/>
                <a:ext cx="88" cy="74"/>
              </a:xfrm>
              <a:custGeom>
                <a:avLst/>
                <a:gdLst>
                  <a:gd name="T0" fmla="*/ 87 w 88"/>
                  <a:gd name="T1" fmla="*/ 67 h 74"/>
                  <a:gd name="T2" fmla="*/ 76 w 88"/>
                  <a:gd name="T3" fmla="*/ 0 h 74"/>
                  <a:gd name="T4" fmla="*/ 33 w 88"/>
                  <a:gd name="T5" fmla="*/ 5 h 74"/>
                  <a:gd name="T6" fmla="*/ 0 w 88"/>
                  <a:gd name="T7" fmla="*/ 8 h 74"/>
                  <a:gd name="T8" fmla="*/ 9 w 88"/>
                  <a:gd name="T9" fmla="*/ 73 h 74"/>
                  <a:gd name="T10" fmla="*/ 12 w 88"/>
                  <a:gd name="T11" fmla="*/ 57 h 74"/>
                  <a:gd name="T12" fmla="*/ 22 w 88"/>
                  <a:gd name="T13" fmla="*/ 47 h 74"/>
                  <a:gd name="T14" fmla="*/ 40 w 88"/>
                  <a:gd name="T15" fmla="*/ 43 h 74"/>
                  <a:gd name="T16" fmla="*/ 60 w 88"/>
                  <a:gd name="T17" fmla="*/ 44 h 74"/>
                  <a:gd name="T18" fmla="*/ 76 w 88"/>
                  <a:gd name="T19" fmla="*/ 51 h 74"/>
                  <a:gd name="T20" fmla="*/ 87 w 88"/>
                  <a:gd name="T21" fmla="*/ 67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8" h="74">
                    <a:moveTo>
                      <a:pt x="87" y="67"/>
                    </a:moveTo>
                    <a:lnTo>
                      <a:pt x="76" y="0"/>
                    </a:lnTo>
                    <a:lnTo>
                      <a:pt x="33" y="5"/>
                    </a:lnTo>
                    <a:lnTo>
                      <a:pt x="0" y="8"/>
                    </a:lnTo>
                    <a:lnTo>
                      <a:pt x="9" y="73"/>
                    </a:lnTo>
                    <a:lnTo>
                      <a:pt x="12" y="57"/>
                    </a:lnTo>
                    <a:lnTo>
                      <a:pt x="22" y="47"/>
                    </a:lnTo>
                    <a:lnTo>
                      <a:pt x="40" y="43"/>
                    </a:lnTo>
                    <a:lnTo>
                      <a:pt x="60" y="44"/>
                    </a:lnTo>
                    <a:lnTo>
                      <a:pt x="76" y="51"/>
                    </a:lnTo>
                    <a:lnTo>
                      <a:pt x="87" y="67"/>
                    </a:lnTo>
                  </a:path>
                </a:pathLst>
              </a:custGeom>
              <a:gradFill rotWithShape="0">
                <a:gsLst>
                  <a:gs pos="0">
                    <a:schemeClr val="folHlink"/>
                  </a:gs>
                  <a:gs pos="50000">
                    <a:schemeClr val="accent1"/>
                  </a:gs>
                  <a:gs pos="100000">
                    <a:schemeClr val="folHlink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/>
              </a:p>
            </p:txBody>
          </p:sp>
          <p:sp>
            <p:nvSpPr>
              <p:cNvPr id="22" name="Freeform 40"/>
              <p:cNvSpPr>
                <a:spLocks/>
              </p:cNvSpPr>
              <p:nvPr/>
            </p:nvSpPr>
            <p:spPr bwMode="ltGray">
              <a:xfrm>
                <a:off x="334" y="1336"/>
                <a:ext cx="319" cy="286"/>
              </a:xfrm>
              <a:custGeom>
                <a:avLst/>
                <a:gdLst>
                  <a:gd name="T0" fmla="*/ 317 w 319"/>
                  <a:gd name="T1" fmla="*/ 275 h 286"/>
                  <a:gd name="T2" fmla="*/ 315 w 319"/>
                  <a:gd name="T3" fmla="*/ 254 h 286"/>
                  <a:gd name="T4" fmla="*/ 306 w 319"/>
                  <a:gd name="T5" fmla="*/ 235 h 286"/>
                  <a:gd name="T6" fmla="*/ 299 w 319"/>
                  <a:gd name="T7" fmla="*/ 219 h 286"/>
                  <a:gd name="T8" fmla="*/ 294 w 319"/>
                  <a:gd name="T9" fmla="*/ 194 h 286"/>
                  <a:gd name="T10" fmla="*/ 288 w 319"/>
                  <a:gd name="T11" fmla="*/ 161 h 286"/>
                  <a:gd name="T12" fmla="*/ 284 w 319"/>
                  <a:gd name="T13" fmla="*/ 126 h 286"/>
                  <a:gd name="T14" fmla="*/ 281 w 319"/>
                  <a:gd name="T15" fmla="*/ 94 h 286"/>
                  <a:gd name="T16" fmla="*/ 279 w 319"/>
                  <a:gd name="T17" fmla="*/ 67 h 286"/>
                  <a:gd name="T18" fmla="*/ 278 w 319"/>
                  <a:gd name="T19" fmla="*/ 43 h 286"/>
                  <a:gd name="T20" fmla="*/ 270 w 319"/>
                  <a:gd name="T21" fmla="*/ 29 h 286"/>
                  <a:gd name="T22" fmla="*/ 255 w 319"/>
                  <a:gd name="T23" fmla="*/ 16 h 286"/>
                  <a:gd name="T24" fmla="*/ 240 w 319"/>
                  <a:gd name="T25" fmla="*/ 9 h 286"/>
                  <a:gd name="T26" fmla="*/ 216 w 319"/>
                  <a:gd name="T27" fmla="*/ 2 h 286"/>
                  <a:gd name="T28" fmla="*/ 189 w 319"/>
                  <a:gd name="T29" fmla="*/ 0 h 286"/>
                  <a:gd name="T30" fmla="*/ 147 w 319"/>
                  <a:gd name="T31" fmla="*/ 0 h 286"/>
                  <a:gd name="T32" fmla="*/ 110 w 319"/>
                  <a:gd name="T33" fmla="*/ 2 h 286"/>
                  <a:gd name="T34" fmla="*/ 74 w 319"/>
                  <a:gd name="T35" fmla="*/ 9 h 286"/>
                  <a:gd name="T36" fmla="*/ 41 w 319"/>
                  <a:gd name="T37" fmla="*/ 21 h 286"/>
                  <a:gd name="T38" fmla="*/ 20 w 319"/>
                  <a:gd name="T39" fmla="*/ 35 h 286"/>
                  <a:gd name="T40" fmla="*/ 8 w 319"/>
                  <a:gd name="T41" fmla="*/ 47 h 286"/>
                  <a:gd name="T42" fmla="*/ 0 w 319"/>
                  <a:gd name="T43" fmla="*/ 61 h 286"/>
                  <a:gd name="T44" fmla="*/ 2 w 319"/>
                  <a:gd name="T45" fmla="*/ 75 h 286"/>
                  <a:gd name="T46" fmla="*/ 5 w 319"/>
                  <a:gd name="T47" fmla="*/ 89 h 286"/>
                  <a:gd name="T48" fmla="*/ 15 w 319"/>
                  <a:gd name="T49" fmla="*/ 104 h 286"/>
                  <a:gd name="T50" fmla="*/ 23 w 319"/>
                  <a:gd name="T51" fmla="*/ 123 h 286"/>
                  <a:gd name="T52" fmla="*/ 27 w 319"/>
                  <a:gd name="T53" fmla="*/ 149 h 286"/>
                  <a:gd name="T54" fmla="*/ 30 w 319"/>
                  <a:gd name="T55" fmla="*/ 176 h 286"/>
                  <a:gd name="T56" fmla="*/ 35 w 319"/>
                  <a:gd name="T57" fmla="*/ 200 h 286"/>
                  <a:gd name="T58" fmla="*/ 36 w 319"/>
                  <a:gd name="T59" fmla="*/ 235 h 286"/>
                  <a:gd name="T60" fmla="*/ 38 w 319"/>
                  <a:gd name="T61" fmla="*/ 265 h 286"/>
                  <a:gd name="T62" fmla="*/ 38 w 319"/>
                  <a:gd name="T63" fmla="*/ 285 h 286"/>
                  <a:gd name="T64" fmla="*/ 48 w 319"/>
                  <a:gd name="T65" fmla="*/ 260 h 286"/>
                  <a:gd name="T66" fmla="*/ 68 w 319"/>
                  <a:gd name="T67" fmla="*/ 248 h 286"/>
                  <a:gd name="T68" fmla="*/ 86 w 319"/>
                  <a:gd name="T69" fmla="*/ 241 h 286"/>
                  <a:gd name="T70" fmla="*/ 108 w 319"/>
                  <a:gd name="T71" fmla="*/ 236 h 286"/>
                  <a:gd name="T72" fmla="*/ 143 w 319"/>
                  <a:gd name="T73" fmla="*/ 229 h 286"/>
                  <a:gd name="T74" fmla="*/ 177 w 319"/>
                  <a:gd name="T75" fmla="*/ 228 h 286"/>
                  <a:gd name="T76" fmla="*/ 197 w 319"/>
                  <a:gd name="T77" fmla="*/ 228 h 286"/>
                  <a:gd name="T78" fmla="*/ 228 w 319"/>
                  <a:gd name="T79" fmla="*/ 230 h 286"/>
                  <a:gd name="T80" fmla="*/ 264 w 319"/>
                  <a:gd name="T81" fmla="*/ 237 h 286"/>
                  <a:gd name="T82" fmla="*/ 287 w 319"/>
                  <a:gd name="T83" fmla="*/ 246 h 286"/>
                  <a:gd name="T84" fmla="*/ 302 w 319"/>
                  <a:gd name="T85" fmla="*/ 255 h 286"/>
                  <a:gd name="T86" fmla="*/ 318 w 319"/>
                  <a:gd name="T87" fmla="*/ 268 h 2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319" h="286">
                    <a:moveTo>
                      <a:pt x="317" y="275"/>
                    </a:moveTo>
                    <a:lnTo>
                      <a:pt x="315" y="254"/>
                    </a:lnTo>
                    <a:lnTo>
                      <a:pt x="306" y="235"/>
                    </a:lnTo>
                    <a:lnTo>
                      <a:pt x="299" y="219"/>
                    </a:lnTo>
                    <a:lnTo>
                      <a:pt x="294" y="194"/>
                    </a:lnTo>
                    <a:lnTo>
                      <a:pt x="288" y="161"/>
                    </a:lnTo>
                    <a:lnTo>
                      <a:pt x="284" y="126"/>
                    </a:lnTo>
                    <a:lnTo>
                      <a:pt x="281" y="94"/>
                    </a:lnTo>
                    <a:lnTo>
                      <a:pt x="279" y="67"/>
                    </a:lnTo>
                    <a:lnTo>
                      <a:pt x="278" y="43"/>
                    </a:lnTo>
                    <a:lnTo>
                      <a:pt x="270" y="29"/>
                    </a:lnTo>
                    <a:lnTo>
                      <a:pt x="255" y="16"/>
                    </a:lnTo>
                    <a:lnTo>
                      <a:pt x="240" y="9"/>
                    </a:lnTo>
                    <a:lnTo>
                      <a:pt x="216" y="2"/>
                    </a:lnTo>
                    <a:lnTo>
                      <a:pt x="189" y="0"/>
                    </a:lnTo>
                    <a:lnTo>
                      <a:pt x="147" y="0"/>
                    </a:lnTo>
                    <a:lnTo>
                      <a:pt x="110" y="2"/>
                    </a:lnTo>
                    <a:lnTo>
                      <a:pt x="74" y="9"/>
                    </a:lnTo>
                    <a:lnTo>
                      <a:pt x="41" y="21"/>
                    </a:lnTo>
                    <a:lnTo>
                      <a:pt x="20" y="35"/>
                    </a:lnTo>
                    <a:lnTo>
                      <a:pt x="8" y="47"/>
                    </a:lnTo>
                    <a:lnTo>
                      <a:pt x="0" y="61"/>
                    </a:lnTo>
                    <a:lnTo>
                      <a:pt x="2" y="75"/>
                    </a:lnTo>
                    <a:lnTo>
                      <a:pt x="5" y="89"/>
                    </a:lnTo>
                    <a:lnTo>
                      <a:pt x="15" y="104"/>
                    </a:lnTo>
                    <a:lnTo>
                      <a:pt x="23" y="123"/>
                    </a:lnTo>
                    <a:lnTo>
                      <a:pt x="27" y="149"/>
                    </a:lnTo>
                    <a:lnTo>
                      <a:pt x="30" y="176"/>
                    </a:lnTo>
                    <a:lnTo>
                      <a:pt x="35" y="200"/>
                    </a:lnTo>
                    <a:lnTo>
                      <a:pt x="36" y="235"/>
                    </a:lnTo>
                    <a:lnTo>
                      <a:pt x="38" y="265"/>
                    </a:lnTo>
                    <a:lnTo>
                      <a:pt x="38" y="285"/>
                    </a:lnTo>
                    <a:lnTo>
                      <a:pt x="48" y="260"/>
                    </a:lnTo>
                    <a:lnTo>
                      <a:pt x="68" y="248"/>
                    </a:lnTo>
                    <a:lnTo>
                      <a:pt x="86" y="241"/>
                    </a:lnTo>
                    <a:lnTo>
                      <a:pt x="108" y="236"/>
                    </a:lnTo>
                    <a:lnTo>
                      <a:pt x="143" y="229"/>
                    </a:lnTo>
                    <a:lnTo>
                      <a:pt x="177" y="228"/>
                    </a:lnTo>
                    <a:lnTo>
                      <a:pt x="197" y="228"/>
                    </a:lnTo>
                    <a:lnTo>
                      <a:pt x="228" y="230"/>
                    </a:lnTo>
                    <a:lnTo>
                      <a:pt x="264" y="237"/>
                    </a:lnTo>
                    <a:lnTo>
                      <a:pt x="287" y="246"/>
                    </a:lnTo>
                    <a:lnTo>
                      <a:pt x="302" y="255"/>
                    </a:lnTo>
                    <a:lnTo>
                      <a:pt x="318" y="268"/>
                    </a:lnTo>
                  </a:path>
                </a:pathLst>
              </a:custGeom>
              <a:gradFill rotWithShape="0">
                <a:gsLst>
                  <a:gs pos="0">
                    <a:schemeClr val="folHlink"/>
                  </a:gs>
                  <a:gs pos="50000">
                    <a:schemeClr val="accent1"/>
                  </a:gs>
                  <a:gs pos="100000">
                    <a:schemeClr val="folHlink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/>
              </a:p>
            </p:txBody>
          </p:sp>
          <p:sp>
            <p:nvSpPr>
              <p:cNvPr id="23" name="Freeform 41"/>
              <p:cNvSpPr>
                <a:spLocks/>
              </p:cNvSpPr>
              <p:nvPr/>
            </p:nvSpPr>
            <p:spPr bwMode="ltGray">
              <a:xfrm>
                <a:off x="5049" y="1394"/>
                <a:ext cx="551" cy="335"/>
              </a:xfrm>
              <a:custGeom>
                <a:avLst/>
                <a:gdLst>
                  <a:gd name="T0" fmla="*/ 534 w 551"/>
                  <a:gd name="T1" fmla="*/ 48 h 335"/>
                  <a:gd name="T2" fmla="*/ 550 w 551"/>
                  <a:gd name="T3" fmla="*/ 117 h 335"/>
                  <a:gd name="T4" fmla="*/ 540 w 551"/>
                  <a:gd name="T5" fmla="*/ 142 h 335"/>
                  <a:gd name="T6" fmla="*/ 517 w 551"/>
                  <a:gd name="T7" fmla="*/ 179 h 335"/>
                  <a:gd name="T8" fmla="*/ 493 w 551"/>
                  <a:gd name="T9" fmla="*/ 212 h 335"/>
                  <a:gd name="T10" fmla="*/ 465 w 551"/>
                  <a:gd name="T11" fmla="*/ 239 h 335"/>
                  <a:gd name="T12" fmla="*/ 430 w 551"/>
                  <a:gd name="T13" fmla="*/ 267 h 335"/>
                  <a:gd name="T14" fmla="*/ 397 w 551"/>
                  <a:gd name="T15" fmla="*/ 286 h 335"/>
                  <a:gd name="T16" fmla="*/ 361 w 551"/>
                  <a:gd name="T17" fmla="*/ 304 h 335"/>
                  <a:gd name="T18" fmla="*/ 315 w 551"/>
                  <a:gd name="T19" fmla="*/ 320 h 335"/>
                  <a:gd name="T20" fmla="*/ 280 w 551"/>
                  <a:gd name="T21" fmla="*/ 328 h 335"/>
                  <a:gd name="T22" fmla="*/ 238 w 551"/>
                  <a:gd name="T23" fmla="*/ 334 h 335"/>
                  <a:gd name="T24" fmla="*/ 199 w 551"/>
                  <a:gd name="T25" fmla="*/ 334 h 335"/>
                  <a:gd name="T26" fmla="*/ 157 w 551"/>
                  <a:gd name="T27" fmla="*/ 329 h 335"/>
                  <a:gd name="T28" fmla="*/ 114 w 551"/>
                  <a:gd name="T29" fmla="*/ 317 h 335"/>
                  <a:gd name="T30" fmla="*/ 75 w 551"/>
                  <a:gd name="T31" fmla="*/ 298 h 335"/>
                  <a:gd name="T32" fmla="*/ 52 w 551"/>
                  <a:gd name="T33" fmla="*/ 282 h 335"/>
                  <a:gd name="T34" fmla="*/ 24 w 551"/>
                  <a:gd name="T35" fmla="*/ 258 h 335"/>
                  <a:gd name="T36" fmla="*/ 9 w 551"/>
                  <a:gd name="T37" fmla="*/ 238 h 335"/>
                  <a:gd name="T38" fmla="*/ 0 w 551"/>
                  <a:gd name="T39" fmla="*/ 222 h 335"/>
                  <a:gd name="T40" fmla="*/ 0 w 551"/>
                  <a:gd name="T41" fmla="*/ 204 h 335"/>
                  <a:gd name="T42" fmla="*/ 6 w 551"/>
                  <a:gd name="T43" fmla="*/ 182 h 335"/>
                  <a:gd name="T44" fmla="*/ 18 w 551"/>
                  <a:gd name="T45" fmla="*/ 166 h 335"/>
                  <a:gd name="T46" fmla="*/ 27 w 551"/>
                  <a:gd name="T47" fmla="*/ 131 h 335"/>
                  <a:gd name="T48" fmla="*/ 31 w 551"/>
                  <a:gd name="T49" fmla="*/ 112 h 335"/>
                  <a:gd name="T50" fmla="*/ 283 w 551"/>
                  <a:gd name="T51" fmla="*/ 128 h 335"/>
                  <a:gd name="T52" fmla="*/ 316 w 551"/>
                  <a:gd name="T53" fmla="*/ 122 h 335"/>
                  <a:gd name="T54" fmla="*/ 357 w 551"/>
                  <a:gd name="T55" fmla="*/ 109 h 335"/>
                  <a:gd name="T56" fmla="*/ 388 w 551"/>
                  <a:gd name="T57" fmla="*/ 93 h 335"/>
                  <a:gd name="T58" fmla="*/ 421 w 551"/>
                  <a:gd name="T59" fmla="*/ 73 h 335"/>
                  <a:gd name="T60" fmla="*/ 453 w 551"/>
                  <a:gd name="T61" fmla="*/ 44 h 335"/>
                  <a:gd name="T62" fmla="*/ 472 w 551"/>
                  <a:gd name="T63" fmla="*/ 19 h 335"/>
                  <a:gd name="T64" fmla="*/ 486 w 551"/>
                  <a:gd name="T65" fmla="*/ 0 h 335"/>
                  <a:gd name="T66" fmla="*/ 534 w 551"/>
                  <a:gd name="T67" fmla="*/ 48 h 335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551" h="335">
                    <a:moveTo>
                      <a:pt x="534" y="48"/>
                    </a:moveTo>
                    <a:lnTo>
                      <a:pt x="550" y="117"/>
                    </a:lnTo>
                    <a:lnTo>
                      <a:pt x="540" y="142"/>
                    </a:lnTo>
                    <a:lnTo>
                      <a:pt x="517" y="179"/>
                    </a:lnTo>
                    <a:lnTo>
                      <a:pt x="493" y="212"/>
                    </a:lnTo>
                    <a:lnTo>
                      <a:pt x="465" y="239"/>
                    </a:lnTo>
                    <a:lnTo>
                      <a:pt x="430" y="267"/>
                    </a:lnTo>
                    <a:lnTo>
                      <a:pt x="397" y="286"/>
                    </a:lnTo>
                    <a:lnTo>
                      <a:pt x="361" y="304"/>
                    </a:lnTo>
                    <a:lnTo>
                      <a:pt x="315" y="320"/>
                    </a:lnTo>
                    <a:lnTo>
                      <a:pt x="280" y="328"/>
                    </a:lnTo>
                    <a:lnTo>
                      <a:pt x="238" y="334"/>
                    </a:lnTo>
                    <a:lnTo>
                      <a:pt x="199" y="334"/>
                    </a:lnTo>
                    <a:lnTo>
                      <a:pt x="157" y="329"/>
                    </a:lnTo>
                    <a:lnTo>
                      <a:pt x="114" y="317"/>
                    </a:lnTo>
                    <a:lnTo>
                      <a:pt x="75" y="298"/>
                    </a:lnTo>
                    <a:lnTo>
                      <a:pt x="52" y="282"/>
                    </a:lnTo>
                    <a:lnTo>
                      <a:pt x="24" y="258"/>
                    </a:lnTo>
                    <a:lnTo>
                      <a:pt x="9" y="238"/>
                    </a:lnTo>
                    <a:lnTo>
                      <a:pt x="0" y="222"/>
                    </a:lnTo>
                    <a:lnTo>
                      <a:pt x="0" y="204"/>
                    </a:lnTo>
                    <a:lnTo>
                      <a:pt x="6" y="182"/>
                    </a:lnTo>
                    <a:lnTo>
                      <a:pt x="18" y="166"/>
                    </a:lnTo>
                    <a:lnTo>
                      <a:pt x="27" y="131"/>
                    </a:lnTo>
                    <a:lnTo>
                      <a:pt x="31" y="112"/>
                    </a:lnTo>
                    <a:lnTo>
                      <a:pt x="283" y="128"/>
                    </a:lnTo>
                    <a:lnTo>
                      <a:pt x="316" y="122"/>
                    </a:lnTo>
                    <a:lnTo>
                      <a:pt x="357" y="109"/>
                    </a:lnTo>
                    <a:lnTo>
                      <a:pt x="388" y="93"/>
                    </a:lnTo>
                    <a:lnTo>
                      <a:pt x="421" y="73"/>
                    </a:lnTo>
                    <a:lnTo>
                      <a:pt x="453" y="44"/>
                    </a:lnTo>
                    <a:lnTo>
                      <a:pt x="472" y="19"/>
                    </a:lnTo>
                    <a:lnTo>
                      <a:pt x="486" y="0"/>
                    </a:lnTo>
                    <a:lnTo>
                      <a:pt x="534" y="48"/>
                    </a:lnTo>
                  </a:path>
                </a:pathLst>
              </a:custGeom>
              <a:gradFill rotWithShape="0">
                <a:gsLst>
                  <a:gs pos="0">
                    <a:schemeClr val="folHlink"/>
                  </a:gs>
                  <a:gs pos="100000">
                    <a:schemeClr val="hlink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  <p:sp>
            <p:nvSpPr>
              <p:cNvPr id="24" name="Freeform 42"/>
              <p:cNvSpPr>
                <a:spLocks/>
              </p:cNvSpPr>
              <p:nvPr/>
            </p:nvSpPr>
            <p:spPr bwMode="ltGray">
              <a:xfrm>
                <a:off x="5145" y="976"/>
                <a:ext cx="475" cy="552"/>
              </a:xfrm>
              <a:custGeom>
                <a:avLst/>
                <a:gdLst>
                  <a:gd name="T0" fmla="*/ 0 w 475"/>
                  <a:gd name="T1" fmla="*/ 0 h 552"/>
                  <a:gd name="T2" fmla="*/ 0 w 475"/>
                  <a:gd name="T3" fmla="*/ 294 h 552"/>
                  <a:gd name="T4" fmla="*/ 28 w 475"/>
                  <a:gd name="T5" fmla="*/ 291 h 552"/>
                  <a:gd name="T6" fmla="*/ 63 w 475"/>
                  <a:gd name="T7" fmla="*/ 293 h 552"/>
                  <a:gd name="T8" fmla="*/ 121 w 475"/>
                  <a:gd name="T9" fmla="*/ 299 h 552"/>
                  <a:gd name="T10" fmla="*/ 178 w 475"/>
                  <a:gd name="T11" fmla="*/ 310 h 552"/>
                  <a:gd name="T12" fmla="*/ 231 w 475"/>
                  <a:gd name="T13" fmla="*/ 323 h 552"/>
                  <a:gd name="T14" fmla="*/ 274 w 475"/>
                  <a:gd name="T15" fmla="*/ 339 h 552"/>
                  <a:gd name="T16" fmla="*/ 325 w 475"/>
                  <a:gd name="T17" fmla="*/ 364 h 552"/>
                  <a:gd name="T18" fmla="*/ 364 w 475"/>
                  <a:gd name="T19" fmla="*/ 390 h 552"/>
                  <a:gd name="T20" fmla="*/ 393 w 475"/>
                  <a:gd name="T21" fmla="*/ 415 h 552"/>
                  <a:gd name="T22" fmla="*/ 414 w 475"/>
                  <a:gd name="T23" fmla="*/ 439 h 552"/>
                  <a:gd name="T24" fmla="*/ 427 w 475"/>
                  <a:gd name="T25" fmla="*/ 461 h 552"/>
                  <a:gd name="T26" fmla="*/ 439 w 475"/>
                  <a:gd name="T27" fmla="*/ 488 h 552"/>
                  <a:gd name="T28" fmla="*/ 444 w 475"/>
                  <a:gd name="T29" fmla="*/ 513 h 552"/>
                  <a:gd name="T30" fmla="*/ 451 w 475"/>
                  <a:gd name="T31" fmla="*/ 551 h 552"/>
                  <a:gd name="T32" fmla="*/ 457 w 475"/>
                  <a:gd name="T33" fmla="*/ 518 h 552"/>
                  <a:gd name="T34" fmla="*/ 466 w 475"/>
                  <a:gd name="T35" fmla="*/ 481 h 552"/>
                  <a:gd name="T36" fmla="*/ 469 w 475"/>
                  <a:gd name="T37" fmla="*/ 453 h 552"/>
                  <a:gd name="T38" fmla="*/ 474 w 475"/>
                  <a:gd name="T39" fmla="*/ 420 h 552"/>
                  <a:gd name="T40" fmla="*/ 472 w 475"/>
                  <a:gd name="T41" fmla="*/ 393 h 552"/>
                  <a:gd name="T42" fmla="*/ 466 w 475"/>
                  <a:gd name="T43" fmla="*/ 361 h 552"/>
                  <a:gd name="T44" fmla="*/ 459 w 475"/>
                  <a:gd name="T45" fmla="*/ 317 h 552"/>
                  <a:gd name="T46" fmla="*/ 444 w 475"/>
                  <a:gd name="T47" fmla="*/ 279 h 552"/>
                  <a:gd name="T48" fmla="*/ 424 w 475"/>
                  <a:gd name="T49" fmla="*/ 238 h 552"/>
                  <a:gd name="T50" fmla="*/ 399 w 475"/>
                  <a:gd name="T51" fmla="*/ 196 h 552"/>
                  <a:gd name="T52" fmla="*/ 363 w 475"/>
                  <a:gd name="T53" fmla="*/ 152 h 552"/>
                  <a:gd name="T54" fmla="*/ 322 w 475"/>
                  <a:gd name="T55" fmla="*/ 116 h 552"/>
                  <a:gd name="T56" fmla="*/ 286 w 475"/>
                  <a:gd name="T57" fmla="*/ 87 h 552"/>
                  <a:gd name="T58" fmla="*/ 241 w 475"/>
                  <a:gd name="T59" fmla="*/ 60 h 552"/>
                  <a:gd name="T60" fmla="*/ 195 w 475"/>
                  <a:gd name="T61" fmla="*/ 40 h 552"/>
                  <a:gd name="T62" fmla="*/ 141 w 475"/>
                  <a:gd name="T63" fmla="*/ 21 h 552"/>
                  <a:gd name="T64" fmla="*/ 94 w 475"/>
                  <a:gd name="T65" fmla="*/ 10 h 552"/>
                  <a:gd name="T66" fmla="*/ 39 w 475"/>
                  <a:gd name="T67" fmla="*/ 3 h 552"/>
                  <a:gd name="T68" fmla="*/ 0 w 475"/>
                  <a:gd name="T69" fmla="*/ 0 h 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475" h="552">
                    <a:moveTo>
                      <a:pt x="0" y="0"/>
                    </a:moveTo>
                    <a:lnTo>
                      <a:pt x="0" y="294"/>
                    </a:lnTo>
                    <a:lnTo>
                      <a:pt x="28" y="291"/>
                    </a:lnTo>
                    <a:lnTo>
                      <a:pt x="63" y="293"/>
                    </a:lnTo>
                    <a:lnTo>
                      <a:pt x="121" y="299"/>
                    </a:lnTo>
                    <a:lnTo>
                      <a:pt x="178" y="310"/>
                    </a:lnTo>
                    <a:lnTo>
                      <a:pt x="231" y="323"/>
                    </a:lnTo>
                    <a:lnTo>
                      <a:pt x="274" y="339"/>
                    </a:lnTo>
                    <a:lnTo>
                      <a:pt x="325" y="364"/>
                    </a:lnTo>
                    <a:lnTo>
                      <a:pt x="364" y="390"/>
                    </a:lnTo>
                    <a:lnTo>
                      <a:pt x="393" y="415"/>
                    </a:lnTo>
                    <a:lnTo>
                      <a:pt x="414" y="439"/>
                    </a:lnTo>
                    <a:lnTo>
                      <a:pt x="427" y="461"/>
                    </a:lnTo>
                    <a:lnTo>
                      <a:pt x="439" y="488"/>
                    </a:lnTo>
                    <a:lnTo>
                      <a:pt x="444" y="513"/>
                    </a:lnTo>
                    <a:lnTo>
                      <a:pt x="451" y="551"/>
                    </a:lnTo>
                    <a:lnTo>
                      <a:pt x="457" y="518"/>
                    </a:lnTo>
                    <a:lnTo>
                      <a:pt x="466" y="481"/>
                    </a:lnTo>
                    <a:lnTo>
                      <a:pt x="469" y="453"/>
                    </a:lnTo>
                    <a:lnTo>
                      <a:pt x="474" y="420"/>
                    </a:lnTo>
                    <a:lnTo>
                      <a:pt x="472" y="393"/>
                    </a:lnTo>
                    <a:lnTo>
                      <a:pt x="466" y="361"/>
                    </a:lnTo>
                    <a:lnTo>
                      <a:pt x="459" y="317"/>
                    </a:lnTo>
                    <a:lnTo>
                      <a:pt x="444" y="279"/>
                    </a:lnTo>
                    <a:lnTo>
                      <a:pt x="424" y="238"/>
                    </a:lnTo>
                    <a:lnTo>
                      <a:pt x="399" y="196"/>
                    </a:lnTo>
                    <a:lnTo>
                      <a:pt x="363" y="152"/>
                    </a:lnTo>
                    <a:lnTo>
                      <a:pt x="322" y="116"/>
                    </a:lnTo>
                    <a:lnTo>
                      <a:pt x="286" y="87"/>
                    </a:lnTo>
                    <a:lnTo>
                      <a:pt x="241" y="60"/>
                    </a:lnTo>
                    <a:lnTo>
                      <a:pt x="195" y="40"/>
                    </a:lnTo>
                    <a:lnTo>
                      <a:pt x="141" y="21"/>
                    </a:lnTo>
                    <a:lnTo>
                      <a:pt x="94" y="10"/>
                    </a:lnTo>
                    <a:lnTo>
                      <a:pt x="39" y="3"/>
                    </a:lnTo>
                    <a:lnTo>
                      <a:pt x="0" y="0"/>
                    </a:lnTo>
                  </a:path>
                </a:pathLst>
              </a:custGeom>
              <a:gradFill rotWithShape="0">
                <a:gsLst>
                  <a:gs pos="0">
                    <a:schemeClr val="folHlink"/>
                  </a:gs>
                  <a:gs pos="50000">
                    <a:schemeClr val="accent1"/>
                  </a:gs>
                  <a:gs pos="100000">
                    <a:schemeClr val="folHlink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/>
              </a:p>
            </p:txBody>
          </p:sp>
          <p:sp>
            <p:nvSpPr>
              <p:cNvPr id="25" name="Freeform 43"/>
              <p:cNvSpPr>
                <a:spLocks/>
              </p:cNvSpPr>
              <p:nvPr/>
            </p:nvSpPr>
            <p:spPr bwMode="ltGray">
              <a:xfrm>
                <a:off x="5176" y="1543"/>
                <a:ext cx="156" cy="118"/>
              </a:xfrm>
              <a:custGeom>
                <a:avLst/>
                <a:gdLst>
                  <a:gd name="T0" fmla="*/ 83 w 156"/>
                  <a:gd name="T1" fmla="*/ 0 h 118"/>
                  <a:gd name="T2" fmla="*/ 134 w 156"/>
                  <a:gd name="T3" fmla="*/ 19 h 118"/>
                  <a:gd name="T4" fmla="*/ 152 w 156"/>
                  <a:gd name="T5" fmla="*/ 46 h 118"/>
                  <a:gd name="T6" fmla="*/ 155 w 156"/>
                  <a:gd name="T7" fmla="*/ 70 h 118"/>
                  <a:gd name="T8" fmla="*/ 155 w 156"/>
                  <a:gd name="T9" fmla="*/ 84 h 118"/>
                  <a:gd name="T10" fmla="*/ 146 w 156"/>
                  <a:gd name="T11" fmla="*/ 100 h 118"/>
                  <a:gd name="T12" fmla="*/ 126 w 156"/>
                  <a:gd name="T13" fmla="*/ 108 h 118"/>
                  <a:gd name="T14" fmla="*/ 105 w 156"/>
                  <a:gd name="T15" fmla="*/ 114 h 118"/>
                  <a:gd name="T16" fmla="*/ 86 w 156"/>
                  <a:gd name="T17" fmla="*/ 117 h 118"/>
                  <a:gd name="T18" fmla="*/ 69 w 156"/>
                  <a:gd name="T19" fmla="*/ 117 h 118"/>
                  <a:gd name="T20" fmla="*/ 41 w 156"/>
                  <a:gd name="T21" fmla="*/ 112 h 118"/>
                  <a:gd name="T22" fmla="*/ 21 w 156"/>
                  <a:gd name="T23" fmla="*/ 107 h 118"/>
                  <a:gd name="T24" fmla="*/ 9 w 156"/>
                  <a:gd name="T25" fmla="*/ 98 h 118"/>
                  <a:gd name="T26" fmla="*/ 2 w 156"/>
                  <a:gd name="T27" fmla="*/ 90 h 118"/>
                  <a:gd name="T28" fmla="*/ 0 w 156"/>
                  <a:gd name="T29" fmla="*/ 78 h 118"/>
                  <a:gd name="T30" fmla="*/ 2 w 156"/>
                  <a:gd name="T31" fmla="*/ 60 h 118"/>
                  <a:gd name="T32" fmla="*/ 9 w 156"/>
                  <a:gd name="T33" fmla="*/ 11 h 118"/>
                  <a:gd name="T34" fmla="*/ 83 w 156"/>
                  <a:gd name="T35" fmla="*/ 0 h 118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156" h="118">
                    <a:moveTo>
                      <a:pt x="83" y="0"/>
                    </a:moveTo>
                    <a:lnTo>
                      <a:pt x="134" y="19"/>
                    </a:lnTo>
                    <a:lnTo>
                      <a:pt x="152" y="46"/>
                    </a:lnTo>
                    <a:lnTo>
                      <a:pt x="155" y="70"/>
                    </a:lnTo>
                    <a:lnTo>
                      <a:pt x="155" y="84"/>
                    </a:lnTo>
                    <a:lnTo>
                      <a:pt x="146" y="100"/>
                    </a:lnTo>
                    <a:lnTo>
                      <a:pt x="126" y="108"/>
                    </a:lnTo>
                    <a:lnTo>
                      <a:pt x="105" y="114"/>
                    </a:lnTo>
                    <a:lnTo>
                      <a:pt x="86" y="117"/>
                    </a:lnTo>
                    <a:lnTo>
                      <a:pt x="69" y="117"/>
                    </a:lnTo>
                    <a:lnTo>
                      <a:pt x="41" y="112"/>
                    </a:lnTo>
                    <a:lnTo>
                      <a:pt x="21" y="107"/>
                    </a:lnTo>
                    <a:lnTo>
                      <a:pt x="9" y="98"/>
                    </a:lnTo>
                    <a:lnTo>
                      <a:pt x="2" y="90"/>
                    </a:lnTo>
                    <a:lnTo>
                      <a:pt x="0" y="78"/>
                    </a:lnTo>
                    <a:lnTo>
                      <a:pt x="2" y="60"/>
                    </a:lnTo>
                    <a:lnTo>
                      <a:pt x="9" y="11"/>
                    </a:lnTo>
                    <a:lnTo>
                      <a:pt x="83" y="0"/>
                    </a:lnTo>
                  </a:path>
                </a:pathLst>
              </a:custGeom>
              <a:gradFill rotWithShape="0">
                <a:gsLst>
                  <a:gs pos="0">
                    <a:schemeClr val="folHlink"/>
                  </a:gs>
                  <a:gs pos="100000">
                    <a:schemeClr val="hlink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  <p:sp>
            <p:nvSpPr>
              <p:cNvPr id="26" name="Freeform 44"/>
              <p:cNvSpPr>
                <a:spLocks/>
              </p:cNvSpPr>
              <p:nvPr/>
            </p:nvSpPr>
            <p:spPr bwMode="ltGray">
              <a:xfrm>
                <a:off x="5172" y="1556"/>
                <a:ext cx="88" cy="74"/>
              </a:xfrm>
              <a:custGeom>
                <a:avLst/>
                <a:gdLst>
                  <a:gd name="T0" fmla="*/ 0 w 88"/>
                  <a:gd name="T1" fmla="*/ 68 h 74"/>
                  <a:gd name="T2" fmla="*/ 11 w 88"/>
                  <a:gd name="T3" fmla="*/ 0 h 74"/>
                  <a:gd name="T4" fmla="*/ 54 w 88"/>
                  <a:gd name="T5" fmla="*/ 5 h 74"/>
                  <a:gd name="T6" fmla="*/ 87 w 88"/>
                  <a:gd name="T7" fmla="*/ 9 h 74"/>
                  <a:gd name="T8" fmla="*/ 78 w 88"/>
                  <a:gd name="T9" fmla="*/ 73 h 74"/>
                  <a:gd name="T10" fmla="*/ 75 w 88"/>
                  <a:gd name="T11" fmla="*/ 58 h 74"/>
                  <a:gd name="T12" fmla="*/ 65 w 88"/>
                  <a:gd name="T13" fmla="*/ 47 h 74"/>
                  <a:gd name="T14" fmla="*/ 47 w 88"/>
                  <a:gd name="T15" fmla="*/ 44 h 74"/>
                  <a:gd name="T16" fmla="*/ 27 w 88"/>
                  <a:gd name="T17" fmla="*/ 45 h 74"/>
                  <a:gd name="T18" fmla="*/ 11 w 88"/>
                  <a:gd name="T19" fmla="*/ 52 h 74"/>
                  <a:gd name="T20" fmla="*/ 0 w 88"/>
                  <a:gd name="T21" fmla="*/ 68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8" h="74">
                    <a:moveTo>
                      <a:pt x="0" y="68"/>
                    </a:moveTo>
                    <a:lnTo>
                      <a:pt x="11" y="0"/>
                    </a:lnTo>
                    <a:lnTo>
                      <a:pt x="54" y="5"/>
                    </a:lnTo>
                    <a:lnTo>
                      <a:pt x="87" y="9"/>
                    </a:lnTo>
                    <a:lnTo>
                      <a:pt x="78" y="73"/>
                    </a:lnTo>
                    <a:lnTo>
                      <a:pt x="75" y="58"/>
                    </a:lnTo>
                    <a:lnTo>
                      <a:pt x="65" y="47"/>
                    </a:lnTo>
                    <a:lnTo>
                      <a:pt x="47" y="44"/>
                    </a:lnTo>
                    <a:lnTo>
                      <a:pt x="27" y="45"/>
                    </a:lnTo>
                    <a:lnTo>
                      <a:pt x="11" y="52"/>
                    </a:lnTo>
                    <a:lnTo>
                      <a:pt x="0" y="68"/>
                    </a:lnTo>
                  </a:path>
                </a:pathLst>
              </a:custGeom>
              <a:gradFill rotWithShape="0">
                <a:gsLst>
                  <a:gs pos="0">
                    <a:schemeClr val="folHlink"/>
                  </a:gs>
                  <a:gs pos="50000">
                    <a:schemeClr val="accent1"/>
                  </a:gs>
                  <a:gs pos="100000">
                    <a:schemeClr val="folHlink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/>
              </a:p>
            </p:txBody>
          </p:sp>
          <p:sp>
            <p:nvSpPr>
              <p:cNvPr id="27" name="Freeform 45"/>
              <p:cNvSpPr>
                <a:spLocks/>
              </p:cNvSpPr>
              <p:nvPr/>
            </p:nvSpPr>
            <p:spPr bwMode="ltGray">
              <a:xfrm>
                <a:off x="5049" y="1336"/>
                <a:ext cx="319" cy="286"/>
              </a:xfrm>
              <a:custGeom>
                <a:avLst/>
                <a:gdLst>
                  <a:gd name="T0" fmla="*/ 1 w 319"/>
                  <a:gd name="T1" fmla="*/ 275 h 286"/>
                  <a:gd name="T2" fmla="*/ 3 w 319"/>
                  <a:gd name="T3" fmla="*/ 254 h 286"/>
                  <a:gd name="T4" fmla="*/ 12 w 319"/>
                  <a:gd name="T5" fmla="*/ 235 h 286"/>
                  <a:gd name="T6" fmla="*/ 19 w 319"/>
                  <a:gd name="T7" fmla="*/ 219 h 286"/>
                  <a:gd name="T8" fmla="*/ 24 w 319"/>
                  <a:gd name="T9" fmla="*/ 194 h 286"/>
                  <a:gd name="T10" fmla="*/ 30 w 319"/>
                  <a:gd name="T11" fmla="*/ 161 h 286"/>
                  <a:gd name="T12" fmla="*/ 34 w 319"/>
                  <a:gd name="T13" fmla="*/ 126 h 286"/>
                  <a:gd name="T14" fmla="*/ 37 w 319"/>
                  <a:gd name="T15" fmla="*/ 94 h 286"/>
                  <a:gd name="T16" fmla="*/ 39 w 319"/>
                  <a:gd name="T17" fmla="*/ 67 h 286"/>
                  <a:gd name="T18" fmla="*/ 40 w 319"/>
                  <a:gd name="T19" fmla="*/ 43 h 286"/>
                  <a:gd name="T20" fmla="*/ 48 w 319"/>
                  <a:gd name="T21" fmla="*/ 29 h 286"/>
                  <a:gd name="T22" fmla="*/ 63 w 319"/>
                  <a:gd name="T23" fmla="*/ 16 h 286"/>
                  <a:gd name="T24" fmla="*/ 78 w 319"/>
                  <a:gd name="T25" fmla="*/ 9 h 286"/>
                  <a:gd name="T26" fmla="*/ 102 w 319"/>
                  <a:gd name="T27" fmla="*/ 2 h 286"/>
                  <a:gd name="T28" fmla="*/ 129 w 319"/>
                  <a:gd name="T29" fmla="*/ 0 h 286"/>
                  <a:gd name="T30" fmla="*/ 171 w 319"/>
                  <a:gd name="T31" fmla="*/ 0 h 286"/>
                  <a:gd name="T32" fmla="*/ 208 w 319"/>
                  <a:gd name="T33" fmla="*/ 2 h 286"/>
                  <a:gd name="T34" fmla="*/ 244 w 319"/>
                  <a:gd name="T35" fmla="*/ 9 h 286"/>
                  <a:gd name="T36" fmla="*/ 277 w 319"/>
                  <a:gd name="T37" fmla="*/ 21 h 286"/>
                  <a:gd name="T38" fmla="*/ 298 w 319"/>
                  <a:gd name="T39" fmla="*/ 35 h 286"/>
                  <a:gd name="T40" fmla="*/ 310 w 319"/>
                  <a:gd name="T41" fmla="*/ 47 h 286"/>
                  <a:gd name="T42" fmla="*/ 318 w 319"/>
                  <a:gd name="T43" fmla="*/ 61 h 286"/>
                  <a:gd name="T44" fmla="*/ 316 w 319"/>
                  <a:gd name="T45" fmla="*/ 75 h 286"/>
                  <a:gd name="T46" fmla="*/ 313 w 319"/>
                  <a:gd name="T47" fmla="*/ 89 h 286"/>
                  <a:gd name="T48" fmla="*/ 303 w 319"/>
                  <a:gd name="T49" fmla="*/ 104 h 286"/>
                  <a:gd name="T50" fmla="*/ 295 w 319"/>
                  <a:gd name="T51" fmla="*/ 123 h 286"/>
                  <a:gd name="T52" fmla="*/ 291 w 319"/>
                  <a:gd name="T53" fmla="*/ 149 h 286"/>
                  <a:gd name="T54" fmla="*/ 288 w 319"/>
                  <a:gd name="T55" fmla="*/ 176 h 286"/>
                  <a:gd name="T56" fmla="*/ 283 w 319"/>
                  <a:gd name="T57" fmla="*/ 200 h 286"/>
                  <a:gd name="T58" fmla="*/ 282 w 319"/>
                  <a:gd name="T59" fmla="*/ 235 h 286"/>
                  <a:gd name="T60" fmla="*/ 280 w 319"/>
                  <a:gd name="T61" fmla="*/ 265 h 286"/>
                  <a:gd name="T62" fmla="*/ 280 w 319"/>
                  <a:gd name="T63" fmla="*/ 285 h 286"/>
                  <a:gd name="T64" fmla="*/ 270 w 319"/>
                  <a:gd name="T65" fmla="*/ 260 h 286"/>
                  <a:gd name="T66" fmla="*/ 250 w 319"/>
                  <a:gd name="T67" fmla="*/ 248 h 286"/>
                  <a:gd name="T68" fmla="*/ 232 w 319"/>
                  <a:gd name="T69" fmla="*/ 241 h 286"/>
                  <a:gd name="T70" fmla="*/ 210 w 319"/>
                  <a:gd name="T71" fmla="*/ 236 h 286"/>
                  <a:gd name="T72" fmla="*/ 175 w 319"/>
                  <a:gd name="T73" fmla="*/ 229 h 286"/>
                  <a:gd name="T74" fmla="*/ 141 w 319"/>
                  <a:gd name="T75" fmla="*/ 228 h 286"/>
                  <a:gd name="T76" fmla="*/ 121 w 319"/>
                  <a:gd name="T77" fmla="*/ 228 h 286"/>
                  <a:gd name="T78" fmla="*/ 90 w 319"/>
                  <a:gd name="T79" fmla="*/ 230 h 286"/>
                  <a:gd name="T80" fmla="*/ 54 w 319"/>
                  <a:gd name="T81" fmla="*/ 237 h 286"/>
                  <a:gd name="T82" fmla="*/ 31 w 319"/>
                  <a:gd name="T83" fmla="*/ 246 h 286"/>
                  <a:gd name="T84" fmla="*/ 16 w 319"/>
                  <a:gd name="T85" fmla="*/ 255 h 286"/>
                  <a:gd name="T86" fmla="*/ 0 w 319"/>
                  <a:gd name="T87" fmla="*/ 268 h 2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319" h="286">
                    <a:moveTo>
                      <a:pt x="1" y="275"/>
                    </a:moveTo>
                    <a:lnTo>
                      <a:pt x="3" y="254"/>
                    </a:lnTo>
                    <a:lnTo>
                      <a:pt x="12" y="235"/>
                    </a:lnTo>
                    <a:lnTo>
                      <a:pt x="19" y="219"/>
                    </a:lnTo>
                    <a:lnTo>
                      <a:pt x="24" y="194"/>
                    </a:lnTo>
                    <a:lnTo>
                      <a:pt x="30" y="161"/>
                    </a:lnTo>
                    <a:lnTo>
                      <a:pt x="34" y="126"/>
                    </a:lnTo>
                    <a:lnTo>
                      <a:pt x="37" y="94"/>
                    </a:lnTo>
                    <a:lnTo>
                      <a:pt x="39" y="67"/>
                    </a:lnTo>
                    <a:lnTo>
                      <a:pt x="40" y="43"/>
                    </a:lnTo>
                    <a:lnTo>
                      <a:pt x="48" y="29"/>
                    </a:lnTo>
                    <a:lnTo>
                      <a:pt x="63" y="16"/>
                    </a:lnTo>
                    <a:lnTo>
                      <a:pt x="78" y="9"/>
                    </a:lnTo>
                    <a:lnTo>
                      <a:pt x="102" y="2"/>
                    </a:lnTo>
                    <a:lnTo>
                      <a:pt x="129" y="0"/>
                    </a:lnTo>
                    <a:lnTo>
                      <a:pt x="171" y="0"/>
                    </a:lnTo>
                    <a:lnTo>
                      <a:pt x="208" y="2"/>
                    </a:lnTo>
                    <a:lnTo>
                      <a:pt x="244" y="9"/>
                    </a:lnTo>
                    <a:lnTo>
                      <a:pt x="277" y="21"/>
                    </a:lnTo>
                    <a:lnTo>
                      <a:pt x="298" y="35"/>
                    </a:lnTo>
                    <a:lnTo>
                      <a:pt x="310" y="47"/>
                    </a:lnTo>
                    <a:lnTo>
                      <a:pt x="318" y="61"/>
                    </a:lnTo>
                    <a:lnTo>
                      <a:pt x="316" y="75"/>
                    </a:lnTo>
                    <a:lnTo>
                      <a:pt x="313" y="89"/>
                    </a:lnTo>
                    <a:lnTo>
                      <a:pt x="303" y="104"/>
                    </a:lnTo>
                    <a:lnTo>
                      <a:pt x="295" y="123"/>
                    </a:lnTo>
                    <a:lnTo>
                      <a:pt x="291" y="149"/>
                    </a:lnTo>
                    <a:lnTo>
                      <a:pt x="288" y="176"/>
                    </a:lnTo>
                    <a:lnTo>
                      <a:pt x="283" y="200"/>
                    </a:lnTo>
                    <a:lnTo>
                      <a:pt x="282" y="235"/>
                    </a:lnTo>
                    <a:lnTo>
                      <a:pt x="280" y="265"/>
                    </a:lnTo>
                    <a:lnTo>
                      <a:pt x="280" y="285"/>
                    </a:lnTo>
                    <a:lnTo>
                      <a:pt x="270" y="260"/>
                    </a:lnTo>
                    <a:lnTo>
                      <a:pt x="250" y="248"/>
                    </a:lnTo>
                    <a:lnTo>
                      <a:pt x="232" y="241"/>
                    </a:lnTo>
                    <a:lnTo>
                      <a:pt x="210" y="236"/>
                    </a:lnTo>
                    <a:lnTo>
                      <a:pt x="175" y="229"/>
                    </a:lnTo>
                    <a:lnTo>
                      <a:pt x="141" y="228"/>
                    </a:lnTo>
                    <a:lnTo>
                      <a:pt x="121" y="228"/>
                    </a:lnTo>
                    <a:lnTo>
                      <a:pt x="90" y="230"/>
                    </a:lnTo>
                    <a:lnTo>
                      <a:pt x="54" y="237"/>
                    </a:lnTo>
                    <a:lnTo>
                      <a:pt x="31" y="246"/>
                    </a:lnTo>
                    <a:lnTo>
                      <a:pt x="16" y="255"/>
                    </a:lnTo>
                    <a:lnTo>
                      <a:pt x="0" y="268"/>
                    </a:lnTo>
                  </a:path>
                </a:pathLst>
              </a:custGeom>
              <a:gradFill rotWithShape="0">
                <a:gsLst>
                  <a:gs pos="0">
                    <a:schemeClr val="folHlink"/>
                  </a:gs>
                  <a:gs pos="50000">
                    <a:schemeClr val="accent1"/>
                  </a:gs>
                  <a:gs pos="100000">
                    <a:schemeClr val="folHlink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/>
              </a:p>
            </p:txBody>
          </p:sp>
          <p:sp>
            <p:nvSpPr>
              <p:cNvPr id="28" name="Freeform 46"/>
              <p:cNvSpPr>
                <a:spLocks/>
              </p:cNvSpPr>
              <p:nvPr/>
            </p:nvSpPr>
            <p:spPr bwMode="ltGray">
              <a:xfrm>
                <a:off x="4319" y="976"/>
                <a:ext cx="832" cy="420"/>
              </a:xfrm>
              <a:custGeom>
                <a:avLst/>
                <a:gdLst>
                  <a:gd name="T0" fmla="*/ 0 w 832"/>
                  <a:gd name="T1" fmla="*/ 0 h 420"/>
                  <a:gd name="T2" fmla="*/ 0 w 832"/>
                  <a:gd name="T3" fmla="*/ 356 h 420"/>
                  <a:gd name="T4" fmla="*/ 84 w 832"/>
                  <a:gd name="T5" fmla="*/ 374 h 420"/>
                  <a:gd name="T6" fmla="*/ 153 w 832"/>
                  <a:gd name="T7" fmla="*/ 393 h 420"/>
                  <a:gd name="T8" fmla="*/ 210 w 832"/>
                  <a:gd name="T9" fmla="*/ 404 h 420"/>
                  <a:gd name="T10" fmla="*/ 258 w 832"/>
                  <a:gd name="T11" fmla="*/ 410 h 420"/>
                  <a:gd name="T12" fmla="*/ 312 w 832"/>
                  <a:gd name="T13" fmla="*/ 416 h 420"/>
                  <a:gd name="T14" fmla="*/ 402 w 832"/>
                  <a:gd name="T15" fmla="*/ 419 h 420"/>
                  <a:gd name="T16" fmla="*/ 485 w 832"/>
                  <a:gd name="T17" fmla="*/ 412 h 420"/>
                  <a:gd name="T18" fmla="*/ 570 w 832"/>
                  <a:gd name="T19" fmla="*/ 399 h 420"/>
                  <a:gd name="T20" fmla="*/ 652 w 832"/>
                  <a:gd name="T21" fmla="*/ 377 h 420"/>
                  <a:gd name="T22" fmla="*/ 724 w 832"/>
                  <a:gd name="T23" fmla="*/ 347 h 420"/>
                  <a:gd name="T24" fmla="*/ 784 w 832"/>
                  <a:gd name="T25" fmla="*/ 306 h 420"/>
                  <a:gd name="T26" fmla="*/ 829 w 832"/>
                  <a:gd name="T27" fmla="*/ 291 h 420"/>
                  <a:gd name="T28" fmla="*/ 831 w 832"/>
                  <a:gd name="T29" fmla="*/ 2 h 420"/>
                  <a:gd name="T30" fmla="*/ 786 w 832"/>
                  <a:gd name="T31" fmla="*/ 9 h 420"/>
                  <a:gd name="T32" fmla="*/ 726 w 832"/>
                  <a:gd name="T33" fmla="*/ 29 h 420"/>
                  <a:gd name="T34" fmla="*/ 654 w 832"/>
                  <a:gd name="T35" fmla="*/ 55 h 420"/>
                  <a:gd name="T36" fmla="*/ 585 w 832"/>
                  <a:gd name="T37" fmla="*/ 70 h 420"/>
                  <a:gd name="T38" fmla="*/ 515 w 832"/>
                  <a:gd name="T39" fmla="*/ 78 h 420"/>
                  <a:gd name="T40" fmla="*/ 468 w 832"/>
                  <a:gd name="T41" fmla="*/ 82 h 420"/>
                  <a:gd name="T42" fmla="*/ 428 w 832"/>
                  <a:gd name="T43" fmla="*/ 84 h 420"/>
                  <a:gd name="T44" fmla="*/ 358 w 832"/>
                  <a:gd name="T45" fmla="*/ 84 h 420"/>
                  <a:gd name="T46" fmla="*/ 314 w 832"/>
                  <a:gd name="T47" fmla="*/ 81 h 420"/>
                  <a:gd name="T48" fmla="*/ 274 w 832"/>
                  <a:gd name="T49" fmla="*/ 76 h 420"/>
                  <a:gd name="T50" fmla="*/ 229 w 832"/>
                  <a:gd name="T51" fmla="*/ 73 h 420"/>
                  <a:gd name="T52" fmla="*/ 190 w 832"/>
                  <a:gd name="T53" fmla="*/ 66 h 420"/>
                  <a:gd name="T54" fmla="*/ 140 w 832"/>
                  <a:gd name="T55" fmla="*/ 57 h 420"/>
                  <a:gd name="T56" fmla="*/ 96 w 832"/>
                  <a:gd name="T57" fmla="*/ 44 h 420"/>
                  <a:gd name="T58" fmla="*/ 49 w 832"/>
                  <a:gd name="T59" fmla="*/ 24 h 420"/>
                  <a:gd name="T60" fmla="*/ 0 w 832"/>
                  <a:gd name="T61" fmla="*/ 0 h 4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832" h="420">
                    <a:moveTo>
                      <a:pt x="0" y="0"/>
                    </a:moveTo>
                    <a:lnTo>
                      <a:pt x="0" y="356"/>
                    </a:lnTo>
                    <a:lnTo>
                      <a:pt x="84" y="374"/>
                    </a:lnTo>
                    <a:lnTo>
                      <a:pt x="153" y="393"/>
                    </a:lnTo>
                    <a:lnTo>
                      <a:pt x="210" y="404"/>
                    </a:lnTo>
                    <a:lnTo>
                      <a:pt x="258" y="410"/>
                    </a:lnTo>
                    <a:lnTo>
                      <a:pt x="312" y="416"/>
                    </a:lnTo>
                    <a:lnTo>
                      <a:pt x="402" y="419"/>
                    </a:lnTo>
                    <a:lnTo>
                      <a:pt x="485" y="412"/>
                    </a:lnTo>
                    <a:lnTo>
                      <a:pt x="570" y="399"/>
                    </a:lnTo>
                    <a:lnTo>
                      <a:pt x="652" y="377"/>
                    </a:lnTo>
                    <a:lnTo>
                      <a:pt x="724" y="347"/>
                    </a:lnTo>
                    <a:lnTo>
                      <a:pt x="784" y="306"/>
                    </a:lnTo>
                    <a:lnTo>
                      <a:pt x="829" y="291"/>
                    </a:lnTo>
                    <a:lnTo>
                      <a:pt x="831" y="2"/>
                    </a:lnTo>
                    <a:lnTo>
                      <a:pt x="786" y="9"/>
                    </a:lnTo>
                    <a:lnTo>
                      <a:pt x="726" y="29"/>
                    </a:lnTo>
                    <a:lnTo>
                      <a:pt x="654" y="55"/>
                    </a:lnTo>
                    <a:lnTo>
                      <a:pt x="585" y="70"/>
                    </a:lnTo>
                    <a:lnTo>
                      <a:pt x="515" y="78"/>
                    </a:lnTo>
                    <a:lnTo>
                      <a:pt x="468" y="82"/>
                    </a:lnTo>
                    <a:lnTo>
                      <a:pt x="428" y="84"/>
                    </a:lnTo>
                    <a:lnTo>
                      <a:pt x="358" y="84"/>
                    </a:lnTo>
                    <a:lnTo>
                      <a:pt x="314" y="81"/>
                    </a:lnTo>
                    <a:lnTo>
                      <a:pt x="274" y="76"/>
                    </a:lnTo>
                    <a:lnTo>
                      <a:pt x="229" y="73"/>
                    </a:lnTo>
                    <a:lnTo>
                      <a:pt x="190" y="66"/>
                    </a:lnTo>
                    <a:lnTo>
                      <a:pt x="140" y="57"/>
                    </a:lnTo>
                    <a:lnTo>
                      <a:pt x="96" y="44"/>
                    </a:lnTo>
                    <a:lnTo>
                      <a:pt x="49" y="24"/>
                    </a:lnTo>
                    <a:lnTo>
                      <a:pt x="0" y="0"/>
                    </a:lnTo>
                  </a:path>
                </a:pathLst>
              </a:custGeom>
              <a:gradFill rotWithShape="0">
                <a:gsLst>
                  <a:gs pos="0">
                    <a:schemeClr val="folHlink"/>
                  </a:gs>
                  <a:gs pos="50000">
                    <a:schemeClr val="accent1"/>
                  </a:gs>
                  <a:gs pos="100000">
                    <a:schemeClr val="folHlink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/>
              </a:p>
            </p:txBody>
          </p:sp>
        </p:grpSp>
      </p:grpSp>
      <p:sp>
        <p:nvSpPr>
          <p:cNvPr id="3121" name="Rectangle 49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ru-RU" noProof="0" smtClean="0"/>
              <a:t>Образец заголовка</a:t>
            </a:r>
          </a:p>
        </p:txBody>
      </p:sp>
      <p:sp>
        <p:nvSpPr>
          <p:cNvPr id="3122" name="Rectangle 5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ru-RU" noProof="0" smtClean="0"/>
              <a:t>Образец подзаголовка</a:t>
            </a:r>
          </a:p>
        </p:txBody>
      </p:sp>
      <p:sp>
        <p:nvSpPr>
          <p:cNvPr id="51" name="Rectangle 51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ED9E2EE-3D2F-4174-B00C-9820A6651FBE}" type="datetimeFigureOut">
              <a:rPr lang="ru-RU" smtClean="0"/>
              <a:t>21.02.2021</a:t>
            </a:fld>
            <a:endParaRPr lang="ru-RU" dirty="0"/>
          </a:p>
        </p:txBody>
      </p:sp>
      <p:sp>
        <p:nvSpPr>
          <p:cNvPr id="52" name="Rectangle 5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53" name="Rectangle 5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6C11AE-E499-4F19-957D-41ADA5CFA71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980285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ED9E2EE-3D2F-4174-B00C-9820A6651FBE}" type="datetimeFigureOut">
              <a:rPr lang="ru-RU" smtClean="0"/>
              <a:t>21.02.2021</a:t>
            </a:fld>
            <a:endParaRPr lang="ru-RU" dirty="0"/>
          </a:p>
        </p:txBody>
      </p:sp>
      <p:sp>
        <p:nvSpPr>
          <p:cNvPr id="5" name="Rectangle 5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6" name="Rectangle 5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06C11AE-E499-4F19-957D-41ADA5CFA71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808019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15100" y="914400"/>
            <a:ext cx="1943100" cy="5486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85800" y="914400"/>
            <a:ext cx="5676900" cy="5486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ED9E2EE-3D2F-4174-B00C-9820A6651FBE}" type="datetimeFigureOut">
              <a:rPr lang="ru-RU" smtClean="0"/>
              <a:t>21.02.2021</a:t>
            </a:fld>
            <a:endParaRPr lang="ru-RU" dirty="0"/>
          </a:p>
        </p:txBody>
      </p:sp>
      <p:sp>
        <p:nvSpPr>
          <p:cNvPr id="5" name="Rectangle 5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6" name="Rectangle 5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06C11AE-E499-4F19-957D-41ADA5CFA71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488766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ED9E2EE-3D2F-4174-B00C-9820A6651FBE}" type="datetimeFigureOut">
              <a:rPr lang="ru-RU" smtClean="0"/>
              <a:t>21.02.2021</a:t>
            </a:fld>
            <a:endParaRPr lang="ru-RU" dirty="0"/>
          </a:p>
        </p:txBody>
      </p:sp>
      <p:sp>
        <p:nvSpPr>
          <p:cNvPr id="5" name="Rectangle 5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6" name="Rectangle 5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06C11AE-E499-4F19-957D-41ADA5CFA71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798023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5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ED9E2EE-3D2F-4174-B00C-9820A6651FBE}" type="datetimeFigureOut">
              <a:rPr lang="ru-RU" smtClean="0"/>
              <a:t>21.02.2021</a:t>
            </a:fld>
            <a:endParaRPr lang="ru-RU" dirty="0"/>
          </a:p>
        </p:txBody>
      </p:sp>
      <p:sp>
        <p:nvSpPr>
          <p:cNvPr id="5" name="Rectangle 5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6" name="Rectangle 5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06C11AE-E499-4F19-957D-41ADA5CFA71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576466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85800" y="22860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22860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5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ED9E2EE-3D2F-4174-B00C-9820A6651FBE}" type="datetimeFigureOut">
              <a:rPr lang="ru-RU" smtClean="0"/>
              <a:t>21.02.2021</a:t>
            </a:fld>
            <a:endParaRPr lang="ru-RU" dirty="0"/>
          </a:p>
        </p:txBody>
      </p:sp>
      <p:sp>
        <p:nvSpPr>
          <p:cNvPr id="6" name="Rectangle 5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7" name="Rectangle 5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06C11AE-E499-4F19-957D-41ADA5CFA71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911897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5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ED9E2EE-3D2F-4174-B00C-9820A6651FBE}" type="datetimeFigureOut">
              <a:rPr lang="ru-RU" smtClean="0"/>
              <a:t>21.02.2021</a:t>
            </a:fld>
            <a:endParaRPr lang="ru-RU" dirty="0"/>
          </a:p>
        </p:txBody>
      </p:sp>
      <p:sp>
        <p:nvSpPr>
          <p:cNvPr id="8" name="Rectangle 5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9" name="Rectangle 5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06C11AE-E499-4F19-957D-41ADA5CFA71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781761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5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ED9E2EE-3D2F-4174-B00C-9820A6651FBE}" type="datetimeFigureOut">
              <a:rPr lang="ru-RU" smtClean="0"/>
              <a:t>21.02.2021</a:t>
            </a:fld>
            <a:endParaRPr lang="ru-RU" dirty="0"/>
          </a:p>
        </p:txBody>
      </p:sp>
      <p:sp>
        <p:nvSpPr>
          <p:cNvPr id="4" name="Rectangle 5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5" name="Rectangle 5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06C11AE-E499-4F19-957D-41ADA5CFA71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384459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ED9E2EE-3D2F-4174-B00C-9820A6651FBE}" type="datetimeFigureOut">
              <a:rPr lang="ru-RU" smtClean="0"/>
              <a:t>21.02.2021</a:t>
            </a:fld>
            <a:endParaRPr lang="ru-RU" dirty="0"/>
          </a:p>
        </p:txBody>
      </p:sp>
      <p:sp>
        <p:nvSpPr>
          <p:cNvPr id="3" name="Rectangle 5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4" name="Rectangle 5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06C11AE-E499-4F19-957D-41ADA5CFA71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788019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5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ED9E2EE-3D2F-4174-B00C-9820A6651FBE}" type="datetimeFigureOut">
              <a:rPr lang="ru-RU" smtClean="0"/>
              <a:t>21.02.2021</a:t>
            </a:fld>
            <a:endParaRPr lang="ru-RU" dirty="0"/>
          </a:p>
        </p:txBody>
      </p:sp>
      <p:sp>
        <p:nvSpPr>
          <p:cNvPr id="6" name="Rectangle 5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7" name="Rectangle 5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06C11AE-E499-4F19-957D-41ADA5CFA71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734945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5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ED9E2EE-3D2F-4174-B00C-9820A6651FBE}" type="datetimeFigureOut">
              <a:rPr lang="ru-RU" smtClean="0"/>
              <a:t>21.02.2021</a:t>
            </a:fld>
            <a:endParaRPr lang="ru-RU" dirty="0"/>
          </a:p>
        </p:txBody>
      </p:sp>
      <p:sp>
        <p:nvSpPr>
          <p:cNvPr id="6" name="Rectangle 5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7" name="Rectangle 5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06C11AE-E499-4F19-957D-41ADA5CFA71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77191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48"/>
          <p:cNvGrpSpPr>
            <a:grpSpLocks/>
          </p:cNvGrpSpPr>
          <p:nvPr/>
        </p:nvGrpSpPr>
        <p:grpSpPr bwMode="auto">
          <a:xfrm>
            <a:off x="0" y="-17463"/>
            <a:ext cx="9178925" cy="6905626"/>
            <a:chOff x="0" y="-11"/>
            <a:chExt cx="5782" cy="4350"/>
          </a:xfrm>
        </p:grpSpPr>
        <p:sp>
          <p:nvSpPr>
            <p:cNvPr id="1032" name="Rectangle 2"/>
            <p:cNvSpPr>
              <a:spLocks noChangeArrowheads="1"/>
            </p:cNvSpPr>
            <p:nvPr/>
          </p:nvSpPr>
          <p:spPr bwMode="hidden">
            <a:xfrm>
              <a:off x="0" y="1008"/>
              <a:ext cx="5774" cy="3331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 Cyr" charset="-52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 Cyr" charset="-52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 Cyr" charset="-52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 Cyr" charset="-52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 Cyr" charset="-52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 Cyr" charset="-52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 Cyr" charset="-52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 Cyr" charset="-52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 Cyr" charset="-52"/>
                </a:defRPr>
              </a:lvl9pPr>
            </a:lstStyle>
            <a:p>
              <a:pPr>
                <a:defRPr/>
              </a:pPr>
              <a:endParaRPr lang="ru-RU" altLang="ru-RU" dirty="0" smtClean="0"/>
            </a:p>
          </p:txBody>
        </p:sp>
        <p:sp>
          <p:nvSpPr>
            <p:cNvPr id="1033" name="Rectangle 3"/>
            <p:cNvSpPr>
              <a:spLocks noChangeArrowheads="1"/>
            </p:cNvSpPr>
            <p:nvPr/>
          </p:nvSpPr>
          <p:spPr bwMode="hidden">
            <a:xfrm>
              <a:off x="0" y="0"/>
              <a:ext cx="5759" cy="864"/>
            </a:xfrm>
            <a:prstGeom prst="rect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 Cyr" charset="-52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 Cyr" charset="-52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 Cyr" charset="-52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 Cyr" charset="-52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 Cyr" charset="-52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 Cyr" charset="-52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 Cyr" charset="-52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 Cyr" charset="-52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 Cyr" charset="-52"/>
                </a:defRPr>
              </a:lvl9pPr>
            </a:lstStyle>
            <a:p>
              <a:pPr>
                <a:defRPr/>
              </a:pPr>
              <a:endParaRPr lang="ru-RU" altLang="ru-RU" dirty="0" smtClean="0"/>
            </a:p>
          </p:txBody>
        </p:sp>
        <p:grpSp>
          <p:nvGrpSpPr>
            <p:cNvPr id="1034" name="Group 6"/>
            <p:cNvGrpSpPr>
              <a:grpSpLocks/>
            </p:cNvGrpSpPr>
            <p:nvPr/>
          </p:nvGrpSpPr>
          <p:grpSpPr bwMode="auto">
            <a:xfrm>
              <a:off x="5301" y="-11"/>
              <a:ext cx="481" cy="4284"/>
              <a:chOff x="5301" y="-11"/>
              <a:chExt cx="481" cy="4284"/>
            </a:xfrm>
          </p:grpSpPr>
          <p:sp>
            <p:nvSpPr>
              <p:cNvPr id="2" name="Freeform 4"/>
              <p:cNvSpPr>
                <a:spLocks/>
              </p:cNvSpPr>
              <p:nvPr/>
            </p:nvSpPr>
            <p:spPr bwMode="ltGray">
              <a:xfrm>
                <a:off x="5301" y="-11"/>
                <a:ext cx="241" cy="4284"/>
              </a:xfrm>
              <a:custGeom>
                <a:avLst/>
                <a:gdLst>
                  <a:gd name="T0" fmla="*/ 0 w 241"/>
                  <a:gd name="T1" fmla="*/ 4234 h 4284"/>
                  <a:gd name="T2" fmla="*/ 0 w 241"/>
                  <a:gd name="T3" fmla="*/ 0 h 4284"/>
                  <a:gd name="T4" fmla="*/ 240 w 241"/>
                  <a:gd name="T5" fmla="*/ 0 h 4284"/>
                  <a:gd name="T6" fmla="*/ 240 w 241"/>
                  <a:gd name="T7" fmla="*/ 4234 h 4284"/>
                  <a:gd name="T8" fmla="*/ 192 w 241"/>
                  <a:gd name="T9" fmla="*/ 4283 h 4284"/>
                  <a:gd name="T10" fmla="*/ 144 w 241"/>
                  <a:gd name="T11" fmla="*/ 4281 h 4284"/>
                  <a:gd name="T12" fmla="*/ 112 w 241"/>
                  <a:gd name="T13" fmla="*/ 4281 h 4284"/>
                  <a:gd name="T14" fmla="*/ 49 w 241"/>
                  <a:gd name="T15" fmla="*/ 4281 h 4284"/>
                  <a:gd name="T16" fmla="*/ 0 w 241"/>
                  <a:gd name="T17" fmla="*/ 4234 h 4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41" h="4284">
                    <a:moveTo>
                      <a:pt x="0" y="4234"/>
                    </a:moveTo>
                    <a:lnTo>
                      <a:pt x="0" y="0"/>
                    </a:lnTo>
                    <a:lnTo>
                      <a:pt x="240" y="0"/>
                    </a:lnTo>
                    <a:lnTo>
                      <a:pt x="240" y="4234"/>
                    </a:lnTo>
                    <a:lnTo>
                      <a:pt x="192" y="4283"/>
                    </a:lnTo>
                    <a:lnTo>
                      <a:pt x="144" y="4281"/>
                    </a:lnTo>
                    <a:lnTo>
                      <a:pt x="112" y="4281"/>
                    </a:lnTo>
                    <a:lnTo>
                      <a:pt x="49" y="4281"/>
                    </a:lnTo>
                    <a:lnTo>
                      <a:pt x="0" y="4234"/>
                    </a:lnTo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50000">
                    <a:schemeClr val="bg1"/>
                  </a:gs>
                  <a:gs pos="100000">
                    <a:schemeClr val="bg2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/>
              </a:p>
            </p:txBody>
          </p:sp>
          <p:sp>
            <p:nvSpPr>
              <p:cNvPr id="1029" name="Freeform 5"/>
              <p:cNvSpPr>
                <a:spLocks/>
              </p:cNvSpPr>
              <p:nvPr/>
            </p:nvSpPr>
            <p:spPr bwMode="ltGray">
              <a:xfrm>
                <a:off x="5541" y="-11"/>
                <a:ext cx="241" cy="4284"/>
              </a:xfrm>
              <a:custGeom>
                <a:avLst/>
                <a:gdLst>
                  <a:gd name="T0" fmla="*/ 0 w 241"/>
                  <a:gd name="T1" fmla="*/ 4234 h 4284"/>
                  <a:gd name="T2" fmla="*/ 0 w 241"/>
                  <a:gd name="T3" fmla="*/ 0 h 4284"/>
                  <a:gd name="T4" fmla="*/ 240 w 241"/>
                  <a:gd name="T5" fmla="*/ 0 h 4284"/>
                  <a:gd name="T6" fmla="*/ 240 w 241"/>
                  <a:gd name="T7" fmla="*/ 4234 h 4284"/>
                  <a:gd name="T8" fmla="*/ 192 w 241"/>
                  <a:gd name="T9" fmla="*/ 4283 h 4284"/>
                  <a:gd name="T10" fmla="*/ 144 w 241"/>
                  <a:gd name="T11" fmla="*/ 4281 h 4284"/>
                  <a:gd name="T12" fmla="*/ 112 w 241"/>
                  <a:gd name="T13" fmla="*/ 4281 h 4284"/>
                  <a:gd name="T14" fmla="*/ 49 w 241"/>
                  <a:gd name="T15" fmla="*/ 4281 h 4284"/>
                  <a:gd name="T16" fmla="*/ 0 w 241"/>
                  <a:gd name="T17" fmla="*/ 4234 h 4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41" h="4284">
                    <a:moveTo>
                      <a:pt x="0" y="4234"/>
                    </a:moveTo>
                    <a:lnTo>
                      <a:pt x="0" y="0"/>
                    </a:lnTo>
                    <a:lnTo>
                      <a:pt x="240" y="0"/>
                    </a:lnTo>
                    <a:lnTo>
                      <a:pt x="240" y="4234"/>
                    </a:lnTo>
                    <a:lnTo>
                      <a:pt x="192" y="4283"/>
                    </a:lnTo>
                    <a:lnTo>
                      <a:pt x="144" y="4281"/>
                    </a:lnTo>
                    <a:lnTo>
                      <a:pt x="112" y="4281"/>
                    </a:lnTo>
                    <a:lnTo>
                      <a:pt x="49" y="4281"/>
                    </a:lnTo>
                    <a:lnTo>
                      <a:pt x="0" y="4234"/>
                    </a:lnTo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50000">
                    <a:schemeClr val="bg1"/>
                  </a:gs>
                  <a:gs pos="100000">
                    <a:schemeClr val="bg2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/>
              </a:p>
            </p:txBody>
          </p:sp>
        </p:grpSp>
        <p:grpSp>
          <p:nvGrpSpPr>
            <p:cNvPr id="1035" name="Group 9"/>
            <p:cNvGrpSpPr>
              <a:grpSpLocks/>
            </p:cNvGrpSpPr>
            <p:nvPr/>
          </p:nvGrpSpPr>
          <p:grpSpPr bwMode="auto">
            <a:xfrm>
              <a:off x="0" y="0"/>
              <a:ext cx="481" cy="4273"/>
              <a:chOff x="0" y="0"/>
              <a:chExt cx="481" cy="4273"/>
            </a:xfrm>
          </p:grpSpPr>
          <p:sp>
            <p:nvSpPr>
              <p:cNvPr id="1031" name="Freeform 7"/>
              <p:cNvSpPr>
                <a:spLocks/>
              </p:cNvSpPr>
              <p:nvPr/>
            </p:nvSpPr>
            <p:spPr bwMode="ltGray">
              <a:xfrm>
                <a:off x="0" y="0"/>
                <a:ext cx="241" cy="4273"/>
              </a:xfrm>
              <a:custGeom>
                <a:avLst/>
                <a:gdLst>
                  <a:gd name="T0" fmla="*/ 0 w 241"/>
                  <a:gd name="T1" fmla="*/ 4223 h 4273"/>
                  <a:gd name="T2" fmla="*/ 0 w 241"/>
                  <a:gd name="T3" fmla="*/ 0 h 4273"/>
                  <a:gd name="T4" fmla="*/ 240 w 241"/>
                  <a:gd name="T5" fmla="*/ 0 h 4273"/>
                  <a:gd name="T6" fmla="*/ 240 w 241"/>
                  <a:gd name="T7" fmla="*/ 4223 h 4273"/>
                  <a:gd name="T8" fmla="*/ 192 w 241"/>
                  <a:gd name="T9" fmla="*/ 4272 h 4273"/>
                  <a:gd name="T10" fmla="*/ 144 w 241"/>
                  <a:gd name="T11" fmla="*/ 4270 h 4273"/>
                  <a:gd name="T12" fmla="*/ 112 w 241"/>
                  <a:gd name="T13" fmla="*/ 4270 h 4273"/>
                  <a:gd name="T14" fmla="*/ 49 w 241"/>
                  <a:gd name="T15" fmla="*/ 4270 h 4273"/>
                  <a:gd name="T16" fmla="*/ 0 w 241"/>
                  <a:gd name="T17" fmla="*/ 4223 h 42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41" h="4273">
                    <a:moveTo>
                      <a:pt x="0" y="4223"/>
                    </a:moveTo>
                    <a:lnTo>
                      <a:pt x="0" y="0"/>
                    </a:lnTo>
                    <a:lnTo>
                      <a:pt x="240" y="0"/>
                    </a:lnTo>
                    <a:lnTo>
                      <a:pt x="240" y="4223"/>
                    </a:lnTo>
                    <a:lnTo>
                      <a:pt x="192" y="4272"/>
                    </a:lnTo>
                    <a:lnTo>
                      <a:pt x="144" y="4270"/>
                    </a:lnTo>
                    <a:lnTo>
                      <a:pt x="112" y="4270"/>
                    </a:lnTo>
                    <a:lnTo>
                      <a:pt x="49" y="4270"/>
                    </a:lnTo>
                    <a:lnTo>
                      <a:pt x="0" y="4223"/>
                    </a:lnTo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50000">
                    <a:schemeClr val="bg1"/>
                  </a:gs>
                  <a:gs pos="100000">
                    <a:schemeClr val="bg2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/>
              </a:p>
            </p:txBody>
          </p:sp>
          <p:sp>
            <p:nvSpPr>
              <p:cNvPr id="3" name="Freeform 8"/>
              <p:cNvSpPr>
                <a:spLocks/>
              </p:cNvSpPr>
              <p:nvPr/>
            </p:nvSpPr>
            <p:spPr bwMode="ltGray">
              <a:xfrm>
                <a:off x="240" y="0"/>
                <a:ext cx="241" cy="4273"/>
              </a:xfrm>
              <a:custGeom>
                <a:avLst/>
                <a:gdLst>
                  <a:gd name="T0" fmla="*/ 0 w 241"/>
                  <a:gd name="T1" fmla="*/ 4223 h 4273"/>
                  <a:gd name="T2" fmla="*/ 0 w 241"/>
                  <a:gd name="T3" fmla="*/ 0 h 4273"/>
                  <a:gd name="T4" fmla="*/ 240 w 241"/>
                  <a:gd name="T5" fmla="*/ 0 h 4273"/>
                  <a:gd name="T6" fmla="*/ 240 w 241"/>
                  <a:gd name="T7" fmla="*/ 4223 h 4273"/>
                  <a:gd name="T8" fmla="*/ 192 w 241"/>
                  <a:gd name="T9" fmla="*/ 4272 h 4273"/>
                  <a:gd name="T10" fmla="*/ 144 w 241"/>
                  <a:gd name="T11" fmla="*/ 4270 h 4273"/>
                  <a:gd name="T12" fmla="*/ 112 w 241"/>
                  <a:gd name="T13" fmla="*/ 4270 h 4273"/>
                  <a:gd name="T14" fmla="*/ 49 w 241"/>
                  <a:gd name="T15" fmla="*/ 4270 h 4273"/>
                  <a:gd name="T16" fmla="*/ 0 w 241"/>
                  <a:gd name="T17" fmla="*/ 4223 h 42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41" h="4273">
                    <a:moveTo>
                      <a:pt x="0" y="4223"/>
                    </a:moveTo>
                    <a:lnTo>
                      <a:pt x="0" y="0"/>
                    </a:lnTo>
                    <a:lnTo>
                      <a:pt x="240" y="0"/>
                    </a:lnTo>
                    <a:lnTo>
                      <a:pt x="240" y="4223"/>
                    </a:lnTo>
                    <a:lnTo>
                      <a:pt x="192" y="4272"/>
                    </a:lnTo>
                    <a:lnTo>
                      <a:pt x="144" y="4270"/>
                    </a:lnTo>
                    <a:lnTo>
                      <a:pt x="112" y="4270"/>
                    </a:lnTo>
                    <a:lnTo>
                      <a:pt x="49" y="4270"/>
                    </a:lnTo>
                    <a:lnTo>
                      <a:pt x="0" y="4223"/>
                    </a:lnTo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50000">
                    <a:schemeClr val="bg1"/>
                  </a:gs>
                  <a:gs pos="100000">
                    <a:schemeClr val="bg2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/>
              </a:p>
            </p:txBody>
          </p:sp>
        </p:grpSp>
        <p:grpSp>
          <p:nvGrpSpPr>
            <p:cNvPr id="1036" name="Group 47"/>
            <p:cNvGrpSpPr>
              <a:grpSpLocks/>
            </p:cNvGrpSpPr>
            <p:nvPr/>
          </p:nvGrpSpPr>
          <p:grpSpPr bwMode="auto">
            <a:xfrm>
              <a:off x="82" y="22"/>
              <a:ext cx="5590" cy="891"/>
              <a:chOff x="82" y="22"/>
              <a:chExt cx="5590" cy="891"/>
            </a:xfrm>
          </p:grpSpPr>
          <p:grpSp>
            <p:nvGrpSpPr>
              <p:cNvPr id="1037" name="Group 28"/>
              <p:cNvGrpSpPr>
                <a:grpSpLocks/>
              </p:cNvGrpSpPr>
              <p:nvPr/>
            </p:nvGrpSpPr>
            <p:grpSpPr bwMode="auto">
              <a:xfrm>
                <a:off x="134" y="22"/>
                <a:ext cx="5538" cy="850"/>
                <a:chOff x="134" y="22"/>
                <a:chExt cx="5538" cy="850"/>
              </a:xfrm>
            </p:grpSpPr>
            <p:sp>
              <p:nvSpPr>
                <p:cNvPr id="1056" name="Freeform 10"/>
                <p:cNvSpPr>
                  <a:spLocks/>
                </p:cNvSpPr>
                <p:nvPr/>
              </p:nvSpPr>
              <p:spPr bwMode="ltGray">
                <a:xfrm>
                  <a:off x="5269" y="734"/>
                  <a:ext cx="156" cy="117"/>
                </a:xfrm>
                <a:custGeom>
                  <a:avLst/>
                  <a:gdLst>
                    <a:gd name="T0" fmla="*/ 83 w 156"/>
                    <a:gd name="T1" fmla="*/ 0 h 117"/>
                    <a:gd name="T2" fmla="*/ 134 w 156"/>
                    <a:gd name="T3" fmla="*/ 19 h 117"/>
                    <a:gd name="T4" fmla="*/ 152 w 156"/>
                    <a:gd name="T5" fmla="*/ 45 h 117"/>
                    <a:gd name="T6" fmla="*/ 155 w 156"/>
                    <a:gd name="T7" fmla="*/ 70 h 117"/>
                    <a:gd name="T8" fmla="*/ 155 w 156"/>
                    <a:gd name="T9" fmla="*/ 83 h 117"/>
                    <a:gd name="T10" fmla="*/ 146 w 156"/>
                    <a:gd name="T11" fmla="*/ 99 h 117"/>
                    <a:gd name="T12" fmla="*/ 126 w 156"/>
                    <a:gd name="T13" fmla="*/ 107 h 117"/>
                    <a:gd name="T14" fmla="*/ 105 w 156"/>
                    <a:gd name="T15" fmla="*/ 113 h 117"/>
                    <a:gd name="T16" fmla="*/ 86 w 156"/>
                    <a:gd name="T17" fmla="*/ 116 h 117"/>
                    <a:gd name="T18" fmla="*/ 69 w 156"/>
                    <a:gd name="T19" fmla="*/ 116 h 117"/>
                    <a:gd name="T20" fmla="*/ 41 w 156"/>
                    <a:gd name="T21" fmla="*/ 111 h 117"/>
                    <a:gd name="T22" fmla="*/ 21 w 156"/>
                    <a:gd name="T23" fmla="*/ 106 h 117"/>
                    <a:gd name="T24" fmla="*/ 9 w 156"/>
                    <a:gd name="T25" fmla="*/ 98 h 117"/>
                    <a:gd name="T26" fmla="*/ 2 w 156"/>
                    <a:gd name="T27" fmla="*/ 89 h 117"/>
                    <a:gd name="T28" fmla="*/ 0 w 156"/>
                    <a:gd name="T29" fmla="*/ 78 h 117"/>
                    <a:gd name="T30" fmla="*/ 2 w 156"/>
                    <a:gd name="T31" fmla="*/ 60 h 117"/>
                    <a:gd name="T32" fmla="*/ 9 w 156"/>
                    <a:gd name="T33" fmla="*/ 11 h 117"/>
                    <a:gd name="T34" fmla="*/ 83 w 156"/>
                    <a:gd name="T35" fmla="*/ 0 h 117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156" h="117">
                      <a:moveTo>
                        <a:pt x="83" y="0"/>
                      </a:moveTo>
                      <a:lnTo>
                        <a:pt x="134" y="19"/>
                      </a:lnTo>
                      <a:lnTo>
                        <a:pt x="152" y="45"/>
                      </a:lnTo>
                      <a:lnTo>
                        <a:pt x="155" y="70"/>
                      </a:lnTo>
                      <a:lnTo>
                        <a:pt x="155" y="83"/>
                      </a:lnTo>
                      <a:lnTo>
                        <a:pt x="146" y="99"/>
                      </a:lnTo>
                      <a:lnTo>
                        <a:pt x="126" y="107"/>
                      </a:lnTo>
                      <a:lnTo>
                        <a:pt x="105" y="113"/>
                      </a:lnTo>
                      <a:lnTo>
                        <a:pt x="86" y="116"/>
                      </a:lnTo>
                      <a:lnTo>
                        <a:pt x="69" y="116"/>
                      </a:lnTo>
                      <a:lnTo>
                        <a:pt x="41" y="111"/>
                      </a:lnTo>
                      <a:lnTo>
                        <a:pt x="21" y="106"/>
                      </a:lnTo>
                      <a:lnTo>
                        <a:pt x="9" y="98"/>
                      </a:lnTo>
                      <a:lnTo>
                        <a:pt x="2" y="89"/>
                      </a:lnTo>
                      <a:lnTo>
                        <a:pt x="0" y="78"/>
                      </a:lnTo>
                      <a:lnTo>
                        <a:pt x="2" y="60"/>
                      </a:lnTo>
                      <a:lnTo>
                        <a:pt x="9" y="11"/>
                      </a:lnTo>
                      <a:lnTo>
                        <a:pt x="83" y="0"/>
                      </a:lnTo>
                    </a:path>
                  </a:pathLst>
                </a:custGeom>
                <a:solidFill>
                  <a:schemeClr val="bg2">
                    <a:alpha val="50195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 dirty="0"/>
                </a:p>
              </p:txBody>
            </p:sp>
            <p:sp>
              <p:nvSpPr>
                <p:cNvPr id="1057" name="Freeform 11"/>
                <p:cNvSpPr>
                  <a:spLocks/>
                </p:cNvSpPr>
                <p:nvPr/>
              </p:nvSpPr>
              <p:spPr bwMode="ltGray">
                <a:xfrm>
                  <a:off x="5265" y="746"/>
                  <a:ext cx="88" cy="75"/>
                </a:xfrm>
                <a:custGeom>
                  <a:avLst/>
                  <a:gdLst>
                    <a:gd name="T0" fmla="*/ 0 w 88"/>
                    <a:gd name="T1" fmla="*/ 69 h 75"/>
                    <a:gd name="T2" fmla="*/ 11 w 88"/>
                    <a:gd name="T3" fmla="*/ 0 h 75"/>
                    <a:gd name="T4" fmla="*/ 54 w 88"/>
                    <a:gd name="T5" fmla="*/ 5 h 75"/>
                    <a:gd name="T6" fmla="*/ 87 w 88"/>
                    <a:gd name="T7" fmla="*/ 9 h 75"/>
                    <a:gd name="T8" fmla="*/ 78 w 88"/>
                    <a:gd name="T9" fmla="*/ 74 h 75"/>
                    <a:gd name="T10" fmla="*/ 75 w 88"/>
                    <a:gd name="T11" fmla="*/ 59 h 75"/>
                    <a:gd name="T12" fmla="*/ 65 w 88"/>
                    <a:gd name="T13" fmla="*/ 48 h 75"/>
                    <a:gd name="T14" fmla="*/ 47 w 88"/>
                    <a:gd name="T15" fmla="*/ 44 h 75"/>
                    <a:gd name="T16" fmla="*/ 27 w 88"/>
                    <a:gd name="T17" fmla="*/ 45 h 75"/>
                    <a:gd name="T18" fmla="*/ 11 w 88"/>
                    <a:gd name="T19" fmla="*/ 52 h 75"/>
                    <a:gd name="T20" fmla="*/ 0 w 88"/>
                    <a:gd name="T21" fmla="*/ 69 h 75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88" h="75">
                      <a:moveTo>
                        <a:pt x="0" y="69"/>
                      </a:moveTo>
                      <a:lnTo>
                        <a:pt x="11" y="0"/>
                      </a:lnTo>
                      <a:lnTo>
                        <a:pt x="54" y="5"/>
                      </a:lnTo>
                      <a:lnTo>
                        <a:pt x="87" y="9"/>
                      </a:lnTo>
                      <a:lnTo>
                        <a:pt x="78" y="74"/>
                      </a:lnTo>
                      <a:lnTo>
                        <a:pt x="75" y="59"/>
                      </a:lnTo>
                      <a:lnTo>
                        <a:pt x="65" y="48"/>
                      </a:lnTo>
                      <a:lnTo>
                        <a:pt x="47" y="44"/>
                      </a:lnTo>
                      <a:lnTo>
                        <a:pt x="27" y="45"/>
                      </a:lnTo>
                      <a:lnTo>
                        <a:pt x="11" y="52"/>
                      </a:lnTo>
                      <a:lnTo>
                        <a:pt x="0" y="69"/>
                      </a:lnTo>
                    </a:path>
                  </a:pathLst>
                </a:custGeom>
                <a:solidFill>
                  <a:schemeClr val="bg2">
                    <a:alpha val="50195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 dirty="0"/>
                </a:p>
              </p:txBody>
            </p:sp>
            <p:sp>
              <p:nvSpPr>
                <p:cNvPr id="4" name="Freeform 12"/>
                <p:cNvSpPr>
                  <a:spLocks/>
                </p:cNvSpPr>
                <p:nvPr/>
              </p:nvSpPr>
              <p:spPr bwMode="ltGray">
                <a:xfrm>
                  <a:off x="475" y="725"/>
                  <a:ext cx="156" cy="117"/>
                </a:xfrm>
                <a:custGeom>
                  <a:avLst/>
                  <a:gdLst>
                    <a:gd name="T0" fmla="*/ 72 w 156"/>
                    <a:gd name="T1" fmla="*/ 0 h 117"/>
                    <a:gd name="T2" fmla="*/ 21 w 156"/>
                    <a:gd name="T3" fmla="*/ 19 h 117"/>
                    <a:gd name="T4" fmla="*/ 3 w 156"/>
                    <a:gd name="T5" fmla="*/ 45 h 117"/>
                    <a:gd name="T6" fmla="*/ 0 w 156"/>
                    <a:gd name="T7" fmla="*/ 70 h 117"/>
                    <a:gd name="T8" fmla="*/ 0 w 156"/>
                    <a:gd name="T9" fmla="*/ 83 h 117"/>
                    <a:gd name="T10" fmla="*/ 9 w 156"/>
                    <a:gd name="T11" fmla="*/ 99 h 117"/>
                    <a:gd name="T12" fmla="*/ 29 w 156"/>
                    <a:gd name="T13" fmla="*/ 107 h 117"/>
                    <a:gd name="T14" fmla="*/ 50 w 156"/>
                    <a:gd name="T15" fmla="*/ 113 h 117"/>
                    <a:gd name="T16" fmla="*/ 69 w 156"/>
                    <a:gd name="T17" fmla="*/ 116 h 117"/>
                    <a:gd name="T18" fmla="*/ 86 w 156"/>
                    <a:gd name="T19" fmla="*/ 116 h 117"/>
                    <a:gd name="T20" fmla="*/ 114 w 156"/>
                    <a:gd name="T21" fmla="*/ 111 h 117"/>
                    <a:gd name="T22" fmla="*/ 134 w 156"/>
                    <a:gd name="T23" fmla="*/ 106 h 117"/>
                    <a:gd name="T24" fmla="*/ 146 w 156"/>
                    <a:gd name="T25" fmla="*/ 98 h 117"/>
                    <a:gd name="T26" fmla="*/ 153 w 156"/>
                    <a:gd name="T27" fmla="*/ 89 h 117"/>
                    <a:gd name="T28" fmla="*/ 155 w 156"/>
                    <a:gd name="T29" fmla="*/ 78 h 117"/>
                    <a:gd name="T30" fmla="*/ 153 w 156"/>
                    <a:gd name="T31" fmla="*/ 60 h 117"/>
                    <a:gd name="T32" fmla="*/ 146 w 156"/>
                    <a:gd name="T33" fmla="*/ 11 h 117"/>
                    <a:gd name="T34" fmla="*/ 72 w 156"/>
                    <a:gd name="T35" fmla="*/ 0 h 117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156" h="117">
                      <a:moveTo>
                        <a:pt x="72" y="0"/>
                      </a:moveTo>
                      <a:lnTo>
                        <a:pt x="21" y="19"/>
                      </a:lnTo>
                      <a:lnTo>
                        <a:pt x="3" y="45"/>
                      </a:lnTo>
                      <a:lnTo>
                        <a:pt x="0" y="70"/>
                      </a:lnTo>
                      <a:lnTo>
                        <a:pt x="0" y="83"/>
                      </a:lnTo>
                      <a:lnTo>
                        <a:pt x="9" y="99"/>
                      </a:lnTo>
                      <a:lnTo>
                        <a:pt x="29" y="107"/>
                      </a:lnTo>
                      <a:lnTo>
                        <a:pt x="50" y="113"/>
                      </a:lnTo>
                      <a:lnTo>
                        <a:pt x="69" y="116"/>
                      </a:lnTo>
                      <a:lnTo>
                        <a:pt x="86" y="116"/>
                      </a:lnTo>
                      <a:lnTo>
                        <a:pt x="114" y="111"/>
                      </a:lnTo>
                      <a:lnTo>
                        <a:pt x="134" y="106"/>
                      </a:lnTo>
                      <a:lnTo>
                        <a:pt x="146" y="98"/>
                      </a:lnTo>
                      <a:lnTo>
                        <a:pt x="153" y="89"/>
                      </a:lnTo>
                      <a:lnTo>
                        <a:pt x="155" y="78"/>
                      </a:lnTo>
                      <a:lnTo>
                        <a:pt x="153" y="60"/>
                      </a:lnTo>
                      <a:lnTo>
                        <a:pt x="146" y="11"/>
                      </a:lnTo>
                      <a:lnTo>
                        <a:pt x="72" y="0"/>
                      </a:lnTo>
                    </a:path>
                  </a:pathLst>
                </a:custGeom>
                <a:solidFill>
                  <a:schemeClr val="bg2">
                    <a:alpha val="50195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 dirty="0"/>
                </a:p>
              </p:txBody>
            </p:sp>
            <p:sp>
              <p:nvSpPr>
                <p:cNvPr id="5" name="Freeform 13"/>
                <p:cNvSpPr>
                  <a:spLocks/>
                </p:cNvSpPr>
                <p:nvPr/>
              </p:nvSpPr>
              <p:spPr bwMode="ltGray">
                <a:xfrm>
                  <a:off x="547" y="738"/>
                  <a:ext cx="88" cy="75"/>
                </a:xfrm>
                <a:custGeom>
                  <a:avLst/>
                  <a:gdLst>
                    <a:gd name="T0" fmla="*/ 87 w 88"/>
                    <a:gd name="T1" fmla="*/ 68 h 75"/>
                    <a:gd name="T2" fmla="*/ 76 w 88"/>
                    <a:gd name="T3" fmla="*/ 0 h 75"/>
                    <a:gd name="T4" fmla="*/ 33 w 88"/>
                    <a:gd name="T5" fmla="*/ 5 h 75"/>
                    <a:gd name="T6" fmla="*/ 0 w 88"/>
                    <a:gd name="T7" fmla="*/ 9 h 75"/>
                    <a:gd name="T8" fmla="*/ 9 w 88"/>
                    <a:gd name="T9" fmla="*/ 74 h 75"/>
                    <a:gd name="T10" fmla="*/ 12 w 88"/>
                    <a:gd name="T11" fmla="*/ 58 h 75"/>
                    <a:gd name="T12" fmla="*/ 22 w 88"/>
                    <a:gd name="T13" fmla="*/ 47 h 75"/>
                    <a:gd name="T14" fmla="*/ 40 w 88"/>
                    <a:gd name="T15" fmla="*/ 44 h 75"/>
                    <a:gd name="T16" fmla="*/ 60 w 88"/>
                    <a:gd name="T17" fmla="*/ 45 h 75"/>
                    <a:gd name="T18" fmla="*/ 76 w 88"/>
                    <a:gd name="T19" fmla="*/ 52 h 75"/>
                    <a:gd name="T20" fmla="*/ 87 w 88"/>
                    <a:gd name="T21" fmla="*/ 68 h 75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88" h="75">
                      <a:moveTo>
                        <a:pt x="87" y="68"/>
                      </a:moveTo>
                      <a:lnTo>
                        <a:pt x="76" y="0"/>
                      </a:lnTo>
                      <a:lnTo>
                        <a:pt x="33" y="5"/>
                      </a:lnTo>
                      <a:lnTo>
                        <a:pt x="0" y="9"/>
                      </a:lnTo>
                      <a:lnTo>
                        <a:pt x="9" y="74"/>
                      </a:lnTo>
                      <a:lnTo>
                        <a:pt x="12" y="58"/>
                      </a:lnTo>
                      <a:lnTo>
                        <a:pt x="22" y="47"/>
                      </a:lnTo>
                      <a:lnTo>
                        <a:pt x="40" y="44"/>
                      </a:lnTo>
                      <a:lnTo>
                        <a:pt x="60" y="45"/>
                      </a:lnTo>
                      <a:lnTo>
                        <a:pt x="76" y="52"/>
                      </a:lnTo>
                      <a:lnTo>
                        <a:pt x="87" y="68"/>
                      </a:lnTo>
                    </a:path>
                  </a:pathLst>
                </a:custGeom>
                <a:solidFill>
                  <a:schemeClr val="bg2">
                    <a:alpha val="50195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 dirty="0"/>
                </a:p>
              </p:txBody>
            </p:sp>
            <p:sp>
              <p:nvSpPr>
                <p:cNvPr id="1060" name="Line 14"/>
                <p:cNvSpPr>
                  <a:spLocks noChangeShapeType="1"/>
                </p:cNvSpPr>
                <p:nvPr/>
              </p:nvSpPr>
              <p:spPr bwMode="ltGray">
                <a:xfrm flipV="1">
                  <a:off x="2020" y="309"/>
                  <a:ext cx="192" cy="87"/>
                </a:xfrm>
                <a:prstGeom prst="line">
                  <a:avLst/>
                </a:prstGeom>
                <a:noFill/>
                <a:ln w="12700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 dirty="0"/>
                </a:p>
              </p:txBody>
            </p:sp>
            <p:sp>
              <p:nvSpPr>
                <p:cNvPr id="6" name="Freeform 15"/>
                <p:cNvSpPr>
                  <a:spLocks/>
                </p:cNvSpPr>
                <p:nvPr/>
              </p:nvSpPr>
              <p:spPr bwMode="ltGray">
                <a:xfrm>
                  <a:off x="1408" y="22"/>
                  <a:ext cx="2967" cy="457"/>
                </a:xfrm>
                <a:custGeom>
                  <a:avLst/>
                  <a:gdLst>
                    <a:gd name="T0" fmla="*/ 0 w 2967"/>
                    <a:gd name="T1" fmla="*/ 122 h 457"/>
                    <a:gd name="T2" fmla="*/ 207 w 2967"/>
                    <a:gd name="T3" fmla="*/ 78 h 457"/>
                    <a:gd name="T4" fmla="*/ 442 w 2967"/>
                    <a:gd name="T5" fmla="*/ 48 h 457"/>
                    <a:gd name="T6" fmla="*/ 640 w 2967"/>
                    <a:gd name="T7" fmla="*/ 32 h 457"/>
                    <a:gd name="T8" fmla="*/ 897 w 2967"/>
                    <a:gd name="T9" fmla="*/ 16 h 457"/>
                    <a:gd name="T10" fmla="*/ 1215 w 2967"/>
                    <a:gd name="T11" fmla="*/ 2 h 457"/>
                    <a:gd name="T12" fmla="*/ 1392 w 2967"/>
                    <a:gd name="T13" fmla="*/ 0 h 457"/>
                    <a:gd name="T14" fmla="*/ 1710 w 2967"/>
                    <a:gd name="T15" fmla="*/ 0 h 457"/>
                    <a:gd name="T16" fmla="*/ 1997 w 2967"/>
                    <a:gd name="T17" fmla="*/ 10 h 457"/>
                    <a:gd name="T18" fmla="*/ 2258 w 2967"/>
                    <a:gd name="T19" fmla="*/ 21 h 457"/>
                    <a:gd name="T20" fmla="*/ 2493 w 2967"/>
                    <a:gd name="T21" fmla="*/ 38 h 457"/>
                    <a:gd name="T22" fmla="*/ 2674 w 2967"/>
                    <a:gd name="T23" fmla="*/ 54 h 457"/>
                    <a:gd name="T24" fmla="*/ 2828 w 2967"/>
                    <a:gd name="T25" fmla="*/ 73 h 457"/>
                    <a:gd name="T26" fmla="*/ 2966 w 2967"/>
                    <a:gd name="T27" fmla="*/ 92 h 457"/>
                    <a:gd name="T28" fmla="*/ 2966 w 2967"/>
                    <a:gd name="T29" fmla="*/ 456 h 457"/>
                    <a:gd name="T30" fmla="*/ 2833 w 2967"/>
                    <a:gd name="T31" fmla="*/ 434 h 457"/>
                    <a:gd name="T32" fmla="*/ 2563 w 2967"/>
                    <a:gd name="T33" fmla="*/ 399 h 457"/>
                    <a:gd name="T34" fmla="*/ 2382 w 2967"/>
                    <a:gd name="T35" fmla="*/ 382 h 457"/>
                    <a:gd name="T36" fmla="*/ 2134 w 2967"/>
                    <a:gd name="T37" fmla="*/ 366 h 457"/>
                    <a:gd name="T38" fmla="*/ 1944 w 2967"/>
                    <a:gd name="T39" fmla="*/ 358 h 457"/>
                    <a:gd name="T40" fmla="*/ 1746 w 2967"/>
                    <a:gd name="T41" fmla="*/ 350 h 457"/>
                    <a:gd name="T42" fmla="*/ 1529 w 2967"/>
                    <a:gd name="T43" fmla="*/ 350 h 457"/>
                    <a:gd name="T44" fmla="*/ 1295 w 2967"/>
                    <a:gd name="T45" fmla="*/ 350 h 457"/>
                    <a:gd name="T46" fmla="*/ 1047 w 2967"/>
                    <a:gd name="T47" fmla="*/ 355 h 457"/>
                    <a:gd name="T48" fmla="*/ 853 w 2967"/>
                    <a:gd name="T49" fmla="*/ 363 h 457"/>
                    <a:gd name="T50" fmla="*/ 654 w 2967"/>
                    <a:gd name="T51" fmla="*/ 374 h 457"/>
                    <a:gd name="T52" fmla="*/ 468 w 2967"/>
                    <a:gd name="T53" fmla="*/ 388 h 457"/>
                    <a:gd name="T54" fmla="*/ 296 w 2967"/>
                    <a:gd name="T55" fmla="*/ 404 h 457"/>
                    <a:gd name="T56" fmla="*/ 150 w 2967"/>
                    <a:gd name="T57" fmla="*/ 423 h 457"/>
                    <a:gd name="T58" fmla="*/ 13 w 2967"/>
                    <a:gd name="T59" fmla="*/ 445 h 457"/>
                    <a:gd name="T60" fmla="*/ 0 w 2967"/>
                    <a:gd name="T61" fmla="*/ 122 h 457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0" t="0" r="r" b="b"/>
                  <a:pathLst>
                    <a:path w="2967" h="457">
                      <a:moveTo>
                        <a:pt x="0" y="122"/>
                      </a:moveTo>
                      <a:lnTo>
                        <a:pt x="207" y="78"/>
                      </a:lnTo>
                      <a:lnTo>
                        <a:pt x="442" y="48"/>
                      </a:lnTo>
                      <a:lnTo>
                        <a:pt x="640" y="32"/>
                      </a:lnTo>
                      <a:lnTo>
                        <a:pt x="897" y="16"/>
                      </a:lnTo>
                      <a:lnTo>
                        <a:pt x="1215" y="2"/>
                      </a:lnTo>
                      <a:lnTo>
                        <a:pt x="1392" y="0"/>
                      </a:lnTo>
                      <a:lnTo>
                        <a:pt x="1710" y="0"/>
                      </a:lnTo>
                      <a:lnTo>
                        <a:pt x="1997" y="10"/>
                      </a:lnTo>
                      <a:lnTo>
                        <a:pt x="2258" y="21"/>
                      </a:lnTo>
                      <a:lnTo>
                        <a:pt x="2493" y="38"/>
                      </a:lnTo>
                      <a:lnTo>
                        <a:pt x="2674" y="54"/>
                      </a:lnTo>
                      <a:lnTo>
                        <a:pt x="2828" y="73"/>
                      </a:lnTo>
                      <a:lnTo>
                        <a:pt x="2966" y="92"/>
                      </a:lnTo>
                      <a:lnTo>
                        <a:pt x="2966" y="456"/>
                      </a:lnTo>
                      <a:lnTo>
                        <a:pt x="2833" y="434"/>
                      </a:lnTo>
                      <a:lnTo>
                        <a:pt x="2563" y="399"/>
                      </a:lnTo>
                      <a:lnTo>
                        <a:pt x="2382" y="382"/>
                      </a:lnTo>
                      <a:lnTo>
                        <a:pt x="2134" y="366"/>
                      </a:lnTo>
                      <a:lnTo>
                        <a:pt x="1944" y="358"/>
                      </a:lnTo>
                      <a:lnTo>
                        <a:pt x="1746" y="350"/>
                      </a:lnTo>
                      <a:lnTo>
                        <a:pt x="1529" y="350"/>
                      </a:lnTo>
                      <a:lnTo>
                        <a:pt x="1295" y="350"/>
                      </a:lnTo>
                      <a:lnTo>
                        <a:pt x="1047" y="355"/>
                      </a:lnTo>
                      <a:lnTo>
                        <a:pt x="853" y="363"/>
                      </a:lnTo>
                      <a:lnTo>
                        <a:pt x="654" y="374"/>
                      </a:lnTo>
                      <a:lnTo>
                        <a:pt x="468" y="388"/>
                      </a:lnTo>
                      <a:lnTo>
                        <a:pt x="296" y="404"/>
                      </a:lnTo>
                      <a:lnTo>
                        <a:pt x="150" y="423"/>
                      </a:lnTo>
                      <a:lnTo>
                        <a:pt x="13" y="445"/>
                      </a:lnTo>
                      <a:lnTo>
                        <a:pt x="0" y="122"/>
                      </a:lnTo>
                    </a:path>
                  </a:pathLst>
                </a:custGeom>
                <a:solidFill>
                  <a:schemeClr val="bg2">
                    <a:alpha val="50195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 dirty="0"/>
                </a:p>
              </p:txBody>
            </p:sp>
            <p:sp>
              <p:nvSpPr>
                <p:cNvPr id="1062" name="Freeform 16"/>
                <p:cNvSpPr>
                  <a:spLocks/>
                </p:cNvSpPr>
                <p:nvPr/>
              </p:nvSpPr>
              <p:spPr bwMode="ltGray">
                <a:xfrm>
                  <a:off x="607" y="118"/>
                  <a:ext cx="823" cy="431"/>
                </a:xfrm>
                <a:custGeom>
                  <a:avLst/>
                  <a:gdLst>
                    <a:gd name="T0" fmla="*/ 815 w 823"/>
                    <a:gd name="T1" fmla="*/ 27 h 431"/>
                    <a:gd name="T2" fmla="*/ 822 w 823"/>
                    <a:gd name="T3" fmla="*/ 350 h 431"/>
                    <a:gd name="T4" fmla="*/ 746 w 823"/>
                    <a:gd name="T5" fmla="*/ 382 h 431"/>
                    <a:gd name="T6" fmla="*/ 676 w 823"/>
                    <a:gd name="T7" fmla="*/ 404 h 431"/>
                    <a:gd name="T8" fmla="*/ 619 w 823"/>
                    <a:gd name="T9" fmla="*/ 415 h 431"/>
                    <a:gd name="T10" fmla="*/ 571 w 823"/>
                    <a:gd name="T11" fmla="*/ 421 h 431"/>
                    <a:gd name="T12" fmla="*/ 517 w 823"/>
                    <a:gd name="T13" fmla="*/ 427 h 431"/>
                    <a:gd name="T14" fmla="*/ 427 w 823"/>
                    <a:gd name="T15" fmla="*/ 430 h 431"/>
                    <a:gd name="T16" fmla="*/ 344 w 823"/>
                    <a:gd name="T17" fmla="*/ 423 h 431"/>
                    <a:gd name="T18" fmla="*/ 259 w 823"/>
                    <a:gd name="T19" fmla="*/ 410 h 431"/>
                    <a:gd name="T20" fmla="*/ 177 w 823"/>
                    <a:gd name="T21" fmla="*/ 388 h 431"/>
                    <a:gd name="T22" fmla="*/ 105 w 823"/>
                    <a:gd name="T23" fmla="*/ 358 h 431"/>
                    <a:gd name="T24" fmla="*/ 41 w 823"/>
                    <a:gd name="T25" fmla="*/ 325 h 431"/>
                    <a:gd name="T26" fmla="*/ 0 w 823"/>
                    <a:gd name="T27" fmla="*/ 294 h 431"/>
                    <a:gd name="T28" fmla="*/ 0 w 823"/>
                    <a:gd name="T29" fmla="*/ 0 h 431"/>
                    <a:gd name="T30" fmla="*/ 46 w 823"/>
                    <a:gd name="T31" fmla="*/ 25 h 431"/>
                    <a:gd name="T32" fmla="*/ 105 w 823"/>
                    <a:gd name="T33" fmla="*/ 47 h 431"/>
                    <a:gd name="T34" fmla="*/ 175 w 823"/>
                    <a:gd name="T35" fmla="*/ 66 h 431"/>
                    <a:gd name="T36" fmla="*/ 244 w 823"/>
                    <a:gd name="T37" fmla="*/ 81 h 431"/>
                    <a:gd name="T38" fmla="*/ 314 w 823"/>
                    <a:gd name="T39" fmla="*/ 89 h 431"/>
                    <a:gd name="T40" fmla="*/ 361 w 823"/>
                    <a:gd name="T41" fmla="*/ 93 h 431"/>
                    <a:gd name="T42" fmla="*/ 401 w 823"/>
                    <a:gd name="T43" fmla="*/ 95 h 431"/>
                    <a:gd name="T44" fmla="*/ 471 w 823"/>
                    <a:gd name="T45" fmla="*/ 95 h 431"/>
                    <a:gd name="T46" fmla="*/ 515 w 823"/>
                    <a:gd name="T47" fmla="*/ 92 h 431"/>
                    <a:gd name="T48" fmla="*/ 555 w 823"/>
                    <a:gd name="T49" fmla="*/ 87 h 431"/>
                    <a:gd name="T50" fmla="*/ 600 w 823"/>
                    <a:gd name="T51" fmla="*/ 84 h 431"/>
                    <a:gd name="T52" fmla="*/ 640 w 823"/>
                    <a:gd name="T53" fmla="*/ 76 h 431"/>
                    <a:gd name="T54" fmla="*/ 689 w 823"/>
                    <a:gd name="T55" fmla="*/ 67 h 431"/>
                    <a:gd name="T56" fmla="*/ 733 w 823"/>
                    <a:gd name="T57" fmla="*/ 55 h 431"/>
                    <a:gd name="T58" fmla="*/ 777 w 823"/>
                    <a:gd name="T59" fmla="*/ 41 h 431"/>
                    <a:gd name="T60" fmla="*/ 815 w 823"/>
                    <a:gd name="T61" fmla="*/ 27 h 431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0" t="0" r="r" b="b"/>
                  <a:pathLst>
                    <a:path w="823" h="431">
                      <a:moveTo>
                        <a:pt x="815" y="27"/>
                      </a:moveTo>
                      <a:lnTo>
                        <a:pt x="822" y="350"/>
                      </a:lnTo>
                      <a:lnTo>
                        <a:pt x="746" y="382"/>
                      </a:lnTo>
                      <a:lnTo>
                        <a:pt x="676" y="404"/>
                      </a:lnTo>
                      <a:lnTo>
                        <a:pt x="619" y="415"/>
                      </a:lnTo>
                      <a:lnTo>
                        <a:pt x="571" y="421"/>
                      </a:lnTo>
                      <a:lnTo>
                        <a:pt x="517" y="427"/>
                      </a:lnTo>
                      <a:lnTo>
                        <a:pt x="427" y="430"/>
                      </a:lnTo>
                      <a:lnTo>
                        <a:pt x="344" y="423"/>
                      </a:lnTo>
                      <a:lnTo>
                        <a:pt x="259" y="410"/>
                      </a:lnTo>
                      <a:lnTo>
                        <a:pt x="177" y="388"/>
                      </a:lnTo>
                      <a:lnTo>
                        <a:pt x="105" y="358"/>
                      </a:lnTo>
                      <a:lnTo>
                        <a:pt x="41" y="325"/>
                      </a:lnTo>
                      <a:lnTo>
                        <a:pt x="0" y="294"/>
                      </a:lnTo>
                      <a:lnTo>
                        <a:pt x="0" y="0"/>
                      </a:lnTo>
                      <a:lnTo>
                        <a:pt x="46" y="25"/>
                      </a:lnTo>
                      <a:lnTo>
                        <a:pt x="105" y="47"/>
                      </a:lnTo>
                      <a:lnTo>
                        <a:pt x="175" y="66"/>
                      </a:lnTo>
                      <a:lnTo>
                        <a:pt x="244" y="81"/>
                      </a:lnTo>
                      <a:lnTo>
                        <a:pt x="314" y="89"/>
                      </a:lnTo>
                      <a:lnTo>
                        <a:pt x="361" y="93"/>
                      </a:lnTo>
                      <a:lnTo>
                        <a:pt x="401" y="95"/>
                      </a:lnTo>
                      <a:lnTo>
                        <a:pt x="471" y="95"/>
                      </a:lnTo>
                      <a:lnTo>
                        <a:pt x="515" y="92"/>
                      </a:lnTo>
                      <a:lnTo>
                        <a:pt x="555" y="87"/>
                      </a:lnTo>
                      <a:lnTo>
                        <a:pt x="600" y="84"/>
                      </a:lnTo>
                      <a:lnTo>
                        <a:pt x="640" y="76"/>
                      </a:lnTo>
                      <a:lnTo>
                        <a:pt x="689" y="67"/>
                      </a:lnTo>
                      <a:lnTo>
                        <a:pt x="733" y="55"/>
                      </a:lnTo>
                      <a:lnTo>
                        <a:pt x="777" y="41"/>
                      </a:lnTo>
                      <a:lnTo>
                        <a:pt x="815" y="27"/>
                      </a:lnTo>
                    </a:path>
                  </a:pathLst>
                </a:custGeom>
                <a:solidFill>
                  <a:schemeClr val="bg2">
                    <a:alpha val="50195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 dirty="0"/>
                </a:p>
              </p:txBody>
            </p:sp>
            <p:sp>
              <p:nvSpPr>
                <p:cNvPr id="7" name="Freeform 17"/>
                <p:cNvSpPr>
                  <a:spLocks/>
                </p:cNvSpPr>
                <p:nvPr/>
              </p:nvSpPr>
              <p:spPr bwMode="ltGray">
                <a:xfrm>
                  <a:off x="154" y="533"/>
                  <a:ext cx="551" cy="339"/>
                </a:xfrm>
                <a:custGeom>
                  <a:avLst/>
                  <a:gdLst>
                    <a:gd name="T0" fmla="*/ 16 w 551"/>
                    <a:gd name="T1" fmla="*/ 53 h 339"/>
                    <a:gd name="T2" fmla="*/ 0 w 551"/>
                    <a:gd name="T3" fmla="*/ 122 h 339"/>
                    <a:gd name="T4" fmla="*/ 10 w 551"/>
                    <a:gd name="T5" fmla="*/ 146 h 339"/>
                    <a:gd name="T6" fmla="*/ 33 w 551"/>
                    <a:gd name="T7" fmla="*/ 183 h 339"/>
                    <a:gd name="T8" fmla="*/ 57 w 551"/>
                    <a:gd name="T9" fmla="*/ 216 h 339"/>
                    <a:gd name="T10" fmla="*/ 85 w 551"/>
                    <a:gd name="T11" fmla="*/ 244 h 339"/>
                    <a:gd name="T12" fmla="*/ 120 w 551"/>
                    <a:gd name="T13" fmla="*/ 271 h 339"/>
                    <a:gd name="T14" fmla="*/ 153 w 551"/>
                    <a:gd name="T15" fmla="*/ 290 h 339"/>
                    <a:gd name="T16" fmla="*/ 189 w 551"/>
                    <a:gd name="T17" fmla="*/ 308 h 339"/>
                    <a:gd name="T18" fmla="*/ 235 w 551"/>
                    <a:gd name="T19" fmla="*/ 324 h 339"/>
                    <a:gd name="T20" fmla="*/ 270 w 551"/>
                    <a:gd name="T21" fmla="*/ 332 h 339"/>
                    <a:gd name="T22" fmla="*/ 312 w 551"/>
                    <a:gd name="T23" fmla="*/ 338 h 339"/>
                    <a:gd name="T24" fmla="*/ 351 w 551"/>
                    <a:gd name="T25" fmla="*/ 338 h 339"/>
                    <a:gd name="T26" fmla="*/ 393 w 551"/>
                    <a:gd name="T27" fmla="*/ 333 h 339"/>
                    <a:gd name="T28" fmla="*/ 436 w 551"/>
                    <a:gd name="T29" fmla="*/ 321 h 339"/>
                    <a:gd name="T30" fmla="*/ 475 w 551"/>
                    <a:gd name="T31" fmla="*/ 302 h 339"/>
                    <a:gd name="T32" fmla="*/ 498 w 551"/>
                    <a:gd name="T33" fmla="*/ 286 h 339"/>
                    <a:gd name="T34" fmla="*/ 526 w 551"/>
                    <a:gd name="T35" fmla="*/ 262 h 339"/>
                    <a:gd name="T36" fmla="*/ 541 w 551"/>
                    <a:gd name="T37" fmla="*/ 243 h 339"/>
                    <a:gd name="T38" fmla="*/ 550 w 551"/>
                    <a:gd name="T39" fmla="*/ 226 h 339"/>
                    <a:gd name="T40" fmla="*/ 550 w 551"/>
                    <a:gd name="T41" fmla="*/ 208 h 339"/>
                    <a:gd name="T42" fmla="*/ 544 w 551"/>
                    <a:gd name="T43" fmla="*/ 187 h 339"/>
                    <a:gd name="T44" fmla="*/ 532 w 551"/>
                    <a:gd name="T45" fmla="*/ 170 h 339"/>
                    <a:gd name="T46" fmla="*/ 523 w 551"/>
                    <a:gd name="T47" fmla="*/ 135 h 339"/>
                    <a:gd name="T48" fmla="*/ 519 w 551"/>
                    <a:gd name="T49" fmla="*/ 116 h 339"/>
                    <a:gd name="T50" fmla="*/ 267 w 551"/>
                    <a:gd name="T51" fmla="*/ 132 h 339"/>
                    <a:gd name="T52" fmla="*/ 234 w 551"/>
                    <a:gd name="T53" fmla="*/ 126 h 339"/>
                    <a:gd name="T54" fmla="*/ 193 w 551"/>
                    <a:gd name="T55" fmla="*/ 113 h 339"/>
                    <a:gd name="T56" fmla="*/ 162 w 551"/>
                    <a:gd name="T57" fmla="*/ 97 h 339"/>
                    <a:gd name="T58" fmla="*/ 129 w 551"/>
                    <a:gd name="T59" fmla="*/ 77 h 339"/>
                    <a:gd name="T60" fmla="*/ 97 w 551"/>
                    <a:gd name="T61" fmla="*/ 48 h 339"/>
                    <a:gd name="T62" fmla="*/ 78 w 551"/>
                    <a:gd name="T63" fmla="*/ 24 h 339"/>
                    <a:gd name="T64" fmla="*/ 60 w 551"/>
                    <a:gd name="T65" fmla="*/ 0 h 339"/>
                    <a:gd name="T66" fmla="*/ 16 w 551"/>
                    <a:gd name="T67" fmla="*/ 53 h 339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0" t="0" r="r" b="b"/>
                  <a:pathLst>
                    <a:path w="551" h="339">
                      <a:moveTo>
                        <a:pt x="16" y="53"/>
                      </a:moveTo>
                      <a:lnTo>
                        <a:pt x="0" y="122"/>
                      </a:lnTo>
                      <a:lnTo>
                        <a:pt x="10" y="146"/>
                      </a:lnTo>
                      <a:lnTo>
                        <a:pt x="33" y="183"/>
                      </a:lnTo>
                      <a:lnTo>
                        <a:pt x="57" y="216"/>
                      </a:lnTo>
                      <a:lnTo>
                        <a:pt x="85" y="244"/>
                      </a:lnTo>
                      <a:lnTo>
                        <a:pt x="120" y="271"/>
                      </a:lnTo>
                      <a:lnTo>
                        <a:pt x="153" y="290"/>
                      </a:lnTo>
                      <a:lnTo>
                        <a:pt x="189" y="308"/>
                      </a:lnTo>
                      <a:lnTo>
                        <a:pt x="235" y="324"/>
                      </a:lnTo>
                      <a:lnTo>
                        <a:pt x="270" y="332"/>
                      </a:lnTo>
                      <a:lnTo>
                        <a:pt x="312" y="338"/>
                      </a:lnTo>
                      <a:lnTo>
                        <a:pt x="351" y="338"/>
                      </a:lnTo>
                      <a:lnTo>
                        <a:pt x="393" y="333"/>
                      </a:lnTo>
                      <a:lnTo>
                        <a:pt x="436" y="321"/>
                      </a:lnTo>
                      <a:lnTo>
                        <a:pt x="475" y="302"/>
                      </a:lnTo>
                      <a:lnTo>
                        <a:pt x="498" y="286"/>
                      </a:lnTo>
                      <a:lnTo>
                        <a:pt x="526" y="262"/>
                      </a:lnTo>
                      <a:lnTo>
                        <a:pt x="541" y="243"/>
                      </a:lnTo>
                      <a:lnTo>
                        <a:pt x="550" y="226"/>
                      </a:lnTo>
                      <a:lnTo>
                        <a:pt x="550" y="208"/>
                      </a:lnTo>
                      <a:lnTo>
                        <a:pt x="544" y="187"/>
                      </a:lnTo>
                      <a:lnTo>
                        <a:pt x="532" y="170"/>
                      </a:lnTo>
                      <a:lnTo>
                        <a:pt x="523" y="135"/>
                      </a:lnTo>
                      <a:lnTo>
                        <a:pt x="519" y="116"/>
                      </a:lnTo>
                      <a:lnTo>
                        <a:pt x="267" y="132"/>
                      </a:lnTo>
                      <a:lnTo>
                        <a:pt x="234" y="126"/>
                      </a:lnTo>
                      <a:lnTo>
                        <a:pt x="193" y="113"/>
                      </a:lnTo>
                      <a:lnTo>
                        <a:pt x="162" y="97"/>
                      </a:lnTo>
                      <a:lnTo>
                        <a:pt x="129" y="77"/>
                      </a:lnTo>
                      <a:lnTo>
                        <a:pt x="97" y="48"/>
                      </a:lnTo>
                      <a:lnTo>
                        <a:pt x="78" y="24"/>
                      </a:lnTo>
                      <a:lnTo>
                        <a:pt x="60" y="0"/>
                      </a:lnTo>
                      <a:lnTo>
                        <a:pt x="16" y="53"/>
                      </a:lnTo>
                    </a:path>
                  </a:pathLst>
                </a:custGeom>
                <a:solidFill>
                  <a:schemeClr val="bg2">
                    <a:alpha val="50195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 dirty="0"/>
                </a:p>
              </p:txBody>
            </p:sp>
            <p:sp>
              <p:nvSpPr>
                <p:cNvPr id="8" name="Freeform 18"/>
                <p:cNvSpPr>
                  <a:spLocks/>
                </p:cNvSpPr>
                <p:nvPr/>
              </p:nvSpPr>
              <p:spPr bwMode="ltGray">
                <a:xfrm>
                  <a:off x="134" y="119"/>
                  <a:ext cx="475" cy="552"/>
                </a:xfrm>
                <a:custGeom>
                  <a:avLst/>
                  <a:gdLst>
                    <a:gd name="T0" fmla="*/ 474 w 475"/>
                    <a:gd name="T1" fmla="*/ 0 h 552"/>
                    <a:gd name="T2" fmla="*/ 474 w 475"/>
                    <a:gd name="T3" fmla="*/ 294 h 552"/>
                    <a:gd name="T4" fmla="*/ 446 w 475"/>
                    <a:gd name="T5" fmla="*/ 291 h 552"/>
                    <a:gd name="T6" fmla="*/ 411 w 475"/>
                    <a:gd name="T7" fmla="*/ 293 h 552"/>
                    <a:gd name="T8" fmla="*/ 353 w 475"/>
                    <a:gd name="T9" fmla="*/ 299 h 552"/>
                    <a:gd name="T10" fmla="*/ 296 w 475"/>
                    <a:gd name="T11" fmla="*/ 310 h 552"/>
                    <a:gd name="T12" fmla="*/ 243 w 475"/>
                    <a:gd name="T13" fmla="*/ 323 h 552"/>
                    <a:gd name="T14" fmla="*/ 200 w 475"/>
                    <a:gd name="T15" fmla="*/ 339 h 552"/>
                    <a:gd name="T16" fmla="*/ 149 w 475"/>
                    <a:gd name="T17" fmla="*/ 364 h 552"/>
                    <a:gd name="T18" fmla="*/ 110 w 475"/>
                    <a:gd name="T19" fmla="*/ 390 h 552"/>
                    <a:gd name="T20" fmla="*/ 81 w 475"/>
                    <a:gd name="T21" fmla="*/ 415 h 552"/>
                    <a:gd name="T22" fmla="*/ 60 w 475"/>
                    <a:gd name="T23" fmla="*/ 439 h 552"/>
                    <a:gd name="T24" fmla="*/ 47 w 475"/>
                    <a:gd name="T25" fmla="*/ 461 h 552"/>
                    <a:gd name="T26" fmla="*/ 35 w 475"/>
                    <a:gd name="T27" fmla="*/ 488 h 552"/>
                    <a:gd name="T28" fmla="*/ 30 w 475"/>
                    <a:gd name="T29" fmla="*/ 513 h 552"/>
                    <a:gd name="T30" fmla="*/ 23 w 475"/>
                    <a:gd name="T31" fmla="*/ 551 h 552"/>
                    <a:gd name="T32" fmla="*/ 17 w 475"/>
                    <a:gd name="T33" fmla="*/ 518 h 552"/>
                    <a:gd name="T34" fmla="*/ 8 w 475"/>
                    <a:gd name="T35" fmla="*/ 481 h 552"/>
                    <a:gd name="T36" fmla="*/ 5 w 475"/>
                    <a:gd name="T37" fmla="*/ 453 h 552"/>
                    <a:gd name="T38" fmla="*/ 0 w 475"/>
                    <a:gd name="T39" fmla="*/ 420 h 552"/>
                    <a:gd name="T40" fmla="*/ 2 w 475"/>
                    <a:gd name="T41" fmla="*/ 393 h 552"/>
                    <a:gd name="T42" fmla="*/ 8 w 475"/>
                    <a:gd name="T43" fmla="*/ 361 h 552"/>
                    <a:gd name="T44" fmla="*/ 15 w 475"/>
                    <a:gd name="T45" fmla="*/ 317 h 552"/>
                    <a:gd name="T46" fmla="*/ 30 w 475"/>
                    <a:gd name="T47" fmla="*/ 279 h 552"/>
                    <a:gd name="T48" fmla="*/ 50 w 475"/>
                    <a:gd name="T49" fmla="*/ 238 h 552"/>
                    <a:gd name="T50" fmla="*/ 75 w 475"/>
                    <a:gd name="T51" fmla="*/ 196 h 552"/>
                    <a:gd name="T52" fmla="*/ 111 w 475"/>
                    <a:gd name="T53" fmla="*/ 152 h 552"/>
                    <a:gd name="T54" fmla="*/ 152 w 475"/>
                    <a:gd name="T55" fmla="*/ 116 h 552"/>
                    <a:gd name="T56" fmla="*/ 188 w 475"/>
                    <a:gd name="T57" fmla="*/ 87 h 552"/>
                    <a:gd name="T58" fmla="*/ 233 w 475"/>
                    <a:gd name="T59" fmla="*/ 60 h 552"/>
                    <a:gd name="T60" fmla="*/ 279 w 475"/>
                    <a:gd name="T61" fmla="*/ 40 h 552"/>
                    <a:gd name="T62" fmla="*/ 333 w 475"/>
                    <a:gd name="T63" fmla="*/ 21 h 552"/>
                    <a:gd name="T64" fmla="*/ 380 w 475"/>
                    <a:gd name="T65" fmla="*/ 10 h 552"/>
                    <a:gd name="T66" fmla="*/ 435 w 475"/>
                    <a:gd name="T67" fmla="*/ 3 h 552"/>
                    <a:gd name="T68" fmla="*/ 474 w 475"/>
                    <a:gd name="T69" fmla="*/ 0 h 552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475" h="552">
                      <a:moveTo>
                        <a:pt x="474" y="0"/>
                      </a:moveTo>
                      <a:lnTo>
                        <a:pt x="474" y="294"/>
                      </a:lnTo>
                      <a:lnTo>
                        <a:pt x="446" y="291"/>
                      </a:lnTo>
                      <a:lnTo>
                        <a:pt x="411" y="293"/>
                      </a:lnTo>
                      <a:lnTo>
                        <a:pt x="353" y="299"/>
                      </a:lnTo>
                      <a:lnTo>
                        <a:pt x="296" y="310"/>
                      </a:lnTo>
                      <a:lnTo>
                        <a:pt x="243" y="323"/>
                      </a:lnTo>
                      <a:lnTo>
                        <a:pt x="200" y="339"/>
                      </a:lnTo>
                      <a:lnTo>
                        <a:pt x="149" y="364"/>
                      </a:lnTo>
                      <a:lnTo>
                        <a:pt x="110" y="390"/>
                      </a:lnTo>
                      <a:lnTo>
                        <a:pt x="81" y="415"/>
                      </a:lnTo>
                      <a:lnTo>
                        <a:pt x="60" y="439"/>
                      </a:lnTo>
                      <a:lnTo>
                        <a:pt x="47" y="461"/>
                      </a:lnTo>
                      <a:lnTo>
                        <a:pt x="35" y="488"/>
                      </a:lnTo>
                      <a:lnTo>
                        <a:pt x="30" y="513"/>
                      </a:lnTo>
                      <a:lnTo>
                        <a:pt x="23" y="551"/>
                      </a:lnTo>
                      <a:lnTo>
                        <a:pt x="17" y="518"/>
                      </a:lnTo>
                      <a:lnTo>
                        <a:pt x="8" y="481"/>
                      </a:lnTo>
                      <a:lnTo>
                        <a:pt x="5" y="453"/>
                      </a:lnTo>
                      <a:lnTo>
                        <a:pt x="0" y="420"/>
                      </a:lnTo>
                      <a:lnTo>
                        <a:pt x="2" y="393"/>
                      </a:lnTo>
                      <a:lnTo>
                        <a:pt x="8" y="361"/>
                      </a:lnTo>
                      <a:lnTo>
                        <a:pt x="15" y="317"/>
                      </a:lnTo>
                      <a:lnTo>
                        <a:pt x="30" y="279"/>
                      </a:lnTo>
                      <a:lnTo>
                        <a:pt x="50" y="238"/>
                      </a:lnTo>
                      <a:lnTo>
                        <a:pt x="75" y="196"/>
                      </a:lnTo>
                      <a:lnTo>
                        <a:pt x="111" y="152"/>
                      </a:lnTo>
                      <a:lnTo>
                        <a:pt x="152" y="116"/>
                      </a:lnTo>
                      <a:lnTo>
                        <a:pt x="188" y="87"/>
                      </a:lnTo>
                      <a:lnTo>
                        <a:pt x="233" y="60"/>
                      </a:lnTo>
                      <a:lnTo>
                        <a:pt x="279" y="40"/>
                      </a:lnTo>
                      <a:lnTo>
                        <a:pt x="333" y="21"/>
                      </a:lnTo>
                      <a:lnTo>
                        <a:pt x="380" y="10"/>
                      </a:lnTo>
                      <a:lnTo>
                        <a:pt x="435" y="3"/>
                      </a:lnTo>
                      <a:lnTo>
                        <a:pt x="474" y="0"/>
                      </a:lnTo>
                    </a:path>
                  </a:pathLst>
                </a:custGeom>
                <a:solidFill>
                  <a:schemeClr val="bg2">
                    <a:alpha val="50195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 dirty="0"/>
                </a:p>
              </p:txBody>
            </p:sp>
            <p:sp>
              <p:nvSpPr>
                <p:cNvPr id="1065" name="Freeform 19"/>
                <p:cNvSpPr>
                  <a:spLocks/>
                </p:cNvSpPr>
                <p:nvPr/>
              </p:nvSpPr>
              <p:spPr bwMode="ltGray">
                <a:xfrm>
                  <a:off x="422" y="687"/>
                  <a:ext cx="156" cy="117"/>
                </a:xfrm>
                <a:custGeom>
                  <a:avLst/>
                  <a:gdLst>
                    <a:gd name="T0" fmla="*/ 72 w 156"/>
                    <a:gd name="T1" fmla="*/ 0 h 117"/>
                    <a:gd name="T2" fmla="*/ 21 w 156"/>
                    <a:gd name="T3" fmla="*/ 19 h 117"/>
                    <a:gd name="T4" fmla="*/ 3 w 156"/>
                    <a:gd name="T5" fmla="*/ 45 h 117"/>
                    <a:gd name="T6" fmla="*/ 0 w 156"/>
                    <a:gd name="T7" fmla="*/ 70 h 117"/>
                    <a:gd name="T8" fmla="*/ 0 w 156"/>
                    <a:gd name="T9" fmla="*/ 83 h 117"/>
                    <a:gd name="T10" fmla="*/ 9 w 156"/>
                    <a:gd name="T11" fmla="*/ 99 h 117"/>
                    <a:gd name="T12" fmla="*/ 29 w 156"/>
                    <a:gd name="T13" fmla="*/ 107 h 117"/>
                    <a:gd name="T14" fmla="*/ 50 w 156"/>
                    <a:gd name="T15" fmla="*/ 113 h 117"/>
                    <a:gd name="T16" fmla="*/ 69 w 156"/>
                    <a:gd name="T17" fmla="*/ 116 h 117"/>
                    <a:gd name="T18" fmla="*/ 86 w 156"/>
                    <a:gd name="T19" fmla="*/ 116 h 117"/>
                    <a:gd name="T20" fmla="*/ 114 w 156"/>
                    <a:gd name="T21" fmla="*/ 111 h 117"/>
                    <a:gd name="T22" fmla="*/ 134 w 156"/>
                    <a:gd name="T23" fmla="*/ 106 h 117"/>
                    <a:gd name="T24" fmla="*/ 146 w 156"/>
                    <a:gd name="T25" fmla="*/ 98 h 117"/>
                    <a:gd name="T26" fmla="*/ 153 w 156"/>
                    <a:gd name="T27" fmla="*/ 89 h 117"/>
                    <a:gd name="T28" fmla="*/ 155 w 156"/>
                    <a:gd name="T29" fmla="*/ 78 h 117"/>
                    <a:gd name="T30" fmla="*/ 153 w 156"/>
                    <a:gd name="T31" fmla="*/ 60 h 117"/>
                    <a:gd name="T32" fmla="*/ 146 w 156"/>
                    <a:gd name="T33" fmla="*/ 11 h 117"/>
                    <a:gd name="T34" fmla="*/ 72 w 156"/>
                    <a:gd name="T35" fmla="*/ 0 h 117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156" h="117">
                      <a:moveTo>
                        <a:pt x="72" y="0"/>
                      </a:moveTo>
                      <a:lnTo>
                        <a:pt x="21" y="19"/>
                      </a:lnTo>
                      <a:lnTo>
                        <a:pt x="3" y="45"/>
                      </a:lnTo>
                      <a:lnTo>
                        <a:pt x="0" y="70"/>
                      </a:lnTo>
                      <a:lnTo>
                        <a:pt x="0" y="83"/>
                      </a:lnTo>
                      <a:lnTo>
                        <a:pt x="9" y="99"/>
                      </a:lnTo>
                      <a:lnTo>
                        <a:pt x="29" y="107"/>
                      </a:lnTo>
                      <a:lnTo>
                        <a:pt x="50" y="113"/>
                      </a:lnTo>
                      <a:lnTo>
                        <a:pt x="69" y="116"/>
                      </a:lnTo>
                      <a:lnTo>
                        <a:pt x="86" y="116"/>
                      </a:lnTo>
                      <a:lnTo>
                        <a:pt x="114" y="111"/>
                      </a:lnTo>
                      <a:lnTo>
                        <a:pt x="134" y="106"/>
                      </a:lnTo>
                      <a:lnTo>
                        <a:pt x="146" y="98"/>
                      </a:lnTo>
                      <a:lnTo>
                        <a:pt x="153" y="89"/>
                      </a:lnTo>
                      <a:lnTo>
                        <a:pt x="155" y="78"/>
                      </a:lnTo>
                      <a:lnTo>
                        <a:pt x="153" y="60"/>
                      </a:lnTo>
                      <a:lnTo>
                        <a:pt x="146" y="11"/>
                      </a:lnTo>
                      <a:lnTo>
                        <a:pt x="72" y="0"/>
                      </a:lnTo>
                    </a:path>
                  </a:pathLst>
                </a:custGeom>
                <a:solidFill>
                  <a:schemeClr val="bg2">
                    <a:alpha val="50195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 dirty="0"/>
                </a:p>
              </p:txBody>
            </p:sp>
            <p:sp>
              <p:nvSpPr>
                <p:cNvPr id="9" name="Freeform 20"/>
                <p:cNvSpPr>
                  <a:spLocks/>
                </p:cNvSpPr>
                <p:nvPr/>
              </p:nvSpPr>
              <p:spPr bwMode="ltGray">
                <a:xfrm>
                  <a:off x="494" y="700"/>
                  <a:ext cx="88" cy="74"/>
                </a:xfrm>
                <a:custGeom>
                  <a:avLst/>
                  <a:gdLst>
                    <a:gd name="T0" fmla="*/ 87 w 88"/>
                    <a:gd name="T1" fmla="*/ 67 h 74"/>
                    <a:gd name="T2" fmla="*/ 76 w 88"/>
                    <a:gd name="T3" fmla="*/ 0 h 74"/>
                    <a:gd name="T4" fmla="*/ 33 w 88"/>
                    <a:gd name="T5" fmla="*/ 5 h 74"/>
                    <a:gd name="T6" fmla="*/ 0 w 88"/>
                    <a:gd name="T7" fmla="*/ 8 h 74"/>
                    <a:gd name="T8" fmla="*/ 9 w 88"/>
                    <a:gd name="T9" fmla="*/ 73 h 74"/>
                    <a:gd name="T10" fmla="*/ 12 w 88"/>
                    <a:gd name="T11" fmla="*/ 57 h 74"/>
                    <a:gd name="T12" fmla="*/ 22 w 88"/>
                    <a:gd name="T13" fmla="*/ 47 h 74"/>
                    <a:gd name="T14" fmla="*/ 40 w 88"/>
                    <a:gd name="T15" fmla="*/ 43 h 74"/>
                    <a:gd name="T16" fmla="*/ 60 w 88"/>
                    <a:gd name="T17" fmla="*/ 44 h 74"/>
                    <a:gd name="T18" fmla="*/ 76 w 88"/>
                    <a:gd name="T19" fmla="*/ 51 h 74"/>
                    <a:gd name="T20" fmla="*/ 87 w 88"/>
                    <a:gd name="T21" fmla="*/ 67 h 74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88" h="74">
                      <a:moveTo>
                        <a:pt x="87" y="67"/>
                      </a:moveTo>
                      <a:lnTo>
                        <a:pt x="76" y="0"/>
                      </a:lnTo>
                      <a:lnTo>
                        <a:pt x="33" y="5"/>
                      </a:lnTo>
                      <a:lnTo>
                        <a:pt x="0" y="8"/>
                      </a:lnTo>
                      <a:lnTo>
                        <a:pt x="9" y="73"/>
                      </a:lnTo>
                      <a:lnTo>
                        <a:pt x="12" y="57"/>
                      </a:lnTo>
                      <a:lnTo>
                        <a:pt x="22" y="47"/>
                      </a:lnTo>
                      <a:lnTo>
                        <a:pt x="40" y="43"/>
                      </a:lnTo>
                      <a:lnTo>
                        <a:pt x="60" y="44"/>
                      </a:lnTo>
                      <a:lnTo>
                        <a:pt x="76" y="51"/>
                      </a:lnTo>
                      <a:lnTo>
                        <a:pt x="87" y="67"/>
                      </a:lnTo>
                    </a:path>
                  </a:pathLst>
                </a:custGeom>
                <a:solidFill>
                  <a:schemeClr val="bg2">
                    <a:alpha val="50195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 dirty="0"/>
                </a:p>
              </p:txBody>
            </p:sp>
            <p:sp>
              <p:nvSpPr>
                <p:cNvPr id="1067" name="Freeform 21"/>
                <p:cNvSpPr>
                  <a:spLocks/>
                </p:cNvSpPr>
                <p:nvPr/>
              </p:nvSpPr>
              <p:spPr bwMode="ltGray">
                <a:xfrm>
                  <a:off x="386" y="479"/>
                  <a:ext cx="319" cy="286"/>
                </a:xfrm>
                <a:custGeom>
                  <a:avLst/>
                  <a:gdLst>
                    <a:gd name="T0" fmla="*/ 317 w 319"/>
                    <a:gd name="T1" fmla="*/ 275 h 286"/>
                    <a:gd name="T2" fmla="*/ 315 w 319"/>
                    <a:gd name="T3" fmla="*/ 254 h 286"/>
                    <a:gd name="T4" fmla="*/ 306 w 319"/>
                    <a:gd name="T5" fmla="*/ 235 h 286"/>
                    <a:gd name="T6" fmla="*/ 299 w 319"/>
                    <a:gd name="T7" fmla="*/ 219 h 286"/>
                    <a:gd name="T8" fmla="*/ 294 w 319"/>
                    <a:gd name="T9" fmla="*/ 194 h 286"/>
                    <a:gd name="T10" fmla="*/ 288 w 319"/>
                    <a:gd name="T11" fmla="*/ 161 h 286"/>
                    <a:gd name="T12" fmla="*/ 284 w 319"/>
                    <a:gd name="T13" fmla="*/ 126 h 286"/>
                    <a:gd name="T14" fmla="*/ 281 w 319"/>
                    <a:gd name="T15" fmla="*/ 94 h 286"/>
                    <a:gd name="T16" fmla="*/ 279 w 319"/>
                    <a:gd name="T17" fmla="*/ 67 h 286"/>
                    <a:gd name="T18" fmla="*/ 278 w 319"/>
                    <a:gd name="T19" fmla="*/ 43 h 286"/>
                    <a:gd name="T20" fmla="*/ 270 w 319"/>
                    <a:gd name="T21" fmla="*/ 29 h 286"/>
                    <a:gd name="T22" fmla="*/ 255 w 319"/>
                    <a:gd name="T23" fmla="*/ 16 h 286"/>
                    <a:gd name="T24" fmla="*/ 240 w 319"/>
                    <a:gd name="T25" fmla="*/ 9 h 286"/>
                    <a:gd name="T26" fmla="*/ 216 w 319"/>
                    <a:gd name="T27" fmla="*/ 2 h 286"/>
                    <a:gd name="T28" fmla="*/ 189 w 319"/>
                    <a:gd name="T29" fmla="*/ 0 h 286"/>
                    <a:gd name="T30" fmla="*/ 147 w 319"/>
                    <a:gd name="T31" fmla="*/ 0 h 286"/>
                    <a:gd name="T32" fmla="*/ 110 w 319"/>
                    <a:gd name="T33" fmla="*/ 2 h 286"/>
                    <a:gd name="T34" fmla="*/ 74 w 319"/>
                    <a:gd name="T35" fmla="*/ 9 h 286"/>
                    <a:gd name="T36" fmla="*/ 41 w 319"/>
                    <a:gd name="T37" fmla="*/ 21 h 286"/>
                    <a:gd name="T38" fmla="*/ 20 w 319"/>
                    <a:gd name="T39" fmla="*/ 35 h 286"/>
                    <a:gd name="T40" fmla="*/ 8 w 319"/>
                    <a:gd name="T41" fmla="*/ 47 h 286"/>
                    <a:gd name="T42" fmla="*/ 0 w 319"/>
                    <a:gd name="T43" fmla="*/ 61 h 286"/>
                    <a:gd name="T44" fmla="*/ 2 w 319"/>
                    <a:gd name="T45" fmla="*/ 75 h 286"/>
                    <a:gd name="T46" fmla="*/ 5 w 319"/>
                    <a:gd name="T47" fmla="*/ 89 h 286"/>
                    <a:gd name="T48" fmla="*/ 15 w 319"/>
                    <a:gd name="T49" fmla="*/ 104 h 286"/>
                    <a:gd name="T50" fmla="*/ 23 w 319"/>
                    <a:gd name="T51" fmla="*/ 123 h 286"/>
                    <a:gd name="T52" fmla="*/ 27 w 319"/>
                    <a:gd name="T53" fmla="*/ 149 h 286"/>
                    <a:gd name="T54" fmla="*/ 30 w 319"/>
                    <a:gd name="T55" fmla="*/ 176 h 286"/>
                    <a:gd name="T56" fmla="*/ 35 w 319"/>
                    <a:gd name="T57" fmla="*/ 200 h 286"/>
                    <a:gd name="T58" fmla="*/ 36 w 319"/>
                    <a:gd name="T59" fmla="*/ 235 h 286"/>
                    <a:gd name="T60" fmla="*/ 38 w 319"/>
                    <a:gd name="T61" fmla="*/ 265 h 286"/>
                    <a:gd name="T62" fmla="*/ 38 w 319"/>
                    <a:gd name="T63" fmla="*/ 285 h 286"/>
                    <a:gd name="T64" fmla="*/ 48 w 319"/>
                    <a:gd name="T65" fmla="*/ 260 h 286"/>
                    <a:gd name="T66" fmla="*/ 68 w 319"/>
                    <a:gd name="T67" fmla="*/ 248 h 286"/>
                    <a:gd name="T68" fmla="*/ 86 w 319"/>
                    <a:gd name="T69" fmla="*/ 241 h 286"/>
                    <a:gd name="T70" fmla="*/ 108 w 319"/>
                    <a:gd name="T71" fmla="*/ 236 h 286"/>
                    <a:gd name="T72" fmla="*/ 143 w 319"/>
                    <a:gd name="T73" fmla="*/ 229 h 286"/>
                    <a:gd name="T74" fmla="*/ 177 w 319"/>
                    <a:gd name="T75" fmla="*/ 228 h 286"/>
                    <a:gd name="T76" fmla="*/ 197 w 319"/>
                    <a:gd name="T77" fmla="*/ 228 h 286"/>
                    <a:gd name="T78" fmla="*/ 228 w 319"/>
                    <a:gd name="T79" fmla="*/ 230 h 286"/>
                    <a:gd name="T80" fmla="*/ 264 w 319"/>
                    <a:gd name="T81" fmla="*/ 237 h 286"/>
                    <a:gd name="T82" fmla="*/ 287 w 319"/>
                    <a:gd name="T83" fmla="*/ 246 h 286"/>
                    <a:gd name="T84" fmla="*/ 302 w 319"/>
                    <a:gd name="T85" fmla="*/ 255 h 286"/>
                    <a:gd name="T86" fmla="*/ 318 w 319"/>
                    <a:gd name="T87" fmla="*/ 268 h 28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</a:gdLst>
                  <a:ahLst/>
                  <a:cxnLst>
                    <a:cxn ang="T88">
                      <a:pos x="T0" y="T1"/>
                    </a:cxn>
                    <a:cxn ang="T89">
                      <a:pos x="T2" y="T3"/>
                    </a:cxn>
                    <a:cxn ang="T90">
                      <a:pos x="T4" y="T5"/>
                    </a:cxn>
                    <a:cxn ang="T91">
                      <a:pos x="T6" y="T7"/>
                    </a:cxn>
                    <a:cxn ang="T92">
                      <a:pos x="T8" y="T9"/>
                    </a:cxn>
                    <a:cxn ang="T93">
                      <a:pos x="T10" y="T11"/>
                    </a:cxn>
                    <a:cxn ang="T94">
                      <a:pos x="T12" y="T13"/>
                    </a:cxn>
                    <a:cxn ang="T95">
                      <a:pos x="T14" y="T15"/>
                    </a:cxn>
                    <a:cxn ang="T96">
                      <a:pos x="T16" y="T17"/>
                    </a:cxn>
                    <a:cxn ang="T97">
                      <a:pos x="T18" y="T19"/>
                    </a:cxn>
                    <a:cxn ang="T98">
                      <a:pos x="T20" y="T21"/>
                    </a:cxn>
                    <a:cxn ang="T99">
                      <a:pos x="T22" y="T23"/>
                    </a:cxn>
                    <a:cxn ang="T100">
                      <a:pos x="T24" y="T25"/>
                    </a:cxn>
                    <a:cxn ang="T101">
                      <a:pos x="T26" y="T27"/>
                    </a:cxn>
                    <a:cxn ang="T102">
                      <a:pos x="T28" y="T29"/>
                    </a:cxn>
                    <a:cxn ang="T103">
                      <a:pos x="T30" y="T31"/>
                    </a:cxn>
                    <a:cxn ang="T104">
                      <a:pos x="T32" y="T33"/>
                    </a:cxn>
                    <a:cxn ang="T105">
                      <a:pos x="T34" y="T35"/>
                    </a:cxn>
                    <a:cxn ang="T106">
                      <a:pos x="T36" y="T37"/>
                    </a:cxn>
                    <a:cxn ang="T107">
                      <a:pos x="T38" y="T39"/>
                    </a:cxn>
                    <a:cxn ang="T108">
                      <a:pos x="T40" y="T41"/>
                    </a:cxn>
                    <a:cxn ang="T109">
                      <a:pos x="T42" y="T43"/>
                    </a:cxn>
                    <a:cxn ang="T110">
                      <a:pos x="T44" y="T45"/>
                    </a:cxn>
                    <a:cxn ang="T111">
                      <a:pos x="T46" y="T47"/>
                    </a:cxn>
                    <a:cxn ang="T112">
                      <a:pos x="T48" y="T49"/>
                    </a:cxn>
                    <a:cxn ang="T113">
                      <a:pos x="T50" y="T51"/>
                    </a:cxn>
                    <a:cxn ang="T114">
                      <a:pos x="T52" y="T53"/>
                    </a:cxn>
                    <a:cxn ang="T115">
                      <a:pos x="T54" y="T55"/>
                    </a:cxn>
                    <a:cxn ang="T116">
                      <a:pos x="T56" y="T57"/>
                    </a:cxn>
                    <a:cxn ang="T117">
                      <a:pos x="T58" y="T59"/>
                    </a:cxn>
                    <a:cxn ang="T118">
                      <a:pos x="T60" y="T61"/>
                    </a:cxn>
                    <a:cxn ang="T119">
                      <a:pos x="T62" y="T63"/>
                    </a:cxn>
                    <a:cxn ang="T120">
                      <a:pos x="T64" y="T65"/>
                    </a:cxn>
                    <a:cxn ang="T121">
                      <a:pos x="T66" y="T67"/>
                    </a:cxn>
                    <a:cxn ang="T122">
                      <a:pos x="T68" y="T69"/>
                    </a:cxn>
                    <a:cxn ang="T123">
                      <a:pos x="T70" y="T71"/>
                    </a:cxn>
                    <a:cxn ang="T124">
                      <a:pos x="T72" y="T73"/>
                    </a:cxn>
                    <a:cxn ang="T125">
                      <a:pos x="T74" y="T75"/>
                    </a:cxn>
                    <a:cxn ang="T126">
                      <a:pos x="T76" y="T77"/>
                    </a:cxn>
                    <a:cxn ang="T127">
                      <a:pos x="T78" y="T79"/>
                    </a:cxn>
                    <a:cxn ang="T128">
                      <a:pos x="T80" y="T81"/>
                    </a:cxn>
                    <a:cxn ang="T129">
                      <a:pos x="T82" y="T83"/>
                    </a:cxn>
                    <a:cxn ang="T130">
                      <a:pos x="T84" y="T85"/>
                    </a:cxn>
                    <a:cxn ang="T131">
                      <a:pos x="T86" y="T87"/>
                    </a:cxn>
                  </a:cxnLst>
                  <a:rect l="0" t="0" r="r" b="b"/>
                  <a:pathLst>
                    <a:path w="319" h="286">
                      <a:moveTo>
                        <a:pt x="317" y="275"/>
                      </a:moveTo>
                      <a:lnTo>
                        <a:pt x="315" y="254"/>
                      </a:lnTo>
                      <a:lnTo>
                        <a:pt x="306" y="235"/>
                      </a:lnTo>
                      <a:lnTo>
                        <a:pt x="299" y="219"/>
                      </a:lnTo>
                      <a:lnTo>
                        <a:pt x="294" y="194"/>
                      </a:lnTo>
                      <a:lnTo>
                        <a:pt x="288" y="161"/>
                      </a:lnTo>
                      <a:lnTo>
                        <a:pt x="284" y="126"/>
                      </a:lnTo>
                      <a:lnTo>
                        <a:pt x="281" y="94"/>
                      </a:lnTo>
                      <a:lnTo>
                        <a:pt x="279" y="67"/>
                      </a:lnTo>
                      <a:lnTo>
                        <a:pt x="278" y="43"/>
                      </a:lnTo>
                      <a:lnTo>
                        <a:pt x="270" y="29"/>
                      </a:lnTo>
                      <a:lnTo>
                        <a:pt x="255" y="16"/>
                      </a:lnTo>
                      <a:lnTo>
                        <a:pt x="240" y="9"/>
                      </a:lnTo>
                      <a:lnTo>
                        <a:pt x="216" y="2"/>
                      </a:lnTo>
                      <a:lnTo>
                        <a:pt x="189" y="0"/>
                      </a:lnTo>
                      <a:lnTo>
                        <a:pt x="147" y="0"/>
                      </a:lnTo>
                      <a:lnTo>
                        <a:pt x="110" y="2"/>
                      </a:lnTo>
                      <a:lnTo>
                        <a:pt x="74" y="9"/>
                      </a:lnTo>
                      <a:lnTo>
                        <a:pt x="41" y="21"/>
                      </a:lnTo>
                      <a:lnTo>
                        <a:pt x="20" y="35"/>
                      </a:lnTo>
                      <a:lnTo>
                        <a:pt x="8" y="47"/>
                      </a:lnTo>
                      <a:lnTo>
                        <a:pt x="0" y="61"/>
                      </a:lnTo>
                      <a:lnTo>
                        <a:pt x="2" y="75"/>
                      </a:lnTo>
                      <a:lnTo>
                        <a:pt x="5" y="89"/>
                      </a:lnTo>
                      <a:lnTo>
                        <a:pt x="15" y="104"/>
                      </a:lnTo>
                      <a:lnTo>
                        <a:pt x="23" y="123"/>
                      </a:lnTo>
                      <a:lnTo>
                        <a:pt x="27" y="149"/>
                      </a:lnTo>
                      <a:lnTo>
                        <a:pt x="30" y="176"/>
                      </a:lnTo>
                      <a:lnTo>
                        <a:pt x="35" y="200"/>
                      </a:lnTo>
                      <a:lnTo>
                        <a:pt x="36" y="235"/>
                      </a:lnTo>
                      <a:lnTo>
                        <a:pt x="38" y="265"/>
                      </a:lnTo>
                      <a:lnTo>
                        <a:pt x="38" y="285"/>
                      </a:lnTo>
                      <a:lnTo>
                        <a:pt x="48" y="260"/>
                      </a:lnTo>
                      <a:lnTo>
                        <a:pt x="68" y="248"/>
                      </a:lnTo>
                      <a:lnTo>
                        <a:pt x="86" y="241"/>
                      </a:lnTo>
                      <a:lnTo>
                        <a:pt x="108" y="236"/>
                      </a:lnTo>
                      <a:lnTo>
                        <a:pt x="143" y="229"/>
                      </a:lnTo>
                      <a:lnTo>
                        <a:pt x="177" y="228"/>
                      </a:lnTo>
                      <a:lnTo>
                        <a:pt x="197" y="228"/>
                      </a:lnTo>
                      <a:lnTo>
                        <a:pt x="228" y="230"/>
                      </a:lnTo>
                      <a:lnTo>
                        <a:pt x="264" y="237"/>
                      </a:lnTo>
                      <a:lnTo>
                        <a:pt x="287" y="246"/>
                      </a:lnTo>
                      <a:lnTo>
                        <a:pt x="302" y="255"/>
                      </a:lnTo>
                      <a:lnTo>
                        <a:pt x="318" y="268"/>
                      </a:lnTo>
                    </a:path>
                  </a:pathLst>
                </a:custGeom>
                <a:solidFill>
                  <a:schemeClr val="bg2">
                    <a:alpha val="50195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chemeClr val="tx1"/>
                      </a:solidFill>
                      <a:round/>
                      <a:headEnd type="none" w="sm" len="sm"/>
                      <a:tailEnd type="none" w="sm" len="sm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 dirty="0"/>
                </a:p>
              </p:txBody>
            </p:sp>
            <p:sp>
              <p:nvSpPr>
                <p:cNvPr id="10" name="Freeform 22"/>
                <p:cNvSpPr>
                  <a:spLocks/>
                </p:cNvSpPr>
                <p:nvPr/>
              </p:nvSpPr>
              <p:spPr bwMode="ltGray">
                <a:xfrm>
                  <a:off x="5101" y="537"/>
                  <a:ext cx="551" cy="335"/>
                </a:xfrm>
                <a:custGeom>
                  <a:avLst/>
                  <a:gdLst>
                    <a:gd name="T0" fmla="*/ 534 w 551"/>
                    <a:gd name="T1" fmla="*/ 48 h 335"/>
                    <a:gd name="T2" fmla="*/ 550 w 551"/>
                    <a:gd name="T3" fmla="*/ 117 h 335"/>
                    <a:gd name="T4" fmla="*/ 540 w 551"/>
                    <a:gd name="T5" fmla="*/ 142 h 335"/>
                    <a:gd name="T6" fmla="*/ 517 w 551"/>
                    <a:gd name="T7" fmla="*/ 179 h 335"/>
                    <a:gd name="T8" fmla="*/ 493 w 551"/>
                    <a:gd name="T9" fmla="*/ 212 h 335"/>
                    <a:gd name="T10" fmla="*/ 465 w 551"/>
                    <a:gd name="T11" fmla="*/ 239 h 335"/>
                    <a:gd name="T12" fmla="*/ 430 w 551"/>
                    <a:gd name="T13" fmla="*/ 267 h 335"/>
                    <a:gd name="T14" fmla="*/ 397 w 551"/>
                    <a:gd name="T15" fmla="*/ 286 h 335"/>
                    <a:gd name="T16" fmla="*/ 361 w 551"/>
                    <a:gd name="T17" fmla="*/ 304 h 335"/>
                    <a:gd name="T18" fmla="*/ 315 w 551"/>
                    <a:gd name="T19" fmla="*/ 320 h 335"/>
                    <a:gd name="T20" fmla="*/ 280 w 551"/>
                    <a:gd name="T21" fmla="*/ 328 h 335"/>
                    <a:gd name="T22" fmla="*/ 238 w 551"/>
                    <a:gd name="T23" fmla="*/ 334 h 335"/>
                    <a:gd name="T24" fmla="*/ 199 w 551"/>
                    <a:gd name="T25" fmla="*/ 334 h 335"/>
                    <a:gd name="T26" fmla="*/ 157 w 551"/>
                    <a:gd name="T27" fmla="*/ 329 h 335"/>
                    <a:gd name="T28" fmla="*/ 114 w 551"/>
                    <a:gd name="T29" fmla="*/ 317 h 335"/>
                    <a:gd name="T30" fmla="*/ 75 w 551"/>
                    <a:gd name="T31" fmla="*/ 298 h 335"/>
                    <a:gd name="T32" fmla="*/ 52 w 551"/>
                    <a:gd name="T33" fmla="*/ 282 h 335"/>
                    <a:gd name="T34" fmla="*/ 24 w 551"/>
                    <a:gd name="T35" fmla="*/ 258 h 335"/>
                    <a:gd name="T36" fmla="*/ 9 w 551"/>
                    <a:gd name="T37" fmla="*/ 238 h 335"/>
                    <a:gd name="T38" fmla="*/ 0 w 551"/>
                    <a:gd name="T39" fmla="*/ 222 h 335"/>
                    <a:gd name="T40" fmla="*/ 0 w 551"/>
                    <a:gd name="T41" fmla="*/ 204 h 335"/>
                    <a:gd name="T42" fmla="*/ 6 w 551"/>
                    <a:gd name="T43" fmla="*/ 182 h 335"/>
                    <a:gd name="T44" fmla="*/ 18 w 551"/>
                    <a:gd name="T45" fmla="*/ 166 h 335"/>
                    <a:gd name="T46" fmla="*/ 27 w 551"/>
                    <a:gd name="T47" fmla="*/ 131 h 335"/>
                    <a:gd name="T48" fmla="*/ 31 w 551"/>
                    <a:gd name="T49" fmla="*/ 112 h 335"/>
                    <a:gd name="T50" fmla="*/ 283 w 551"/>
                    <a:gd name="T51" fmla="*/ 128 h 335"/>
                    <a:gd name="T52" fmla="*/ 316 w 551"/>
                    <a:gd name="T53" fmla="*/ 122 h 335"/>
                    <a:gd name="T54" fmla="*/ 357 w 551"/>
                    <a:gd name="T55" fmla="*/ 109 h 335"/>
                    <a:gd name="T56" fmla="*/ 388 w 551"/>
                    <a:gd name="T57" fmla="*/ 93 h 335"/>
                    <a:gd name="T58" fmla="*/ 421 w 551"/>
                    <a:gd name="T59" fmla="*/ 73 h 335"/>
                    <a:gd name="T60" fmla="*/ 453 w 551"/>
                    <a:gd name="T61" fmla="*/ 44 h 335"/>
                    <a:gd name="T62" fmla="*/ 472 w 551"/>
                    <a:gd name="T63" fmla="*/ 19 h 335"/>
                    <a:gd name="T64" fmla="*/ 486 w 551"/>
                    <a:gd name="T65" fmla="*/ 0 h 335"/>
                    <a:gd name="T66" fmla="*/ 534 w 551"/>
                    <a:gd name="T67" fmla="*/ 48 h 335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0" t="0" r="r" b="b"/>
                  <a:pathLst>
                    <a:path w="551" h="335">
                      <a:moveTo>
                        <a:pt x="534" y="48"/>
                      </a:moveTo>
                      <a:lnTo>
                        <a:pt x="550" y="117"/>
                      </a:lnTo>
                      <a:lnTo>
                        <a:pt x="540" y="142"/>
                      </a:lnTo>
                      <a:lnTo>
                        <a:pt x="517" y="179"/>
                      </a:lnTo>
                      <a:lnTo>
                        <a:pt x="493" y="212"/>
                      </a:lnTo>
                      <a:lnTo>
                        <a:pt x="465" y="239"/>
                      </a:lnTo>
                      <a:lnTo>
                        <a:pt x="430" y="267"/>
                      </a:lnTo>
                      <a:lnTo>
                        <a:pt x="397" y="286"/>
                      </a:lnTo>
                      <a:lnTo>
                        <a:pt x="361" y="304"/>
                      </a:lnTo>
                      <a:lnTo>
                        <a:pt x="315" y="320"/>
                      </a:lnTo>
                      <a:lnTo>
                        <a:pt x="280" y="328"/>
                      </a:lnTo>
                      <a:lnTo>
                        <a:pt x="238" y="334"/>
                      </a:lnTo>
                      <a:lnTo>
                        <a:pt x="199" y="334"/>
                      </a:lnTo>
                      <a:lnTo>
                        <a:pt x="157" y="329"/>
                      </a:lnTo>
                      <a:lnTo>
                        <a:pt x="114" y="317"/>
                      </a:lnTo>
                      <a:lnTo>
                        <a:pt x="75" y="298"/>
                      </a:lnTo>
                      <a:lnTo>
                        <a:pt x="52" y="282"/>
                      </a:lnTo>
                      <a:lnTo>
                        <a:pt x="24" y="258"/>
                      </a:lnTo>
                      <a:lnTo>
                        <a:pt x="9" y="238"/>
                      </a:lnTo>
                      <a:lnTo>
                        <a:pt x="0" y="222"/>
                      </a:lnTo>
                      <a:lnTo>
                        <a:pt x="0" y="204"/>
                      </a:lnTo>
                      <a:lnTo>
                        <a:pt x="6" y="182"/>
                      </a:lnTo>
                      <a:lnTo>
                        <a:pt x="18" y="166"/>
                      </a:lnTo>
                      <a:lnTo>
                        <a:pt x="27" y="131"/>
                      </a:lnTo>
                      <a:lnTo>
                        <a:pt x="31" y="112"/>
                      </a:lnTo>
                      <a:lnTo>
                        <a:pt x="283" y="128"/>
                      </a:lnTo>
                      <a:lnTo>
                        <a:pt x="316" y="122"/>
                      </a:lnTo>
                      <a:lnTo>
                        <a:pt x="357" y="109"/>
                      </a:lnTo>
                      <a:lnTo>
                        <a:pt x="388" y="93"/>
                      </a:lnTo>
                      <a:lnTo>
                        <a:pt x="421" y="73"/>
                      </a:lnTo>
                      <a:lnTo>
                        <a:pt x="453" y="44"/>
                      </a:lnTo>
                      <a:lnTo>
                        <a:pt x="472" y="19"/>
                      </a:lnTo>
                      <a:lnTo>
                        <a:pt x="486" y="0"/>
                      </a:lnTo>
                      <a:lnTo>
                        <a:pt x="534" y="48"/>
                      </a:lnTo>
                    </a:path>
                  </a:pathLst>
                </a:custGeom>
                <a:solidFill>
                  <a:schemeClr val="bg2">
                    <a:alpha val="50195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 dirty="0"/>
                </a:p>
              </p:txBody>
            </p:sp>
            <p:sp>
              <p:nvSpPr>
                <p:cNvPr id="11" name="Freeform 23"/>
                <p:cNvSpPr>
                  <a:spLocks/>
                </p:cNvSpPr>
                <p:nvPr/>
              </p:nvSpPr>
              <p:spPr bwMode="ltGray">
                <a:xfrm>
                  <a:off x="5197" y="119"/>
                  <a:ext cx="475" cy="552"/>
                </a:xfrm>
                <a:custGeom>
                  <a:avLst/>
                  <a:gdLst>
                    <a:gd name="T0" fmla="*/ 0 w 475"/>
                    <a:gd name="T1" fmla="*/ 0 h 552"/>
                    <a:gd name="T2" fmla="*/ 0 w 475"/>
                    <a:gd name="T3" fmla="*/ 294 h 552"/>
                    <a:gd name="T4" fmla="*/ 28 w 475"/>
                    <a:gd name="T5" fmla="*/ 291 h 552"/>
                    <a:gd name="T6" fmla="*/ 63 w 475"/>
                    <a:gd name="T7" fmla="*/ 293 h 552"/>
                    <a:gd name="T8" fmla="*/ 121 w 475"/>
                    <a:gd name="T9" fmla="*/ 299 h 552"/>
                    <a:gd name="T10" fmla="*/ 178 w 475"/>
                    <a:gd name="T11" fmla="*/ 310 h 552"/>
                    <a:gd name="T12" fmla="*/ 231 w 475"/>
                    <a:gd name="T13" fmla="*/ 323 h 552"/>
                    <a:gd name="T14" fmla="*/ 274 w 475"/>
                    <a:gd name="T15" fmla="*/ 339 h 552"/>
                    <a:gd name="T16" fmla="*/ 325 w 475"/>
                    <a:gd name="T17" fmla="*/ 364 h 552"/>
                    <a:gd name="T18" fmla="*/ 364 w 475"/>
                    <a:gd name="T19" fmla="*/ 390 h 552"/>
                    <a:gd name="T20" fmla="*/ 393 w 475"/>
                    <a:gd name="T21" fmla="*/ 415 h 552"/>
                    <a:gd name="T22" fmla="*/ 414 w 475"/>
                    <a:gd name="T23" fmla="*/ 439 h 552"/>
                    <a:gd name="T24" fmla="*/ 427 w 475"/>
                    <a:gd name="T25" fmla="*/ 461 h 552"/>
                    <a:gd name="T26" fmla="*/ 439 w 475"/>
                    <a:gd name="T27" fmla="*/ 488 h 552"/>
                    <a:gd name="T28" fmla="*/ 444 w 475"/>
                    <a:gd name="T29" fmla="*/ 513 h 552"/>
                    <a:gd name="T30" fmla="*/ 451 w 475"/>
                    <a:gd name="T31" fmla="*/ 551 h 552"/>
                    <a:gd name="T32" fmla="*/ 457 w 475"/>
                    <a:gd name="T33" fmla="*/ 518 h 552"/>
                    <a:gd name="T34" fmla="*/ 466 w 475"/>
                    <a:gd name="T35" fmla="*/ 481 h 552"/>
                    <a:gd name="T36" fmla="*/ 469 w 475"/>
                    <a:gd name="T37" fmla="*/ 453 h 552"/>
                    <a:gd name="T38" fmla="*/ 474 w 475"/>
                    <a:gd name="T39" fmla="*/ 420 h 552"/>
                    <a:gd name="T40" fmla="*/ 472 w 475"/>
                    <a:gd name="T41" fmla="*/ 393 h 552"/>
                    <a:gd name="T42" fmla="*/ 466 w 475"/>
                    <a:gd name="T43" fmla="*/ 361 h 552"/>
                    <a:gd name="T44" fmla="*/ 459 w 475"/>
                    <a:gd name="T45" fmla="*/ 317 h 552"/>
                    <a:gd name="T46" fmla="*/ 444 w 475"/>
                    <a:gd name="T47" fmla="*/ 279 h 552"/>
                    <a:gd name="T48" fmla="*/ 424 w 475"/>
                    <a:gd name="T49" fmla="*/ 238 h 552"/>
                    <a:gd name="T50" fmla="*/ 399 w 475"/>
                    <a:gd name="T51" fmla="*/ 196 h 552"/>
                    <a:gd name="T52" fmla="*/ 363 w 475"/>
                    <a:gd name="T53" fmla="*/ 152 h 552"/>
                    <a:gd name="T54" fmla="*/ 322 w 475"/>
                    <a:gd name="T55" fmla="*/ 116 h 552"/>
                    <a:gd name="T56" fmla="*/ 286 w 475"/>
                    <a:gd name="T57" fmla="*/ 87 h 552"/>
                    <a:gd name="T58" fmla="*/ 241 w 475"/>
                    <a:gd name="T59" fmla="*/ 60 h 552"/>
                    <a:gd name="T60" fmla="*/ 195 w 475"/>
                    <a:gd name="T61" fmla="*/ 40 h 552"/>
                    <a:gd name="T62" fmla="*/ 141 w 475"/>
                    <a:gd name="T63" fmla="*/ 21 h 552"/>
                    <a:gd name="T64" fmla="*/ 94 w 475"/>
                    <a:gd name="T65" fmla="*/ 10 h 552"/>
                    <a:gd name="T66" fmla="*/ 39 w 475"/>
                    <a:gd name="T67" fmla="*/ 3 h 552"/>
                    <a:gd name="T68" fmla="*/ 0 w 475"/>
                    <a:gd name="T69" fmla="*/ 0 h 552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475" h="552">
                      <a:moveTo>
                        <a:pt x="0" y="0"/>
                      </a:moveTo>
                      <a:lnTo>
                        <a:pt x="0" y="294"/>
                      </a:lnTo>
                      <a:lnTo>
                        <a:pt x="28" y="291"/>
                      </a:lnTo>
                      <a:lnTo>
                        <a:pt x="63" y="293"/>
                      </a:lnTo>
                      <a:lnTo>
                        <a:pt x="121" y="299"/>
                      </a:lnTo>
                      <a:lnTo>
                        <a:pt x="178" y="310"/>
                      </a:lnTo>
                      <a:lnTo>
                        <a:pt x="231" y="323"/>
                      </a:lnTo>
                      <a:lnTo>
                        <a:pt x="274" y="339"/>
                      </a:lnTo>
                      <a:lnTo>
                        <a:pt x="325" y="364"/>
                      </a:lnTo>
                      <a:lnTo>
                        <a:pt x="364" y="390"/>
                      </a:lnTo>
                      <a:lnTo>
                        <a:pt x="393" y="415"/>
                      </a:lnTo>
                      <a:lnTo>
                        <a:pt x="414" y="439"/>
                      </a:lnTo>
                      <a:lnTo>
                        <a:pt x="427" y="461"/>
                      </a:lnTo>
                      <a:lnTo>
                        <a:pt x="439" y="488"/>
                      </a:lnTo>
                      <a:lnTo>
                        <a:pt x="444" y="513"/>
                      </a:lnTo>
                      <a:lnTo>
                        <a:pt x="451" y="551"/>
                      </a:lnTo>
                      <a:lnTo>
                        <a:pt x="457" y="518"/>
                      </a:lnTo>
                      <a:lnTo>
                        <a:pt x="466" y="481"/>
                      </a:lnTo>
                      <a:lnTo>
                        <a:pt x="469" y="453"/>
                      </a:lnTo>
                      <a:lnTo>
                        <a:pt x="474" y="420"/>
                      </a:lnTo>
                      <a:lnTo>
                        <a:pt x="472" y="393"/>
                      </a:lnTo>
                      <a:lnTo>
                        <a:pt x="466" y="361"/>
                      </a:lnTo>
                      <a:lnTo>
                        <a:pt x="459" y="317"/>
                      </a:lnTo>
                      <a:lnTo>
                        <a:pt x="444" y="279"/>
                      </a:lnTo>
                      <a:lnTo>
                        <a:pt x="424" y="238"/>
                      </a:lnTo>
                      <a:lnTo>
                        <a:pt x="399" y="196"/>
                      </a:lnTo>
                      <a:lnTo>
                        <a:pt x="363" y="152"/>
                      </a:lnTo>
                      <a:lnTo>
                        <a:pt x="322" y="116"/>
                      </a:lnTo>
                      <a:lnTo>
                        <a:pt x="286" y="87"/>
                      </a:lnTo>
                      <a:lnTo>
                        <a:pt x="241" y="60"/>
                      </a:lnTo>
                      <a:lnTo>
                        <a:pt x="195" y="40"/>
                      </a:lnTo>
                      <a:lnTo>
                        <a:pt x="141" y="21"/>
                      </a:lnTo>
                      <a:lnTo>
                        <a:pt x="94" y="10"/>
                      </a:lnTo>
                      <a:lnTo>
                        <a:pt x="39" y="3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chemeClr val="bg2">
                    <a:alpha val="50195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 dirty="0"/>
                </a:p>
              </p:txBody>
            </p:sp>
            <p:sp>
              <p:nvSpPr>
                <p:cNvPr id="12" name="Freeform 24"/>
                <p:cNvSpPr>
                  <a:spLocks/>
                </p:cNvSpPr>
                <p:nvPr/>
              </p:nvSpPr>
              <p:spPr bwMode="ltGray">
                <a:xfrm>
                  <a:off x="5228" y="687"/>
                  <a:ext cx="156" cy="117"/>
                </a:xfrm>
                <a:custGeom>
                  <a:avLst/>
                  <a:gdLst>
                    <a:gd name="T0" fmla="*/ 83 w 156"/>
                    <a:gd name="T1" fmla="*/ 0 h 117"/>
                    <a:gd name="T2" fmla="*/ 134 w 156"/>
                    <a:gd name="T3" fmla="*/ 19 h 117"/>
                    <a:gd name="T4" fmla="*/ 152 w 156"/>
                    <a:gd name="T5" fmla="*/ 45 h 117"/>
                    <a:gd name="T6" fmla="*/ 155 w 156"/>
                    <a:gd name="T7" fmla="*/ 70 h 117"/>
                    <a:gd name="T8" fmla="*/ 155 w 156"/>
                    <a:gd name="T9" fmla="*/ 83 h 117"/>
                    <a:gd name="T10" fmla="*/ 146 w 156"/>
                    <a:gd name="T11" fmla="*/ 99 h 117"/>
                    <a:gd name="T12" fmla="*/ 126 w 156"/>
                    <a:gd name="T13" fmla="*/ 107 h 117"/>
                    <a:gd name="T14" fmla="*/ 105 w 156"/>
                    <a:gd name="T15" fmla="*/ 113 h 117"/>
                    <a:gd name="T16" fmla="*/ 86 w 156"/>
                    <a:gd name="T17" fmla="*/ 116 h 117"/>
                    <a:gd name="T18" fmla="*/ 69 w 156"/>
                    <a:gd name="T19" fmla="*/ 116 h 117"/>
                    <a:gd name="T20" fmla="*/ 41 w 156"/>
                    <a:gd name="T21" fmla="*/ 111 h 117"/>
                    <a:gd name="T22" fmla="*/ 21 w 156"/>
                    <a:gd name="T23" fmla="*/ 106 h 117"/>
                    <a:gd name="T24" fmla="*/ 9 w 156"/>
                    <a:gd name="T25" fmla="*/ 98 h 117"/>
                    <a:gd name="T26" fmla="*/ 2 w 156"/>
                    <a:gd name="T27" fmla="*/ 89 h 117"/>
                    <a:gd name="T28" fmla="*/ 0 w 156"/>
                    <a:gd name="T29" fmla="*/ 78 h 117"/>
                    <a:gd name="T30" fmla="*/ 2 w 156"/>
                    <a:gd name="T31" fmla="*/ 60 h 117"/>
                    <a:gd name="T32" fmla="*/ 9 w 156"/>
                    <a:gd name="T33" fmla="*/ 11 h 117"/>
                    <a:gd name="T34" fmla="*/ 83 w 156"/>
                    <a:gd name="T35" fmla="*/ 0 h 117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156" h="117">
                      <a:moveTo>
                        <a:pt x="83" y="0"/>
                      </a:moveTo>
                      <a:lnTo>
                        <a:pt x="134" y="19"/>
                      </a:lnTo>
                      <a:lnTo>
                        <a:pt x="152" y="45"/>
                      </a:lnTo>
                      <a:lnTo>
                        <a:pt x="155" y="70"/>
                      </a:lnTo>
                      <a:lnTo>
                        <a:pt x="155" y="83"/>
                      </a:lnTo>
                      <a:lnTo>
                        <a:pt x="146" y="99"/>
                      </a:lnTo>
                      <a:lnTo>
                        <a:pt x="126" y="107"/>
                      </a:lnTo>
                      <a:lnTo>
                        <a:pt x="105" y="113"/>
                      </a:lnTo>
                      <a:lnTo>
                        <a:pt x="86" y="116"/>
                      </a:lnTo>
                      <a:lnTo>
                        <a:pt x="69" y="116"/>
                      </a:lnTo>
                      <a:lnTo>
                        <a:pt x="41" y="111"/>
                      </a:lnTo>
                      <a:lnTo>
                        <a:pt x="21" y="106"/>
                      </a:lnTo>
                      <a:lnTo>
                        <a:pt x="9" y="98"/>
                      </a:lnTo>
                      <a:lnTo>
                        <a:pt x="2" y="89"/>
                      </a:lnTo>
                      <a:lnTo>
                        <a:pt x="0" y="78"/>
                      </a:lnTo>
                      <a:lnTo>
                        <a:pt x="2" y="60"/>
                      </a:lnTo>
                      <a:lnTo>
                        <a:pt x="9" y="11"/>
                      </a:lnTo>
                      <a:lnTo>
                        <a:pt x="83" y="0"/>
                      </a:lnTo>
                    </a:path>
                  </a:pathLst>
                </a:custGeom>
                <a:solidFill>
                  <a:schemeClr val="bg2">
                    <a:alpha val="50195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 dirty="0"/>
                </a:p>
              </p:txBody>
            </p:sp>
            <p:sp>
              <p:nvSpPr>
                <p:cNvPr id="1071" name="Freeform 25"/>
                <p:cNvSpPr>
                  <a:spLocks/>
                </p:cNvSpPr>
                <p:nvPr/>
              </p:nvSpPr>
              <p:spPr bwMode="ltGray">
                <a:xfrm>
                  <a:off x="5224" y="699"/>
                  <a:ext cx="88" cy="75"/>
                </a:xfrm>
                <a:custGeom>
                  <a:avLst/>
                  <a:gdLst>
                    <a:gd name="T0" fmla="*/ 0 w 88"/>
                    <a:gd name="T1" fmla="*/ 69 h 75"/>
                    <a:gd name="T2" fmla="*/ 11 w 88"/>
                    <a:gd name="T3" fmla="*/ 0 h 75"/>
                    <a:gd name="T4" fmla="*/ 54 w 88"/>
                    <a:gd name="T5" fmla="*/ 5 h 75"/>
                    <a:gd name="T6" fmla="*/ 87 w 88"/>
                    <a:gd name="T7" fmla="*/ 9 h 75"/>
                    <a:gd name="T8" fmla="*/ 78 w 88"/>
                    <a:gd name="T9" fmla="*/ 74 h 75"/>
                    <a:gd name="T10" fmla="*/ 75 w 88"/>
                    <a:gd name="T11" fmla="*/ 59 h 75"/>
                    <a:gd name="T12" fmla="*/ 65 w 88"/>
                    <a:gd name="T13" fmla="*/ 48 h 75"/>
                    <a:gd name="T14" fmla="*/ 47 w 88"/>
                    <a:gd name="T15" fmla="*/ 44 h 75"/>
                    <a:gd name="T16" fmla="*/ 27 w 88"/>
                    <a:gd name="T17" fmla="*/ 45 h 75"/>
                    <a:gd name="T18" fmla="*/ 11 w 88"/>
                    <a:gd name="T19" fmla="*/ 52 h 75"/>
                    <a:gd name="T20" fmla="*/ 0 w 88"/>
                    <a:gd name="T21" fmla="*/ 69 h 75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88" h="75">
                      <a:moveTo>
                        <a:pt x="0" y="69"/>
                      </a:moveTo>
                      <a:lnTo>
                        <a:pt x="11" y="0"/>
                      </a:lnTo>
                      <a:lnTo>
                        <a:pt x="54" y="5"/>
                      </a:lnTo>
                      <a:lnTo>
                        <a:pt x="87" y="9"/>
                      </a:lnTo>
                      <a:lnTo>
                        <a:pt x="78" y="74"/>
                      </a:lnTo>
                      <a:lnTo>
                        <a:pt x="75" y="59"/>
                      </a:lnTo>
                      <a:lnTo>
                        <a:pt x="65" y="48"/>
                      </a:lnTo>
                      <a:lnTo>
                        <a:pt x="47" y="44"/>
                      </a:lnTo>
                      <a:lnTo>
                        <a:pt x="27" y="45"/>
                      </a:lnTo>
                      <a:lnTo>
                        <a:pt x="11" y="52"/>
                      </a:lnTo>
                      <a:lnTo>
                        <a:pt x="0" y="69"/>
                      </a:lnTo>
                    </a:path>
                  </a:pathLst>
                </a:custGeom>
                <a:solidFill>
                  <a:schemeClr val="bg2">
                    <a:alpha val="50195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 dirty="0"/>
                </a:p>
              </p:txBody>
            </p:sp>
            <p:sp>
              <p:nvSpPr>
                <p:cNvPr id="1072" name="Freeform 26"/>
                <p:cNvSpPr>
                  <a:spLocks/>
                </p:cNvSpPr>
                <p:nvPr/>
              </p:nvSpPr>
              <p:spPr bwMode="ltGray">
                <a:xfrm>
                  <a:off x="5101" y="479"/>
                  <a:ext cx="319" cy="286"/>
                </a:xfrm>
                <a:custGeom>
                  <a:avLst/>
                  <a:gdLst>
                    <a:gd name="T0" fmla="*/ 1 w 319"/>
                    <a:gd name="T1" fmla="*/ 275 h 286"/>
                    <a:gd name="T2" fmla="*/ 3 w 319"/>
                    <a:gd name="T3" fmla="*/ 254 h 286"/>
                    <a:gd name="T4" fmla="*/ 12 w 319"/>
                    <a:gd name="T5" fmla="*/ 235 h 286"/>
                    <a:gd name="T6" fmla="*/ 19 w 319"/>
                    <a:gd name="T7" fmla="*/ 219 h 286"/>
                    <a:gd name="T8" fmla="*/ 24 w 319"/>
                    <a:gd name="T9" fmla="*/ 194 h 286"/>
                    <a:gd name="T10" fmla="*/ 30 w 319"/>
                    <a:gd name="T11" fmla="*/ 161 h 286"/>
                    <a:gd name="T12" fmla="*/ 34 w 319"/>
                    <a:gd name="T13" fmla="*/ 126 h 286"/>
                    <a:gd name="T14" fmla="*/ 37 w 319"/>
                    <a:gd name="T15" fmla="*/ 94 h 286"/>
                    <a:gd name="T16" fmla="*/ 39 w 319"/>
                    <a:gd name="T17" fmla="*/ 67 h 286"/>
                    <a:gd name="T18" fmla="*/ 40 w 319"/>
                    <a:gd name="T19" fmla="*/ 43 h 286"/>
                    <a:gd name="T20" fmla="*/ 48 w 319"/>
                    <a:gd name="T21" fmla="*/ 29 h 286"/>
                    <a:gd name="T22" fmla="*/ 63 w 319"/>
                    <a:gd name="T23" fmla="*/ 16 h 286"/>
                    <a:gd name="T24" fmla="*/ 78 w 319"/>
                    <a:gd name="T25" fmla="*/ 9 h 286"/>
                    <a:gd name="T26" fmla="*/ 102 w 319"/>
                    <a:gd name="T27" fmla="*/ 2 h 286"/>
                    <a:gd name="T28" fmla="*/ 129 w 319"/>
                    <a:gd name="T29" fmla="*/ 0 h 286"/>
                    <a:gd name="T30" fmla="*/ 171 w 319"/>
                    <a:gd name="T31" fmla="*/ 0 h 286"/>
                    <a:gd name="T32" fmla="*/ 208 w 319"/>
                    <a:gd name="T33" fmla="*/ 2 h 286"/>
                    <a:gd name="T34" fmla="*/ 244 w 319"/>
                    <a:gd name="T35" fmla="*/ 9 h 286"/>
                    <a:gd name="T36" fmla="*/ 277 w 319"/>
                    <a:gd name="T37" fmla="*/ 21 h 286"/>
                    <a:gd name="T38" fmla="*/ 298 w 319"/>
                    <a:gd name="T39" fmla="*/ 35 h 286"/>
                    <a:gd name="T40" fmla="*/ 310 w 319"/>
                    <a:gd name="T41" fmla="*/ 47 h 286"/>
                    <a:gd name="T42" fmla="*/ 318 w 319"/>
                    <a:gd name="T43" fmla="*/ 61 h 286"/>
                    <a:gd name="T44" fmla="*/ 316 w 319"/>
                    <a:gd name="T45" fmla="*/ 75 h 286"/>
                    <a:gd name="T46" fmla="*/ 313 w 319"/>
                    <a:gd name="T47" fmla="*/ 89 h 286"/>
                    <a:gd name="T48" fmla="*/ 303 w 319"/>
                    <a:gd name="T49" fmla="*/ 104 h 286"/>
                    <a:gd name="T50" fmla="*/ 295 w 319"/>
                    <a:gd name="T51" fmla="*/ 123 h 286"/>
                    <a:gd name="T52" fmla="*/ 291 w 319"/>
                    <a:gd name="T53" fmla="*/ 149 h 286"/>
                    <a:gd name="T54" fmla="*/ 288 w 319"/>
                    <a:gd name="T55" fmla="*/ 176 h 286"/>
                    <a:gd name="T56" fmla="*/ 283 w 319"/>
                    <a:gd name="T57" fmla="*/ 200 h 286"/>
                    <a:gd name="T58" fmla="*/ 282 w 319"/>
                    <a:gd name="T59" fmla="*/ 235 h 286"/>
                    <a:gd name="T60" fmla="*/ 280 w 319"/>
                    <a:gd name="T61" fmla="*/ 265 h 286"/>
                    <a:gd name="T62" fmla="*/ 280 w 319"/>
                    <a:gd name="T63" fmla="*/ 285 h 286"/>
                    <a:gd name="T64" fmla="*/ 270 w 319"/>
                    <a:gd name="T65" fmla="*/ 260 h 286"/>
                    <a:gd name="T66" fmla="*/ 250 w 319"/>
                    <a:gd name="T67" fmla="*/ 248 h 286"/>
                    <a:gd name="T68" fmla="*/ 232 w 319"/>
                    <a:gd name="T69" fmla="*/ 241 h 286"/>
                    <a:gd name="T70" fmla="*/ 210 w 319"/>
                    <a:gd name="T71" fmla="*/ 236 h 286"/>
                    <a:gd name="T72" fmla="*/ 175 w 319"/>
                    <a:gd name="T73" fmla="*/ 229 h 286"/>
                    <a:gd name="T74" fmla="*/ 141 w 319"/>
                    <a:gd name="T75" fmla="*/ 228 h 286"/>
                    <a:gd name="T76" fmla="*/ 121 w 319"/>
                    <a:gd name="T77" fmla="*/ 228 h 286"/>
                    <a:gd name="T78" fmla="*/ 90 w 319"/>
                    <a:gd name="T79" fmla="*/ 230 h 286"/>
                    <a:gd name="T80" fmla="*/ 54 w 319"/>
                    <a:gd name="T81" fmla="*/ 237 h 286"/>
                    <a:gd name="T82" fmla="*/ 31 w 319"/>
                    <a:gd name="T83" fmla="*/ 246 h 286"/>
                    <a:gd name="T84" fmla="*/ 16 w 319"/>
                    <a:gd name="T85" fmla="*/ 255 h 286"/>
                    <a:gd name="T86" fmla="*/ 0 w 319"/>
                    <a:gd name="T87" fmla="*/ 268 h 28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</a:gdLst>
                  <a:ahLst/>
                  <a:cxnLst>
                    <a:cxn ang="T88">
                      <a:pos x="T0" y="T1"/>
                    </a:cxn>
                    <a:cxn ang="T89">
                      <a:pos x="T2" y="T3"/>
                    </a:cxn>
                    <a:cxn ang="T90">
                      <a:pos x="T4" y="T5"/>
                    </a:cxn>
                    <a:cxn ang="T91">
                      <a:pos x="T6" y="T7"/>
                    </a:cxn>
                    <a:cxn ang="T92">
                      <a:pos x="T8" y="T9"/>
                    </a:cxn>
                    <a:cxn ang="T93">
                      <a:pos x="T10" y="T11"/>
                    </a:cxn>
                    <a:cxn ang="T94">
                      <a:pos x="T12" y="T13"/>
                    </a:cxn>
                    <a:cxn ang="T95">
                      <a:pos x="T14" y="T15"/>
                    </a:cxn>
                    <a:cxn ang="T96">
                      <a:pos x="T16" y="T17"/>
                    </a:cxn>
                    <a:cxn ang="T97">
                      <a:pos x="T18" y="T19"/>
                    </a:cxn>
                    <a:cxn ang="T98">
                      <a:pos x="T20" y="T21"/>
                    </a:cxn>
                    <a:cxn ang="T99">
                      <a:pos x="T22" y="T23"/>
                    </a:cxn>
                    <a:cxn ang="T100">
                      <a:pos x="T24" y="T25"/>
                    </a:cxn>
                    <a:cxn ang="T101">
                      <a:pos x="T26" y="T27"/>
                    </a:cxn>
                    <a:cxn ang="T102">
                      <a:pos x="T28" y="T29"/>
                    </a:cxn>
                    <a:cxn ang="T103">
                      <a:pos x="T30" y="T31"/>
                    </a:cxn>
                    <a:cxn ang="T104">
                      <a:pos x="T32" y="T33"/>
                    </a:cxn>
                    <a:cxn ang="T105">
                      <a:pos x="T34" y="T35"/>
                    </a:cxn>
                    <a:cxn ang="T106">
                      <a:pos x="T36" y="T37"/>
                    </a:cxn>
                    <a:cxn ang="T107">
                      <a:pos x="T38" y="T39"/>
                    </a:cxn>
                    <a:cxn ang="T108">
                      <a:pos x="T40" y="T41"/>
                    </a:cxn>
                    <a:cxn ang="T109">
                      <a:pos x="T42" y="T43"/>
                    </a:cxn>
                    <a:cxn ang="T110">
                      <a:pos x="T44" y="T45"/>
                    </a:cxn>
                    <a:cxn ang="T111">
                      <a:pos x="T46" y="T47"/>
                    </a:cxn>
                    <a:cxn ang="T112">
                      <a:pos x="T48" y="T49"/>
                    </a:cxn>
                    <a:cxn ang="T113">
                      <a:pos x="T50" y="T51"/>
                    </a:cxn>
                    <a:cxn ang="T114">
                      <a:pos x="T52" y="T53"/>
                    </a:cxn>
                    <a:cxn ang="T115">
                      <a:pos x="T54" y="T55"/>
                    </a:cxn>
                    <a:cxn ang="T116">
                      <a:pos x="T56" y="T57"/>
                    </a:cxn>
                    <a:cxn ang="T117">
                      <a:pos x="T58" y="T59"/>
                    </a:cxn>
                    <a:cxn ang="T118">
                      <a:pos x="T60" y="T61"/>
                    </a:cxn>
                    <a:cxn ang="T119">
                      <a:pos x="T62" y="T63"/>
                    </a:cxn>
                    <a:cxn ang="T120">
                      <a:pos x="T64" y="T65"/>
                    </a:cxn>
                    <a:cxn ang="T121">
                      <a:pos x="T66" y="T67"/>
                    </a:cxn>
                    <a:cxn ang="T122">
                      <a:pos x="T68" y="T69"/>
                    </a:cxn>
                    <a:cxn ang="T123">
                      <a:pos x="T70" y="T71"/>
                    </a:cxn>
                    <a:cxn ang="T124">
                      <a:pos x="T72" y="T73"/>
                    </a:cxn>
                    <a:cxn ang="T125">
                      <a:pos x="T74" y="T75"/>
                    </a:cxn>
                    <a:cxn ang="T126">
                      <a:pos x="T76" y="T77"/>
                    </a:cxn>
                    <a:cxn ang="T127">
                      <a:pos x="T78" y="T79"/>
                    </a:cxn>
                    <a:cxn ang="T128">
                      <a:pos x="T80" y="T81"/>
                    </a:cxn>
                    <a:cxn ang="T129">
                      <a:pos x="T82" y="T83"/>
                    </a:cxn>
                    <a:cxn ang="T130">
                      <a:pos x="T84" y="T85"/>
                    </a:cxn>
                    <a:cxn ang="T131">
                      <a:pos x="T86" y="T87"/>
                    </a:cxn>
                  </a:cxnLst>
                  <a:rect l="0" t="0" r="r" b="b"/>
                  <a:pathLst>
                    <a:path w="319" h="286">
                      <a:moveTo>
                        <a:pt x="1" y="275"/>
                      </a:moveTo>
                      <a:lnTo>
                        <a:pt x="3" y="254"/>
                      </a:lnTo>
                      <a:lnTo>
                        <a:pt x="12" y="235"/>
                      </a:lnTo>
                      <a:lnTo>
                        <a:pt x="19" y="219"/>
                      </a:lnTo>
                      <a:lnTo>
                        <a:pt x="24" y="194"/>
                      </a:lnTo>
                      <a:lnTo>
                        <a:pt x="30" y="161"/>
                      </a:lnTo>
                      <a:lnTo>
                        <a:pt x="34" y="126"/>
                      </a:lnTo>
                      <a:lnTo>
                        <a:pt x="37" y="94"/>
                      </a:lnTo>
                      <a:lnTo>
                        <a:pt x="39" y="67"/>
                      </a:lnTo>
                      <a:lnTo>
                        <a:pt x="40" y="43"/>
                      </a:lnTo>
                      <a:lnTo>
                        <a:pt x="48" y="29"/>
                      </a:lnTo>
                      <a:lnTo>
                        <a:pt x="63" y="16"/>
                      </a:lnTo>
                      <a:lnTo>
                        <a:pt x="78" y="9"/>
                      </a:lnTo>
                      <a:lnTo>
                        <a:pt x="102" y="2"/>
                      </a:lnTo>
                      <a:lnTo>
                        <a:pt x="129" y="0"/>
                      </a:lnTo>
                      <a:lnTo>
                        <a:pt x="171" y="0"/>
                      </a:lnTo>
                      <a:lnTo>
                        <a:pt x="208" y="2"/>
                      </a:lnTo>
                      <a:lnTo>
                        <a:pt x="244" y="9"/>
                      </a:lnTo>
                      <a:lnTo>
                        <a:pt x="277" y="21"/>
                      </a:lnTo>
                      <a:lnTo>
                        <a:pt x="298" y="35"/>
                      </a:lnTo>
                      <a:lnTo>
                        <a:pt x="310" y="47"/>
                      </a:lnTo>
                      <a:lnTo>
                        <a:pt x="318" y="61"/>
                      </a:lnTo>
                      <a:lnTo>
                        <a:pt x="316" y="75"/>
                      </a:lnTo>
                      <a:lnTo>
                        <a:pt x="313" y="89"/>
                      </a:lnTo>
                      <a:lnTo>
                        <a:pt x="303" y="104"/>
                      </a:lnTo>
                      <a:lnTo>
                        <a:pt x="295" y="123"/>
                      </a:lnTo>
                      <a:lnTo>
                        <a:pt x="291" y="149"/>
                      </a:lnTo>
                      <a:lnTo>
                        <a:pt x="288" y="176"/>
                      </a:lnTo>
                      <a:lnTo>
                        <a:pt x="283" y="200"/>
                      </a:lnTo>
                      <a:lnTo>
                        <a:pt x="282" y="235"/>
                      </a:lnTo>
                      <a:lnTo>
                        <a:pt x="280" y="265"/>
                      </a:lnTo>
                      <a:lnTo>
                        <a:pt x="280" y="285"/>
                      </a:lnTo>
                      <a:lnTo>
                        <a:pt x="270" y="260"/>
                      </a:lnTo>
                      <a:lnTo>
                        <a:pt x="250" y="248"/>
                      </a:lnTo>
                      <a:lnTo>
                        <a:pt x="232" y="241"/>
                      </a:lnTo>
                      <a:lnTo>
                        <a:pt x="210" y="236"/>
                      </a:lnTo>
                      <a:lnTo>
                        <a:pt x="175" y="229"/>
                      </a:lnTo>
                      <a:lnTo>
                        <a:pt x="141" y="228"/>
                      </a:lnTo>
                      <a:lnTo>
                        <a:pt x="121" y="228"/>
                      </a:lnTo>
                      <a:lnTo>
                        <a:pt x="90" y="230"/>
                      </a:lnTo>
                      <a:lnTo>
                        <a:pt x="54" y="237"/>
                      </a:lnTo>
                      <a:lnTo>
                        <a:pt x="31" y="246"/>
                      </a:lnTo>
                      <a:lnTo>
                        <a:pt x="16" y="255"/>
                      </a:lnTo>
                      <a:lnTo>
                        <a:pt x="0" y="268"/>
                      </a:lnTo>
                    </a:path>
                  </a:pathLst>
                </a:custGeom>
                <a:solidFill>
                  <a:schemeClr val="bg2">
                    <a:alpha val="50195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chemeClr val="tx1"/>
                      </a:solidFill>
                      <a:round/>
                      <a:headEnd type="none" w="sm" len="sm"/>
                      <a:tailEnd type="none" w="sm" len="sm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 dirty="0"/>
                </a:p>
              </p:txBody>
            </p:sp>
            <p:sp>
              <p:nvSpPr>
                <p:cNvPr id="13" name="Freeform 27"/>
                <p:cNvSpPr>
                  <a:spLocks/>
                </p:cNvSpPr>
                <p:nvPr/>
              </p:nvSpPr>
              <p:spPr bwMode="ltGray">
                <a:xfrm>
                  <a:off x="4371" y="119"/>
                  <a:ext cx="832" cy="420"/>
                </a:xfrm>
                <a:custGeom>
                  <a:avLst/>
                  <a:gdLst>
                    <a:gd name="T0" fmla="*/ 0 w 832"/>
                    <a:gd name="T1" fmla="*/ 0 h 420"/>
                    <a:gd name="T2" fmla="*/ 0 w 832"/>
                    <a:gd name="T3" fmla="*/ 356 h 420"/>
                    <a:gd name="T4" fmla="*/ 84 w 832"/>
                    <a:gd name="T5" fmla="*/ 374 h 420"/>
                    <a:gd name="T6" fmla="*/ 153 w 832"/>
                    <a:gd name="T7" fmla="*/ 393 h 420"/>
                    <a:gd name="T8" fmla="*/ 210 w 832"/>
                    <a:gd name="T9" fmla="*/ 404 h 420"/>
                    <a:gd name="T10" fmla="*/ 258 w 832"/>
                    <a:gd name="T11" fmla="*/ 410 h 420"/>
                    <a:gd name="T12" fmla="*/ 312 w 832"/>
                    <a:gd name="T13" fmla="*/ 416 h 420"/>
                    <a:gd name="T14" fmla="*/ 402 w 832"/>
                    <a:gd name="T15" fmla="*/ 419 h 420"/>
                    <a:gd name="T16" fmla="*/ 485 w 832"/>
                    <a:gd name="T17" fmla="*/ 412 h 420"/>
                    <a:gd name="T18" fmla="*/ 570 w 832"/>
                    <a:gd name="T19" fmla="*/ 399 h 420"/>
                    <a:gd name="T20" fmla="*/ 652 w 832"/>
                    <a:gd name="T21" fmla="*/ 377 h 420"/>
                    <a:gd name="T22" fmla="*/ 724 w 832"/>
                    <a:gd name="T23" fmla="*/ 347 h 420"/>
                    <a:gd name="T24" fmla="*/ 784 w 832"/>
                    <a:gd name="T25" fmla="*/ 306 h 420"/>
                    <a:gd name="T26" fmla="*/ 829 w 832"/>
                    <a:gd name="T27" fmla="*/ 291 h 420"/>
                    <a:gd name="T28" fmla="*/ 831 w 832"/>
                    <a:gd name="T29" fmla="*/ 2 h 420"/>
                    <a:gd name="T30" fmla="*/ 786 w 832"/>
                    <a:gd name="T31" fmla="*/ 9 h 420"/>
                    <a:gd name="T32" fmla="*/ 726 w 832"/>
                    <a:gd name="T33" fmla="*/ 29 h 420"/>
                    <a:gd name="T34" fmla="*/ 654 w 832"/>
                    <a:gd name="T35" fmla="*/ 55 h 420"/>
                    <a:gd name="T36" fmla="*/ 585 w 832"/>
                    <a:gd name="T37" fmla="*/ 70 h 420"/>
                    <a:gd name="T38" fmla="*/ 515 w 832"/>
                    <a:gd name="T39" fmla="*/ 78 h 420"/>
                    <a:gd name="T40" fmla="*/ 468 w 832"/>
                    <a:gd name="T41" fmla="*/ 82 h 420"/>
                    <a:gd name="T42" fmla="*/ 428 w 832"/>
                    <a:gd name="T43" fmla="*/ 84 h 420"/>
                    <a:gd name="T44" fmla="*/ 358 w 832"/>
                    <a:gd name="T45" fmla="*/ 84 h 420"/>
                    <a:gd name="T46" fmla="*/ 314 w 832"/>
                    <a:gd name="T47" fmla="*/ 81 h 420"/>
                    <a:gd name="T48" fmla="*/ 274 w 832"/>
                    <a:gd name="T49" fmla="*/ 76 h 420"/>
                    <a:gd name="T50" fmla="*/ 229 w 832"/>
                    <a:gd name="T51" fmla="*/ 73 h 420"/>
                    <a:gd name="T52" fmla="*/ 190 w 832"/>
                    <a:gd name="T53" fmla="*/ 66 h 420"/>
                    <a:gd name="T54" fmla="*/ 140 w 832"/>
                    <a:gd name="T55" fmla="*/ 57 h 420"/>
                    <a:gd name="T56" fmla="*/ 96 w 832"/>
                    <a:gd name="T57" fmla="*/ 44 h 420"/>
                    <a:gd name="T58" fmla="*/ 49 w 832"/>
                    <a:gd name="T59" fmla="*/ 24 h 420"/>
                    <a:gd name="T60" fmla="*/ 0 w 832"/>
                    <a:gd name="T61" fmla="*/ 0 h 420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0" t="0" r="r" b="b"/>
                  <a:pathLst>
                    <a:path w="832" h="420">
                      <a:moveTo>
                        <a:pt x="0" y="0"/>
                      </a:moveTo>
                      <a:lnTo>
                        <a:pt x="0" y="356"/>
                      </a:lnTo>
                      <a:lnTo>
                        <a:pt x="84" y="374"/>
                      </a:lnTo>
                      <a:lnTo>
                        <a:pt x="153" y="393"/>
                      </a:lnTo>
                      <a:lnTo>
                        <a:pt x="210" y="404"/>
                      </a:lnTo>
                      <a:lnTo>
                        <a:pt x="258" y="410"/>
                      </a:lnTo>
                      <a:lnTo>
                        <a:pt x="312" y="416"/>
                      </a:lnTo>
                      <a:lnTo>
                        <a:pt x="402" y="419"/>
                      </a:lnTo>
                      <a:lnTo>
                        <a:pt x="485" y="412"/>
                      </a:lnTo>
                      <a:lnTo>
                        <a:pt x="570" y="399"/>
                      </a:lnTo>
                      <a:lnTo>
                        <a:pt x="652" y="377"/>
                      </a:lnTo>
                      <a:lnTo>
                        <a:pt x="724" y="347"/>
                      </a:lnTo>
                      <a:lnTo>
                        <a:pt x="784" y="306"/>
                      </a:lnTo>
                      <a:lnTo>
                        <a:pt x="829" y="291"/>
                      </a:lnTo>
                      <a:lnTo>
                        <a:pt x="831" y="2"/>
                      </a:lnTo>
                      <a:lnTo>
                        <a:pt x="786" y="9"/>
                      </a:lnTo>
                      <a:lnTo>
                        <a:pt x="726" y="29"/>
                      </a:lnTo>
                      <a:lnTo>
                        <a:pt x="654" y="55"/>
                      </a:lnTo>
                      <a:lnTo>
                        <a:pt x="585" y="70"/>
                      </a:lnTo>
                      <a:lnTo>
                        <a:pt x="515" y="78"/>
                      </a:lnTo>
                      <a:lnTo>
                        <a:pt x="468" y="82"/>
                      </a:lnTo>
                      <a:lnTo>
                        <a:pt x="428" y="84"/>
                      </a:lnTo>
                      <a:lnTo>
                        <a:pt x="358" y="84"/>
                      </a:lnTo>
                      <a:lnTo>
                        <a:pt x="314" y="81"/>
                      </a:lnTo>
                      <a:lnTo>
                        <a:pt x="274" y="76"/>
                      </a:lnTo>
                      <a:lnTo>
                        <a:pt x="229" y="73"/>
                      </a:lnTo>
                      <a:lnTo>
                        <a:pt x="190" y="66"/>
                      </a:lnTo>
                      <a:lnTo>
                        <a:pt x="140" y="57"/>
                      </a:lnTo>
                      <a:lnTo>
                        <a:pt x="96" y="44"/>
                      </a:lnTo>
                      <a:lnTo>
                        <a:pt x="49" y="24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chemeClr val="bg2">
                    <a:alpha val="50195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 dirty="0"/>
                </a:p>
              </p:txBody>
            </p:sp>
          </p:grpSp>
          <p:sp>
            <p:nvSpPr>
              <p:cNvPr id="1038" name="Freeform 29"/>
              <p:cNvSpPr>
                <a:spLocks/>
              </p:cNvSpPr>
              <p:nvPr/>
            </p:nvSpPr>
            <p:spPr bwMode="ltGray">
              <a:xfrm>
                <a:off x="5217" y="774"/>
                <a:ext cx="156" cy="118"/>
              </a:xfrm>
              <a:custGeom>
                <a:avLst/>
                <a:gdLst>
                  <a:gd name="T0" fmla="*/ 83 w 156"/>
                  <a:gd name="T1" fmla="*/ 0 h 118"/>
                  <a:gd name="T2" fmla="*/ 134 w 156"/>
                  <a:gd name="T3" fmla="*/ 19 h 118"/>
                  <a:gd name="T4" fmla="*/ 152 w 156"/>
                  <a:gd name="T5" fmla="*/ 46 h 118"/>
                  <a:gd name="T6" fmla="*/ 155 w 156"/>
                  <a:gd name="T7" fmla="*/ 70 h 118"/>
                  <a:gd name="T8" fmla="*/ 155 w 156"/>
                  <a:gd name="T9" fmla="*/ 84 h 118"/>
                  <a:gd name="T10" fmla="*/ 146 w 156"/>
                  <a:gd name="T11" fmla="*/ 100 h 118"/>
                  <a:gd name="T12" fmla="*/ 126 w 156"/>
                  <a:gd name="T13" fmla="*/ 108 h 118"/>
                  <a:gd name="T14" fmla="*/ 105 w 156"/>
                  <a:gd name="T15" fmla="*/ 114 h 118"/>
                  <a:gd name="T16" fmla="*/ 86 w 156"/>
                  <a:gd name="T17" fmla="*/ 117 h 118"/>
                  <a:gd name="T18" fmla="*/ 69 w 156"/>
                  <a:gd name="T19" fmla="*/ 117 h 118"/>
                  <a:gd name="T20" fmla="*/ 41 w 156"/>
                  <a:gd name="T21" fmla="*/ 112 h 118"/>
                  <a:gd name="T22" fmla="*/ 21 w 156"/>
                  <a:gd name="T23" fmla="*/ 107 h 118"/>
                  <a:gd name="T24" fmla="*/ 9 w 156"/>
                  <a:gd name="T25" fmla="*/ 98 h 118"/>
                  <a:gd name="T26" fmla="*/ 2 w 156"/>
                  <a:gd name="T27" fmla="*/ 90 h 118"/>
                  <a:gd name="T28" fmla="*/ 0 w 156"/>
                  <a:gd name="T29" fmla="*/ 78 h 118"/>
                  <a:gd name="T30" fmla="*/ 2 w 156"/>
                  <a:gd name="T31" fmla="*/ 60 h 118"/>
                  <a:gd name="T32" fmla="*/ 9 w 156"/>
                  <a:gd name="T33" fmla="*/ 11 h 118"/>
                  <a:gd name="T34" fmla="*/ 83 w 156"/>
                  <a:gd name="T35" fmla="*/ 0 h 118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156" h="118">
                    <a:moveTo>
                      <a:pt x="83" y="0"/>
                    </a:moveTo>
                    <a:lnTo>
                      <a:pt x="134" y="19"/>
                    </a:lnTo>
                    <a:lnTo>
                      <a:pt x="152" y="46"/>
                    </a:lnTo>
                    <a:lnTo>
                      <a:pt x="155" y="70"/>
                    </a:lnTo>
                    <a:lnTo>
                      <a:pt x="155" y="84"/>
                    </a:lnTo>
                    <a:lnTo>
                      <a:pt x="146" y="100"/>
                    </a:lnTo>
                    <a:lnTo>
                      <a:pt x="126" y="108"/>
                    </a:lnTo>
                    <a:lnTo>
                      <a:pt x="105" y="114"/>
                    </a:lnTo>
                    <a:lnTo>
                      <a:pt x="86" y="117"/>
                    </a:lnTo>
                    <a:lnTo>
                      <a:pt x="69" y="117"/>
                    </a:lnTo>
                    <a:lnTo>
                      <a:pt x="41" y="112"/>
                    </a:lnTo>
                    <a:lnTo>
                      <a:pt x="21" y="107"/>
                    </a:lnTo>
                    <a:lnTo>
                      <a:pt x="9" y="98"/>
                    </a:lnTo>
                    <a:lnTo>
                      <a:pt x="2" y="90"/>
                    </a:lnTo>
                    <a:lnTo>
                      <a:pt x="0" y="78"/>
                    </a:lnTo>
                    <a:lnTo>
                      <a:pt x="2" y="60"/>
                    </a:lnTo>
                    <a:lnTo>
                      <a:pt x="9" y="11"/>
                    </a:lnTo>
                    <a:lnTo>
                      <a:pt x="83" y="0"/>
                    </a:lnTo>
                  </a:path>
                </a:pathLst>
              </a:custGeom>
              <a:solidFill>
                <a:schemeClr val="bg2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  <p:sp>
            <p:nvSpPr>
              <p:cNvPr id="1039" name="Freeform 30"/>
              <p:cNvSpPr>
                <a:spLocks/>
              </p:cNvSpPr>
              <p:nvPr/>
            </p:nvSpPr>
            <p:spPr bwMode="ltGray">
              <a:xfrm>
                <a:off x="5213" y="787"/>
                <a:ext cx="88" cy="74"/>
              </a:xfrm>
              <a:custGeom>
                <a:avLst/>
                <a:gdLst>
                  <a:gd name="T0" fmla="*/ 0 w 88"/>
                  <a:gd name="T1" fmla="*/ 68 h 74"/>
                  <a:gd name="T2" fmla="*/ 11 w 88"/>
                  <a:gd name="T3" fmla="*/ 0 h 74"/>
                  <a:gd name="T4" fmla="*/ 54 w 88"/>
                  <a:gd name="T5" fmla="*/ 5 h 74"/>
                  <a:gd name="T6" fmla="*/ 87 w 88"/>
                  <a:gd name="T7" fmla="*/ 9 h 74"/>
                  <a:gd name="T8" fmla="*/ 78 w 88"/>
                  <a:gd name="T9" fmla="*/ 73 h 74"/>
                  <a:gd name="T10" fmla="*/ 75 w 88"/>
                  <a:gd name="T11" fmla="*/ 58 h 74"/>
                  <a:gd name="T12" fmla="*/ 65 w 88"/>
                  <a:gd name="T13" fmla="*/ 47 h 74"/>
                  <a:gd name="T14" fmla="*/ 47 w 88"/>
                  <a:gd name="T15" fmla="*/ 44 h 74"/>
                  <a:gd name="T16" fmla="*/ 27 w 88"/>
                  <a:gd name="T17" fmla="*/ 45 h 74"/>
                  <a:gd name="T18" fmla="*/ 11 w 88"/>
                  <a:gd name="T19" fmla="*/ 52 h 74"/>
                  <a:gd name="T20" fmla="*/ 0 w 88"/>
                  <a:gd name="T21" fmla="*/ 68 h 7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88" h="74">
                    <a:moveTo>
                      <a:pt x="0" y="68"/>
                    </a:moveTo>
                    <a:lnTo>
                      <a:pt x="11" y="0"/>
                    </a:lnTo>
                    <a:lnTo>
                      <a:pt x="54" y="5"/>
                    </a:lnTo>
                    <a:lnTo>
                      <a:pt x="87" y="9"/>
                    </a:lnTo>
                    <a:lnTo>
                      <a:pt x="78" y="73"/>
                    </a:lnTo>
                    <a:lnTo>
                      <a:pt x="75" y="58"/>
                    </a:lnTo>
                    <a:lnTo>
                      <a:pt x="65" y="47"/>
                    </a:lnTo>
                    <a:lnTo>
                      <a:pt x="47" y="44"/>
                    </a:lnTo>
                    <a:lnTo>
                      <a:pt x="27" y="45"/>
                    </a:lnTo>
                    <a:lnTo>
                      <a:pt x="11" y="52"/>
                    </a:lnTo>
                    <a:lnTo>
                      <a:pt x="0" y="68"/>
                    </a:lnTo>
                  </a:path>
                </a:pathLst>
              </a:custGeom>
              <a:solidFill>
                <a:schemeClr val="bg2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  <p:sp>
            <p:nvSpPr>
              <p:cNvPr id="1040" name="Freeform 31"/>
              <p:cNvSpPr>
                <a:spLocks/>
              </p:cNvSpPr>
              <p:nvPr/>
            </p:nvSpPr>
            <p:spPr bwMode="ltGray">
              <a:xfrm>
                <a:off x="423" y="765"/>
                <a:ext cx="156" cy="118"/>
              </a:xfrm>
              <a:custGeom>
                <a:avLst/>
                <a:gdLst>
                  <a:gd name="T0" fmla="*/ 72 w 156"/>
                  <a:gd name="T1" fmla="*/ 0 h 118"/>
                  <a:gd name="T2" fmla="*/ 21 w 156"/>
                  <a:gd name="T3" fmla="*/ 19 h 118"/>
                  <a:gd name="T4" fmla="*/ 3 w 156"/>
                  <a:gd name="T5" fmla="*/ 46 h 118"/>
                  <a:gd name="T6" fmla="*/ 0 w 156"/>
                  <a:gd name="T7" fmla="*/ 70 h 118"/>
                  <a:gd name="T8" fmla="*/ 0 w 156"/>
                  <a:gd name="T9" fmla="*/ 84 h 118"/>
                  <a:gd name="T10" fmla="*/ 9 w 156"/>
                  <a:gd name="T11" fmla="*/ 100 h 118"/>
                  <a:gd name="T12" fmla="*/ 29 w 156"/>
                  <a:gd name="T13" fmla="*/ 108 h 118"/>
                  <a:gd name="T14" fmla="*/ 50 w 156"/>
                  <a:gd name="T15" fmla="*/ 114 h 118"/>
                  <a:gd name="T16" fmla="*/ 69 w 156"/>
                  <a:gd name="T17" fmla="*/ 117 h 118"/>
                  <a:gd name="T18" fmla="*/ 86 w 156"/>
                  <a:gd name="T19" fmla="*/ 117 h 118"/>
                  <a:gd name="T20" fmla="*/ 114 w 156"/>
                  <a:gd name="T21" fmla="*/ 112 h 118"/>
                  <a:gd name="T22" fmla="*/ 134 w 156"/>
                  <a:gd name="T23" fmla="*/ 107 h 118"/>
                  <a:gd name="T24" fmla="*/ 146 w 156"/>
                  <a:gd name="T25" fmla="*/ 98 h 118"/>
                  <a:gd name="T26" fmla="*/ 153 w 156"/>
                  <a:gd name="T27" fmla="*/ 90 h 118"/>
                  <a:gd name="T28" fmla="*/ 155 w 156"/>
                  <a:gd name="T29" fmla="*/ 78 h 118"/>
                  <a:gd name="T30" fmla="*/ 153 w 156"/>
                  <a:gd name="T31" fmla="*/ 60 h 118"/>
                  <a:gd name="T32" fmla="*/ 146 w 156"/>
                  <a:gd name="T33" fmla="*/ 11 h 118"/>
                  <a:gd name="T34" fmla="*/ 72 w 156"/>
                  <a:gd name="T35" fmla="*/ 0 h 118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156" h="118">
                    <a:moveTo>
                      <a:pt x="72" y="0"/>
                    </a:moveTo>
                    <a:lnTo>
                      <a:pt x="21" y="19"/>
                    </a:lnTo>
                    <a:lnTo>
                      <a:pt x="3" y="46"/>
                    </a:lnTo>
                    <a:lnTo>
                      <a:pt x="0" y="70"/>
                    </a:lnTo>
                    <a:lnTo>
                      <a:pt x="0" y="84"/>
                    </a:lnTo>
                    <a:lnTo>
                      <a:pt x="9" y="100"/>
                    </a:lnTo>
                    <a:lnTo>
                      <a:pt x="29" y="108"/>
                    </a:lnTo>
                    <a:lnTo>
                      <a:pt x="50" y="114"/>
                    </a:lnTo>
                    <a:lnTo>
                      <a:pt x="69" y="117"/>
                    </a:lnTo>
                    <a:lnTo>
                      <a:pt x="86" y="117"/>
                    </a:lnTo>
                    <a:lnTo>
                      <a:pt x="114" y="112"/>
                    </a:lnTo>
                    <a:lnTo>
                      <a:pt x="134" y="107"/>
                    </a:lnTo>
                    <a:lnTo>
                      <a:pt x="146" y="98"/>
                    </a:lnTo>
                    <a:lnTo>
                      <a:pt x="153" y="90"/>
                    </a:lnTo>
                    <a:lnTo>
                      <a:pt x="155" y="78"/>
                    </a:lnTo>
                    <a:lnTo>
                      <a:pt x="153" y="60"/>
                    </a:lnTo>
                    <a:lnTo>
                      <a:pt x="146" y="11"/>
                    </a:lnTo>
                    <a:lnTo>
                      <a:pt x="72" y="0"/>
                    </a:lnTo>
                  </a:path>
                </a:pathLst>
              </a:custGeom>
              <a:solidFill>
                <a:schemeClr val="bg2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  <p:sp>
            <p:nvSpPr>
              <p:cNvPr id="1041" name="Freeform 32"/>
              <p:cNvSpPr>
                <a:spLocks/>
              </p:cNvSpPr>
              <p:nvPr/>
            </p:nvSpPr>
            <p:spPr bwMode="ltGray">
              <a:xfrm>
                <a:off x="495" y="779"/>
                <a:ext cx="88" cy="74"/>
              </a:xfrm>
              <a:custGeom>
                <a:avLst/>
                <a:gdLst>
                  <a:gd name="T0" fmla="*/ 87 w 88"/>
                  <a:gd name="T1" fmla="*/ 67 h 74"/>
                  <a:gd name="T2" fmla="*/ 76 w 88"/>
                  <a:gd name="T3" fmla="*/ 0 h 74"/>
                  <a:gd name="T4" fmla="*/ 33 w 88"/>
                  <a:gd name="T5" fmla="*/ 5 h 74"/>
                  <a:gd name="T6" fmla="*/ 0 w 88"/>
                  <a:gd name="T7" fmla="*/ 8 h 74"/>
                  <a:gd name="T8" fmla="*/ 9 w 88"/>
                  <a:gd name="T9" fmla="*/ 73 h 74"/>
                  <a:gd name="T10" fmla="*/ 12 w 88"/>
                  <a:gd name="T11" fmla="*/ 57 h 74"/>
                  <a:gd name="T12" fmla="*/ 22 w 88"/>
                  <a:gd name="T13" fmla="*/ 47 h 74"/>
                  <a:gd name="T14" fmla="*/ 40 w 88"/>
                  <a:gd name="T15" fmla="*/ 43 h 74"/>
                  <a:gd name="T16" fmla="*/ 60 w 88"/>
                  <a:gd name="T17" fmla="*/ 44 h 74"/>
                  <a:gd name="T18" fmla="*/ 76 w 88"/>
                  <a:gd name="T19" fmla="*/ 51 h 74"/>
                  <a:gd name="T20" fmla="*/ 87 w 88"/>
                  <a:gd name="T21" fmla="*/ 67 h 7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88" h="74">
                    <a:moveTo>
                      <a:pt x="87" y="67"/>
                    </a:moveTo>
                    <a:lnTo>
                      <a:pt x="76" y="0"/>
                    </a:lnTo>
                    <a:lnTo>
                      <a:pt x="33" y="5"/>
                    </a:lnTo>
                    <a:lnTo>
                      <a:pt x="0" y="8"/>
                    </a:lnTo>
                    <a:lnTo>
                      <a:pt x="9" y="73"/>
                    </a:lnTo>
                    <a:lnTo>
                      <a:pt x="12" y="57"/>
                    </a:lnTo>
                    <a:lnTo>
                      <a:pt x="22" y="47"/>
                    </a:lnTo>
                    <a:lnTo>
                      <a:pt x="40" y="43"/>
                    </a:lnTo>
                    <a:lnTo>
                      <a:pt x="60" y="44"/>
                    </a:lnTo>
                    <a:lnTo>
                      <a:pt x="76" y="51"/>
                    </a:lnTo>
                    <a:lnTo>
                      <a:pt x="87" y="67"/>
                    </a:lnTo>
                  </a:path>
                </a:pathLst>
              </a:custGeom>
              <a:solidFill>
                <a:schemeClr val="bg2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  <p:sp>
            <p:nvSpPr>
              <p:cNvPr id="1042" name="Line 33"/>
              <p:cNvSpPr>
                <a:spLocks noChangeShapeType="1"/>
              </p:cNvSpPr>
              <p:nvPr/>
            </p:nvSpPr>
            <p:spPr bwMode="ltGray">
              <a:xfrm flipV="1">
                <a:off x="1968" y="350"/>
                <a:ext cx="192" cy="87"/>
              </a:xfrm>
              <a:prstGeom prst="line">
                <a:avLst/>
              </a:prstGeom>
              <a:noFill/>
              <a:ln w="12700">
                <a:solidFill>
                  <a:schemeClr val="hlink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 dirty="0"/>
              </a:p>
            </p:txBody>
          </p:sp>
          <p:sp>
            <p:nvSpPr>
              <p:cNvPr id="1058" name="Freeform 34"/>
              <p:cNvSpPr>
                <a:spLocks/>
              </p:cNvSpPr>
              <p:nvPr/>
            </p:nvSpPr>
            <p:spPr bwMode="ltGray">
              <a:xfrm>
                <a:off x="1356" y="63"/>
                <a:ext cx="2967" cy="457"/>
              </a:xfrm>
              <a:custGeom>
                <a:avLst/>
                <a:gdLst>
                  <a:gd name="T0" fmla="*/ 0 w 2967"/>
                  <a:gd name="T1" fmla="*/ 122 h 457"/>
                  <a:gd name="T2" fmla="*/ 207 w 2967"/>
                  <a:gd name="T3" fmla="*/ 78 h 457"/>
                  <a:gd name="T4" fmla="*/ 442 w 2967"/>
                  <a:gd name="T5" fmla="*/ 48 h 457"/>
                  <a:gd name="T6" fmla="*/ 640 w 2967"/>
                  <a:gd name="T7" fmla="*/ 32 h 457"/>
                  <a:gd name="T8" fmla="*/ 897 w 2967"/>
                  <a:gd name="T9" fmla="*/ 16 h 457"/>
                  <a:gd name="T10" fmla="*/ 1215 w 2967"/>
                  <a:gd name="T11" fmla="*/ 2 h 457"/>
                  <a:gd name="T12" fmla="*/ 1392 w 2967"/>
                  <a:gd name="T13" fmla="*/ 0 h 457"/>
                  <a:gd name="T14" fmla="*/ 1710 w 2967"/>
                  <a:gd name="T15" fmla="*/ 0 h 457"/>
                  <a:gd name="T16" fmla="*/ 1997 w 2967"/>
                  <a:gd name="T17" fmla="*/ 10 h 457"/>
                  <a:gd name="T18" fmla="*/ 2258 w 2967"/>
                  <a:gd name="T19" fmla="*/ 21 h 457"/>
                  <a:gd name="T20" fmla="*/ 2493 w 2967"/>
                  <a:gd name="T21" fmla="*/ 38 h 457"/>
                  <a:gd name="T22" fmla="*/ 2674 w 2967"/>
                  <a:gd name="T23" fmla="*/ 54 h 457"/>
                  <a:gd name="T24" fmla="*/ 2828 w 2967"/>
                  <a:gd name="T25" fmla="*/ 73 h 457"/>
                  <a:gd name="T26" fmla="*/ 2966 w 2967"/>
                  <a:gd name="T27" fmla="*/ 92 h 457"/>
                  <a:gd name="T28" fmla="*/ 2966 w 2967"/>
                  <a:gd name="T29" fmla="*/ 456 h 457"/>
                  <a:gd name="T30" fmla="*/ 2833 w 2967"/>
                  <a:gd name="T31" fmla="*/ 434 h 457"/>
                  <a:gd name="T32" fmla="*/ 2563 w 2967"/>
                  <a:gd name="T33" fmla="*/ 399 h 457"/>
                  <a:gd name="T34" fmla="*/ 2382 w 2967"/>
                  <a:gd name="T35" fmla="*/ 382 h 457"/>
                  <a:gd name="T36" fmla="*/ 2134 w 2967"/>
                  <a:gd name="T37" fmla="*/ 366 h 457"/>
                  <a:gd name="T38" fmla="*/ 1944 w 2967"/>
                  <a:gd name="T39" fmla="*/ 358 h 457"/>
                  <a:gd name="T40" fmla="*/ 1746 w 2967"/>
                  <a:gd name="T41" fmla="*/ 350 h 457"/>
                  <a:gd name="T42" fmla="*/ 1529 w 2967"/>
                  <a:gd name="T43" fmla="*/ 350 h 457"/>
                  <a:gd name="T44" fmla="*/ 1295 w 2967"/>
                  <a:gd name="T45" fmla="*/ 350 h 457"/>
                  <a:gd name="T46" fmla="*/ 1047 w 2967"/>
                  <a:gd name="T47" fmla="*/ 355 h 457"/>
                  <a:gd name="T48" fmla="*/ 853 w 2967"/>
                  <a:gd name="T49" fmla="*/ 363 h 457"/>
                  <a:gd name="T50" fmla="*/ 654 w 2967"/>
                  <a:gd name="T51" fmla="*/ 374 h 457"/>
                  <a:gd name="T52" fmla="*/ 468 w 2967"/>
                  <a:gd name="T53" fmla="*/ 388 h 457"/>
                  <a:gd name="T54" fmla="*/ 296 w 2967"/>
                  <a:gd name="T55" fmla="*/ 404 h 457"/>
                  <a:gd name="T56" fmla="*/ 150 w 2967"/>
                  <a:gd name="T57" fmla="*/ 423 h 457"/>
                  <a:gd name="T58" fmla="*/ 13 w 2967"/>
                  <a:gd name="T59" fmla="*/ 445 h 457"/>
                  <a:gd name="T60" fmla="*/ 0 w 2967"/>
                  <a:gd name="T61" fmla="*/ 122 h 4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967" h="457">
                    <a:moveTo>
                      <a:pt x="0" y="122"/>
                    </a:moveTo>
                    <a:lnTo>
                      <a:pt x="207" y="78"/>
                    </a:lnTo>
                    <a:lnTo>
                      <a:pt x="442" y="48"/>
                    </a:lnTo>
                    <a:lnTo>
                      <a:pt x="640" y="32"/>
                    </a:lnTo>
                    <a:lnTo>
                      <a:pt x="897" y="16"/>
                    </a:lnTo>
                    <a:lnTo>
                      <a:pt x="1215" y="2"/>
                    </a:lnTo>
                    <a:lnTo>
                      <a:pt x="1392" y="0"/>
                    </a:lnTo>
                    <a:lnTo>
                      <a:pt x="1710" y="0"/>
                    </a:lnTo>
                    <a:lnTo>
                      <a:pt x="1997" y="10"/>
                    </a:lnTo>
                    <a:lnTo>
                      <a:pt x="2258" y="21"/>
                    </a:lnTo>
                    <a:lnTo>
                      <a:pt x="2493" y="38"/>
                    </a:lnTo>
                    <a:lnTo>
                      <a:pt x="2674" y="54"/>
                    </a:lnTo>
                    <a:lnTo>
                      <a:pt x="2828" y="73"/>
                    </a:lnTo>
                    <a:lnTo>
                      <a:pt x="2966" y="92"/>
                    </a:lnTo>
                    <a:lnTo>
                      <a:pt x="2966" y="456"/>
                    </a:lnTo>
                    <a:lnTo>
                      <a:pt x="2833" y="434"/>
                    </a:lnTo>
                    <a:lnTo>
                      <a:pt x="2563" y="399"/>
                    </a:lnTo>
                    <a:lnTo>
                      <a:pt x="2382" y="382"/>
                    </a:lnTo>
                    <a:lnTo>
                      <a:pt x="2134" y="366"/>
                    </a:lnTo>
                    <a:lnTo>
                      <a:pt x="1944" y="358"/>
                    </a:lnTo>
                    <a:lnTo>
                      <a:pt x="1746" y="350"/>
                    </a:lnTo>
                    <a:lnTo>
                      <a:pt x="1529" y="350"/>
                    </a:lnTo>
                    <a:lnTo>
                      <a:pt x="1295" y="350"/>
                    </a:lnTo>
                    <a:lnTo>
                      <a:pt x="1047" y="355"/>
                    </a:lnTo>
                    <a:lnTo>
                      <a:pt x="853" y="363"/>
                    </a:lnTo>
                    <a:lnTo>
                      <a:pt x="654" y="374"/>
                    </a:lnTo>
                    <a:lnTo>
                      <a:pt x="468" y="388"/>
                    </a:lnTo>
                    <a:lnTo>
                      <a:pt x="296" y="404"/>
                    </a:lnTo>
                    <a:lnTo>
                      <a:pt x="150" y="423"/>
                    </a:lnTo>
                    <a:lnTo>
                      <a:pt x="13" y="445"/>
                    </a:lnTo>
                    <a:lnTo>
                      <a:pt x="0" y="122"/>
                    </a:lnTo>
                  </a:path>
                </a:pathLst>
              </a:custGeom>
              <a:gradFill rotWithShape="0">
                <a:gsLst>
                  <a:gs pos="0">
                    <a:schemeClr val="folHlink"/>
                  </a:gs>
                  <a:gs pos="50000">
                    <a:schemeClr val="accent1"/>
                  </a:gs>
                  <a:gs pos="100000">
                    <a:schemeClr val="folHlink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/>
              </a:p>
            </p:txBody>
          </p:sp>
          <p:sp>
            <p:nvSpPr>
              <p:cNvPr id="1059" name="Freeform 35"/>
              <p:cNvSpPr>
                <a:spLocks/>
              </p:cNvSpPr>
              <p:nvPr/>
            </p:nvSpPr>
            <p:spPr bwMode="ltGray">
              <a:xfrm>
                <a:off x="555" y="159"/>
                <a:ext cx="823" cy="431"/>
              </a:xfrm>
              <a:custGeom>
                <a:avLst/>
                <a:gdLst>
                  <a:gd name="T0" fmla="*/ 815 w 823"/>
                  <a:gd name="T1" fmla="*/ 27 h 431"/>
                  <a:gd name="T2" fmla="*/ 822 w 823"/>
                  <a:gd name="T3" fmla="*/ 350 h 431"/>
                  <a:gd name="T4" fmla="*/ 746 w 823"/>
                  <a:gd name="T5" fmla="*/ 382 h 431"/>
                  <a:gd name="T6" fmla="*/ 676 w 823"/>
                  <a:gd name="T7" fmla="*/ 404 h 431"/>
                  <a:gd name="T8" fmla="*/ 619 w 823"/>
                  <a:gd name="T9" fmla="*/ 415 h 431"/>
                  <a:gd name="T10" fmla="*/ 571 w 823"/>
                  <a:gd name="T11" fmla="*/ 421 h 431"/>
                  <a:gd name="T12" fmla="*/ 517 w 823"/>
                  <a:gd name="T13" fmla="*/ 427 h 431"/>
                  <a:gd name="T14" fmla="*/ 427 w 823"/>
                  <a:gd name="T15" fmla="*/ 430 h 431"/>
                  <a:gd name="T16" fmla="*/ 344 w 823"/>
                  <a:gd name="T17" fmla="*/ 423 h 431"/>
                  <a:gd name="T18" fmla="*/ 259 w 823"/>
                  <a:gd name="T19" fmla="*/ 410 h 431"/>
                  <a:gd name="T20" fmla="*/ 177 w 823"/>
                  <a:gd name="T21" fmla="*/ 388 h 431"/>
                  <a:gd name="T22" fmla="*/ 105 w 823"/>
                  <a:gd name="T23" fmla="*/ 358 h 431"/>
                  <a:gd name="T24" fmla="*/ 41 w 823"/>
                  <a:gd name="T25" fmla="*/ 325 h 431"/>
                  <a:gd name="T26" fmla="*/ 0 w 823"/>
                  <a:gd name="T27" fmla="*/ 294 h 431"/>
                  <a:gd name="T28" fmla="*/ 0 w 823"/>
                  <a:gd name="T29" fmla="*/ 0 h 431"/>
                  <a:gd name="T30" fmla="*/ 46 w 823"/>
                  <a:gd name="T31" fmla="*/ 25 h 431"/>
                  <a:gd name="T32" fmla="*/ 105 w 823"/>
                  <a:gd name="T33" fmla="*/ 47 h 431"/>
                  <a:gd name="T34" fmla="*/ 175 w 823"/>
                  <a:gd name="T35" fmla="*/ 66 h 431"/>
                  <a:gd name="T36" fmla="*/ 244 w 823"/>
                  <a:gd name="T37" fmla="*/ 81 h 431"/>
                  <a:gd name="T38" fmla="*/ 314 w 823"/>
                  <a:gd name="T39" fmla="*/ 89 h 431"/>
                  <a:gd name="T40" fmla="*/ 361 w 823"/>
                  <a:gd name="T41" fmla="*/ 93 h 431"/>
                  <a:gd name="T42" fmla="*/ 401 w 823"/>
                  <a:gd name="T43" fmla="*/ 95 h 431"/>
                  <a:gd name="T44" fmla="*/ 471 w 823"/>
                  <a:gd name="T45" fmla="*/ 95 h 431"/>
                  <a:gd name="T46" fmla="*/ 515 w 823"/>
                  <a:gd name="T47" fmla="*/ 92 h 431"/>
                  <a:gd name="T48" fmla="*/ 555 w 823"/>
                  <a:gd name="T49" fmla="*/ 87 h 431"/>
                  <a:gd name="T50" fmla="*/ 600 w 823"/>
                  <a:gd name="T51" fmla="*/ 84 h 431"/>
                  <a:gd name="T52" fmla="*/ 640 w 823"/>
                  <a:gd name="T53" fmla="*/ 76 h 431"/>
                  <a:gd name="T54" fmla="*/ 689 w 823"/>
                  <a:gd name="T55" fmla="*/ 67 h 431"/>
                  <a:gd name="T56" fmla="*/ 733 w 823"/>
                  <a:gd name="T57" fmla="*/ 55 h 431"/>
                  <a:gd name="T58" fmla="*/ 777 w 823"/>
                  <a:gd name="T59" fmla="*/ 41 h 431"/>
                  <a:gd name="T60" fmla="*/ 815 w 823"/>
                  <a:gd name="T61" fmla="*/ 27 h 4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823" h="431">
                    <a:moveTo>
                      <a:pt x="815" y="27"/>
                    </a:moveTo>
                    <a:lnTo>
                      <a:pt x="822" y="350"/>
                    </a:lnTo>
                    <a:lnTo>
                      <a:pt x="746" y="382"/>
                    </a:lnTo>
                    <a:lnTo>
                      <a:pt x="676" y="404"/>
                    </a:lnTo>
                    <a:lnTo>
                      <a:pt x="619" y="415"/>
                    </a:lnTo>
                    <a:lnTo>
                      <a:pt x="571" y="421"/>
                    </a:lnTo>
                    <a:lnTo>
                      <a:pt x="517" y="427"/>
                    </a:lnTo>
                    <a:lnTo>
                      <a:pt x="427" y="430"/>
                    </a:lnTo>
                    <a:lnTo>
                      <a:pt x="344" y="423"/>
                    </a:lnTo>
                    <a:lnTo>
                      <a:pt x="259" y="410"/>
                    </a:lnTo>
                    <a:lnTo>
                      <a:pt x="177" y="388"/>
                    </a:lnTo>
                    <a:lnTo>
                      <a:pt x="105" y="358"/>
                    </a:lnTo>
                    <a:lnTo>
                      <a:pt x="41" y="325"/>
                    </a:lnTo>
                    <a:lnTo>
                      <a:pt x="0" y="294"/>
                    </a:lnTo>
                    <a:lnTo>
                      <a:pt x="0" y="0"/>
                    </a:lnTo>
                    <a:lnTo>
                      <a:pt x="46" y="25"/>
                    </a:lnTo>
                    <a:lnTo>
                      <a:pt x="105" y="47"/>
                    </a:lnTo>
                    <a:lnTo>
                      <a:pt x="175" y="66"/>
                    </a:lnTo>
                    <a:lnTo>
                      <a:pt x="244" y="81"/>
                    </a:lnTo>
                    <a:lnTo>
                      <a:pt x="314" y="89"/>
                    </a:lnTo>
                    <a:lnTo>
                      <a:pt x="361" y="93"/>
                    </a:lnTo>
                    <a:lnTo>
                      <a:pt x="401" y="95"/>
                    </a:lnTo>
                    <a:lnTo>
                      <a:pt x="471" y="95"/>
                    </a:lnTo>
                    <a:lnTo>
                      <a:pt x="515" y="92"/>
                    </a:lnTo>
                    <a:lnTo>
                      <a:pt x="555" y="87"/>
                    </a:lnTo>
                    <a:lnTo>
                      <a:pt x="600" y="84"/>
                    </a:lnTo>
                    <a:lnTo>
                      <a:pt x="640" y="76"/>
                    </a:lnTo>
                    <a:lnTo>
                      <a:pt x="689" y="67"/>
                    </a:lnTo>
                    <a:lnTo>
                      <a:pt x="733" y="55"/>
                    </a:lnTo>
                    <a:lnTo>
                      <a:pt x="777" y="41"/>
                    </a:lnTo>
                    <a:lnTo>
                      <a:pt x="815" y="27"/>
                    </a:lnTo>
                  </a:path>
                </a:pathLst>
              </a:custGeom>
              <a:gradFill rotWithShape="0">
                <a:gsLst>
                  <a:gs pos="0">
                    <a:schemeClr val="folHlink"/>
                  </a:gs>
                  <a:gs pos="50000">
                    <a:schemeClr val="accent1"/>
                  </a:gs>
                  <a:gs pos="100000">
                    <a:schemeClr val="folHlink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/>
              </a:p>
            </p:txBody>
          </p:sp>
          <p:sp>
            <p:nvSpPr>
              <p:cNvPr id="1045" name="Freeform 36"/>
              <p:cNvSpPr>
                <a:spLocks/>
              </p:cNvSpPr>
              <p:nvPr/>
            </p:nvSpPr>
            <p:spPr bwMode="ltGray">
              <a:xfrm>
                <a:off x="102" y="573"/>
                <a:ext cx="551" cy="340"/>
              </a:xfrm>
              <a:custGeom>
                <a:avLst/>
                <a:gdLst>
                  <a:gd name="T0" fmla="*/ 16 w 551"/>
                  <a:gd name="T1" fmla="*/ 53 h 340"/>
                  <a:gd name="T2" fmla="*/ 0 w 551"/>
                  <a:gd name="T3" fmla="*/ 122 h 340"/>
                  <a:gd name="T4" fmla="*/ 10 w 551"/>
                  <a:gd name="T5" fmla="*/ 146 h 340"/>
                  <a:gd name="T6" fmla="*/ 33 w 551"/>
                  <a:gd name="T7" fmla="*/ 184 h 340"/>
                  <a:gd name="T8" fmla="*/ 57 w 551"/>
                  <a:gd name="T9" fmla="*/ 217 h 340"/>
                  <a:gd name="T10" fmla="*/ 85 w 551"/>
                  <a:gd name="T11" fmla="*/ 244 h 340"/>
                  <a:gd name="T12" fmla="*/ 120 w 551"/>
                  <a:gd name="T13" fmla="*/ 271 h 340"/>
                  <a:gd name="T14" fmla="*/ 153 w 551"/>
                  <a:gd name="T15" fmla="*/ 290 h 340"/>
                  <a:gd name="T16" fmla="*/ 189 w 551"/>
                  <a:gd name="T17" fmla="*/ 309 h 340"/>
                  <a:gd name="T18" fmla="*/ 235 w 551"/>
                  <a:gd name="T19" fmla="*/ 325 h 340"/>
                  <a:gd name="T20" fmla="*/ 270 w 551"/>
                  <a:gd name="T21" fmla="*/ 333 h 340"/>
                  <a:gd name="T22" fmla="*/ 312 w 551"/>
                  <a:gd name="T23" fmla="*/ 339 h 340"/>
                  <a:gd name="T24" fmla="*/ 351 w 551"/>
                  <a:gd name="T25" fmla="*/ 339 h 340"/>
                  <a:gd name="T26" fmla="*/ 393 w 551"/>
                  <a:gd name="T27" fmla="*/ 334 h 340"/>
                  <a:gd name="T28" fmla="*/ 436 w 551"/>
                  <a:gd name="T29" fmla="*/ 322 h 340"/>
                  <a:gd name="T30" fmla="*/ 475 w 551"/>
                  <a:gd name="T31" fmla="*/ 303 h 340"/>
                  <a:gd name="T32" fmla="*/ 498 w 551"/>
                  <a:gd name="T33" fmla="*/ 287 h 340"/>
                  <a:gd name="T34" fmla="*/ 526 w 551"/>
                  <a:gd name="T35" fmla="*/ 263 h 340"/>
                  <a:gd name="T36" fmla="*/ 541 w 551"/>
                  <a:gd name="T37" fmla="*/ 243 h 340"/>
                  <a:gd name="T38" fmla="*/ 550 w 551"/>
                  <a:gd name="T39" fmla="*/ 227 h 340"/>
                  <a:gd name="T40" fmla="*/ 550 w 551"/>
                  <a:gd name="T41" fmla="*/ 209 h 340"/>
                  <a:gd name="T42" fmla="*/ 544 w 551"/>
                  <a:gd name="T43" fmla="*/ 187 h 340"/>
                  <a:gd name="T44" fmla="*/ 532 w 551"/>
                  <a:gd name="T45" fmla="*/ 171 h 340"/>
                  <a:gd name="T46" fmla="*/ 523 w 551"/>
                  <a:gd name="T47" fmla="*/ 135 h 340"/>
                  <a:gd name="T48" fmla="*/ 519 w 551"/>
                  <a:gd name="T49" fmla="*/ 116 h 340"/>
                  <a:gd name="T50" fmla="*/ 267 w 551"/>
                  <a:gd name="T51" fmla="*/ 133 h 340"/>
                  <a:gd name="T52" fmla="*/ 234 w 551"/>
                  <a:gd name="T53" fmla="*/ 126 h 340"/>
                  <a:gd name="T54" fmla="*/ 193 w 551"/>
                  <a:gd name="T55" fmla="*/ 114 h 340"/>
                  <a:gd name="T56" fmla="*/ 162 w 551"/>
                  <a:gd name="T57" fmla="*/ 97 h 340"/>
                  <a:gd name="T58" fmla="*/ 129 w 551"/>
                  <a:gd name="T59" fmla="*/ 77 h 340"/>
                  <a:gd name="T60" fmla="*/ 97 w 551"/>
                  <a:gd name="T61" fmla="*/ 48 h 340"/>
                  <a:gd name="T62" fmla="*/ 78 w 551"/>
                  <a:gd name="T63" fmla="*/ 24 h 340"/>
                  <a:gd name="T64" fmla="*/ 60 w 551"/>
                  <a:gd name="T65" fmla="*/ 0 h 340"/>
                  <a:gd name="T66" fmla="*/ 16 w 551"/>
                  <a:gd name="T67" fmla="*/ 53 h 340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551" h="340">
                    <a:moveTo>
                      <a:pt x="16" y="53"/>
                    </a:moveTo>
                    <a:lnTo>
                      <a:pt x="0" y="122"/>
                    </a:lnTo>
                    <a:lnTo>
                      <a:pt x="10" y="146"/>
                    </a:lnTo>
                    <a:lnTo>
                      <a:pt x="33" y="184"/>
                    </a:lnTo>
                    <a:lnTo>
                      <a:pt x="57" y="217"/>
                    </a:lnTo>
                    <a:lnTo>
                      <a:pt x="85" y="244"/>
                    </a:lnTo>
                    <a:lnTo>
                      <a:pt x="120" y="271"/>
                    </a:lnTo>
                    <a:lnTo>
                      <a:pt x="153" y="290"/>
                    </a:lnTo>
                    <a:lnTo>
                      <a:pt x="189" y="309"/>
                    </a:lnTo>
                    <a:lnTo>
                      <a:pt x="235" y="325"/>
                    </a:lnTo>
                    <a:lnTo>
                      <a:pt x="270" y="333"/>
                    </a:lnTo>
                    <a:lnTo>
                      <a:pt x="312" y="339"/>
                    </a:lnTo>
                    <a:lnTo>
                      <a:pt x="351" y="339"/>
                    </a:lnTo>
                    <a:lnTo>
                      <a:pt x="393" y="334"/>
                    </a:lnTo>
                    <a:lnTo>
                      <a:pt x="436" y="322"/>
                    </a:lnTo>
                    <a:lnTo>
                      <a:pt x="475" y="303"/>
                    </a:lnTo>
                    <a:lnTo>
                      <a:pt x="498" y="287"/>
                    </a:lnTo>
                    <a:lnTo>
                      <a:pt x="526" y="263"/>
                    </a:lnTo>
                    <a:lnTo>
                      <a:pt x="541" y="243"/>
                    </a:lnTo>
                    <a:lnTo>
                      <a:pt x="550" y="227"/>
                    </a:lnTo>
                    <a:lnTo>
                      <a:pt x="550" y="209"/>
                    </a:lnTo>
                    <a:lnTo>
                      <a:pt x="544" y="187"/>
                    </a:lnTo>
                    <a:lnTo>
                      <a:pt x="532" y="171"/>
                    </a:lnTo>
                    <a:lnTo>
                      <a:pt x="523" y="135"/>
                    </a:lnTo>
                    <a:lnTo>
                      <a:pt x="519" y="116"/>
                    </a:lnTo>
                    <a:lnTo>
                      <a:pt x="267" y="133"/>
                    </a:lnTo>
                    <a:lnTo>
                      <a:pt x="234" y="126"/>
                    </a:lnTo>
                    <a:lnTo>
                      <a:pt x="193" y="114"/>
                    </a:lnTo>
                    <a:lnTo>
                      <a:pt x="162" y="97"/>
                    </a:lnTo>
                    <a:lnTo>
                      <a:pt x="129" y="77"/>
                    </a:lnTo>
                    <a:lnTo>
                      <a:pt x="97" y="48"/>
                    </a:lnTo>
                    <a:lnTo>
                      <a:pt x="78" y="24"/>
                    </a:lnTo>
                    <a:lnTo>
                      <a:pt x="60" y="0"/>
                    </a:lnTo>
                    <a:lnTo>
                      <a:pt x="16" y="53"/>
                    </a:lnTo>
                  </a:path>
                </a:pathLst>
              </a:custGeom>
              <a:gradFill rotWithShape="0">
                <a:gsLst>
                  <a:gs pos="0">
                    <a:schemeClr val="hlink"/>
                  </a:gs>
                  <a:gs pos="100000">
                    <a:schemeClr val="folHlink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  <p:sp>
            <p:nvSpPr>
              <p:cNvPr id="1061" name="Freeform 37"/>
              <p:cNvSpPr>
                <a:spLocks/>
              </p:cNvSpPr>
              <p:nvPr/>
            </p:nvSpPr>
            <p:spPr bwMode="ltGray">
              <a:xfrm>
                <a:off x="82" y="160"/>
                <a:ext cx="475" cy="552"/>
              </a:xfrm>
              <a:custGeom>
                <a:avLst/>
                <a:gdLst>
                  <a:gd name="T0" fmla="*/ 474 w 475"/>
                  <a:gd name="T1" fmla="*/ 0 h 552"/>
                  <a:gd name="T2" fmla="*/ 474 w 475"/>
                  <a:gd name="T3" fmla="*/ 294 h 552"/>
                  <a:gd name="T4" fmla="*/ 446 w 475"/>
                  <a:gd name="T5" fmla="*/ 291 h 552"/>
                  <a:gd name="T6" fmla="*/ 411 w 475"/>
                  <a:gd name="T7" fmla="*/ 293 h 552"/>
                  <a:gd name="T8" fmla="*/ 353 w 475"/>
                  <a:gd name="T9" fmla="*/ 299 h 552"/>
                  <a:gd name="T10" fmla="*/ 296 w 475"/>
                  <a:gd name="T11" fmla="*/ 310 h 552"/>
                  <a:gd name="T12" fmla="*/ 243 w 475"/>
                  <a:gd name="T13" fmla="*/ 323 h 552"/>
                  <a:gd name="T14" fmla="*/ 200 w 475"/>
                  <a:gd name="T15" fmla="*/ 339 h 552"/>
                  <a:gd name="T16" fmla="*/ 149 w 475"/>
                  <a:gd name="T17" fmla="*/ 364 h 552"/>
                  <a:gd name="T18" fmla="*/ 110 w 475"/>
                  <a:gd name="T19" fmla="*/ 390 h 552"/>
                  <a:gd name="T20" fmla="*/ 81 w 475"/>
                  <a:gd name="T21" fmla="*/ 415 h 552"/>
                  <a:gd name="T22" fmla="*/ 60 w 475"/>
                  <a:gd name="T23" fmla="*/ 439 h 552"/>
                  <a:gd name="T24" fmla="*/ 47 w 475"/>
                  <a:gd name="T25" fmla="*/ 461 h 552"/>
                  <a:gd name="T26" fmla="*/ 35 w 475"/>
                  <a:gd name="T27" fmla="*/ 488 h 552"/>
                  <a:gd name="T28" fmla="*/ 30 w 475"/>
                  <a:gd name="T29" fmla="*/ 513 h 552"/>
                  <a:gd name="T30" fmla="*/ 23 w 475"/>
                  <a:gd name="T31" fmla="*/ 551 h 552"/>
                  <a:gd name="T32" fmla="*/ 17 w 475"/>
                  <a:gd name="T33" fmla="*/ 518 h 552"/>
                  <a:gd name="T34" fmla="*/ 8 w 475"/>
                  <a:gd name="T35" fmla="*/ 481 h 552"/>
                  <a:gd name="T36" fmla="*/ 5 w 475"/>
                  <a:gd name="T37" fmla="*/ 453 h 552"/>
                  <a:gd name="T38" fmla="*/ 0 w 475"/>
                  <a:gd name="T39" fmla="*/ 420 h 552"/>
                  <a:gd name="T40" fmla="*/ 2 w 475"/>
                  <a:gd name="T41" fmla="*/ 393 h 552"/>
                  <a:gd name="T42" fmla="*/ 8 w 475"/>
                  <a:gd name="T43" fmla="*/ 361 h 552"/>
                  <a:gd name="T44" fmla="*/ 15 w 475"/>
                  <a:gd name="T45" fmla="*/ 317 h 552"/>
                  <a:gd name="T46" fmla="*/ 30 w 475"/>
                  <a:gd name="T47" fmla="*/ 279 h 552"/>
                  <a:gd name="T48" fmla="*/ 50 w 475"/>
                  <a:gd name="T49" fmla="*/ 238 h 552"/>
                  <a:gd name="T50" fmla="*/ 75 w 475"/>
                  <a:gd name="T51" fmla="*/ 196 h 552"/>
                  <a:gd name="T52" fmla="*/ 111 w 475"/>
                  <a:gd name="T53" fmla="*/ 152 h 552"/>
                  <a:gd name="T54" fmla="*/ 152 w 475"/>
                  <a:gd name="T55" fmla="*/ 116 h 552"/>
                  <a:gd name="T56" fmla="*/ 188 w 475"/>
                  <a:gd name="T57" fmla="*/ 87 h 552"/>
                  <a:gd name="T58" fmla="*/ 233 w 475"/>
                  <a:gd name="T59" fmla="*/ 60 h 552"/>
                  <a:gd name="T60" fmla="*/ 279 w 475"/>
                  <a:gd name="T61" fmla="*/ 40 h 552"/>
                  <a:gd name="T62" fmla="*/ 333 w 475"/>
                  <a:gd name="T63" fmla="*/ 21 h 552"/>
                  <a:gd name="T64" fmla="*/ 380 w 475"/>
                  <a:gd name="T65" fmla="*/ 10 h 552"/>
                  <a:gd name="T66" fmla="*/ 435 w 475"/>
                  <a:gd name="T67" fmla="*/ 3 h 552"/>
                  <a:gd name="T68" fmla="*/ 474 w 475"/>
                  <a:gd name="T69" fmla="*/ 0 h 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475" h="552">
                    <a:moveTo>
                      <a:pt x="474" y="0"/>
                    </a:moveTo>
                    <a:lnTo>
                      <a:pt x="474" y="294"/>
                    </a:lnTo>
                    <a:lnTo>
                      <a:pt x="446" y="291"/>
                    </a:lnTo>
                    <a:lnTo>
                      <a:pt x="411" y="293"/>
                    </a:lnTo>
                    <a:lnTo>
                      <a:pt x="353" y="299"/>
                    </a:lnTo>
                    <a:lnTo>
                      <a:pt x="296" y="310"/>
                    </a:lnTo>
                    <a:lnTo>
                      <a:pt x="243" y="323"/>
                    </a:lnTo>
                    <a:lnTo>
                      <a:pt x="200" y="339"/>
                    </a:lnTo>
                    <a:lnTo>
                      <a:pt x="149" y="364"/>
                    </a:lnTo>
                    <a:lnTo>
                      <a:pt x="110" y="390"/>
                    </a:lnTo>
                    <a:lnTo>
                      <a:pt x="81" y="415"/>
                    </a:lnTo>
                    <a:lnTo>
                      <a:pt x="60" y="439"/>
                    </a:lnTo>
                    <a:lnTo>
                      <a:pt x="47" y="461"/>
                    </a:lnTo>
                    <a:lnTo>
                      <a:pt x="35" y="488"/>
                    </a:lnTo>
                    <a:lnTo>
                      <a:pt x="30" y="513"/>
                    </a:lnTo>
                    <a:lnTo>
                      <a:pt x="23" y="551"/>
                    </a:lnTo>
                    <a:lnTo>
                      <a:pt x="17" y="518"/>
                    </a:lnTo>
                    <a:lnTo>
                      <a:pt x="8" y="481"/>
                    </a:lnTo>
                    <a:lnTo>
                      <a:pt x="5" y="453"/>
                    </a:lnTo>
                    <a:lnTo>
                      <a:pt x="0" y="420"/>
                    </a:lnTo>
                    <a:lnTo>
                      <a:pt x="2" y="393"/>
                    </a:lnTo>
                    <a:lnTo>
                      <a:pt x="8" y="361"/>
                    </a:lnTo>
                    <a:lnTo>
                      <a:pt x="15" y="317"/>
                    </a:lnTo>
                    <a:lnTo>
                      <a:pt x="30" y="279"/>
                    </a:lnTo>
                    <a:lnTo>
                      <a:pt x="50" y="238"/>
                    </a:lnTo>
                    <a:lnTo>
                      <a:pt x="75" y="196"/>
                    </a:lnTo>
                    <a:lnTo>
                      <a:pt x="111" y="152"/>
                    </a:lnTo>
                    <a:lnTo>
                      <a:pt x="152" y="116"/>
                    </a:lnTo>
                    <a:lnTo>
                      <a:pt x="188" y="87"/>
                    </a:lnTo>
                    <a:lnTo>
                      <a:pt x="233" y="60"/>
                    </a:lnTo>
                    <a:lnTo>
                      <a:pt x="279" y="40"/>
                    </a:lnTo>
                    <a:lnTo>
                      <a:pt x="333" y="21"/>
                    </a:lnTo>
                    <a:lnTo>
                      <a:pt x="380" y="10"/>
                    </a:lnTo>
                    <a:lnTo>
                      <a:pt x="435" y="3"/>
                    </a:lnTo>
                    <a:lnTo>
                      <a:pt x="474" y="0"/>
                    </a:lnTo>
                  </a:path>
                </a:pathLst>
              </a:custGeom>
              <a:gradFill rotWithShape="0">
                <a:gsLst>
                  <a:gs pos="0">
                    <a:schemeClr val="folHlink"/>
                  </a:gs>
                  <a:gs pos="50000">
                    <a:schemeClr val="accent1"/>
                  </a:gs>
                  <a:gs pos="100000">
                    <a:schemeClr val="folHlink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/>
              </a:p>
            </p:txBody>
          </p:sp>
          <p:sp>
            <p:nvSpPr>
              <p:cNvPr id="1047" name="Freeform 38"/>
              <p:cNvSpPr>
                <a:spLocks/>
              </p:cNvSpPr>
              <p:nvPr/>
            </p:nvSpPr>
            <p:spPr bwMode="ltGray">
              <a:xfrm>
                <a:off x="370" y="727"/>
                <a:ext cx="156" cy="118"/>
              </a:xfrm>
              <a:custGeom>
                <a:avLst/>
                <a:gdLst>
                  <a:gd name="T0" fmla="*/ 72 w 156"/>
                  <a:gd name="T1" fmla="*/ 0 h 118"/>
                  <a:gd name="T2" fmla="*/ 21 w 156"/>
                  <a:gd name="T3" fmla="*/ 19 h 118"/>
                  <a:gd name="T4" fmla="*/ 3 w 156"/>
                  <a:gd name="T5" fmla="*/ 46 h 118"/>
                  <a:gd name="T6" fmla="*/ 0 w 156"/>
                  <a:gd name="T7" fmla="*/ 70 h 118"/>
                  <a:gd name="T8" fmla="*/ 0 w 156"/>
                  <a:gd name="T9" fmla="*/ 84 h 118"/>
                  <a:gd name="T10" fmla="*/ 9 w 156"/>
                  <a:gd name="T11" fmla="*/ 100 h 118"/>
                  <a:gd name="T12" fmla="*/ 29 w 156"/>
                  <a:gd name="T13" fmla="*/ 108 h 118"/>
                  <a:gd name="T14" fmla="*/ 50 w 156"/>
                  <a:gd name="T15" fmla="*/ 114 h 118"/>
                  <a:gd name="T16" fmla="*/ 69 w 156"/>
                  <a:gd name="T17" fmla="*/ 117 h 118"/>
                  <a:gd name="T18" fmla="*/ 86 w 156"/>
                  <a:gd name="T19" fmla="*/ 117 h 118"/>
                  <a:gd name="T20" fmla="*/ 114 w 156"/>
                  <a:gd name="T21" fmla="*/ 112 h 118"/>
                  <a:gd name="T22" fmla="*/ 134 w 156"/>
                  <a:gd name="T23" fmla="*/ 107 h 118"/>
                  <a:gd name="T24" fmla="*/ 146 w 156"/>
                  <a:gd name="T25" fmla="*/ 98 h 118"/>
                  <a:gd name="T26" fmla="*/ 153 w 156"/>
                  <a:gd name="T27" fmla="*/ 90 h 118"/>
                  <a:gd name="T28" fmla="*/ 155 w 156"/>
                  <a:gd name="T29" fmla="*/ 78 h 118"/>
                  <a:gd name="T30" fmla="*/ 153 w 156"/>
                  <a:gd name="T31" fmla="*/ 60 h 118"/>
                  <a:gd name="T32" fmla="*/ 146 w 156"/>
                  <a:gd name="T33" fmla="*/ 11 h 118"/>
                  <a:gd name="T34" fmla="*/ 72 w 156"/>
                  <a:gd name="T35" fmla="*/ 0 h 118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156" h="118">
                    <a:moveTo>
                      <a:pt x="72" y="0"/>
                    </a:moveTo>
                    <a:lnTo>
                      <a:pt x="21" y="19"/>
                    </a:lnTo>
                    <a:lnTo>
                      <a:pt x="3" y="46"/>
                    </a:lnTo>
                    <a:lnTo>
                      <a:pt x="0" y="70"/>
                    </a:lnTo>
                    <a:lnTo>
                      <a:pt x="0" y="84"/>
                    </a:lnTo>
                    <a:lnTo>
                      <a:pt x="9" y="100"/>
                    </a:lnTo>
                    <a:lnTo>
                      <a:pt x="29" y="108"/>
                    </a:lnTo>
                    <a:lnTo>
                      <a:pt x="50" y="114"/>
                    </a:lnTo>
                    <a:lnTo>
                      <a:pt x="69" y="117"/>
                    </a:lnTo>
                    <a:lnTo>
                      <a:pt x="86" y="117"/>
                    </a:lnTo>
                    <a:lnTo>
                      <a:pt x="114" y="112"/>
                    </a:lnTo>
                    <a:lnTo>
                      <a:pt x="134" y="107"/>
                    </a:lnTo>
                    <a:lnTo>
                      <a:pt x="146" y="98"/>
                    </a:lnTo>
                    <a:lnTo>
                      <a:pt x="153" y="90"/>
                    </a:lnTo>
                    <a:lnTo>
                      <a:pt x="155" y="78"/>
                    </a:lnTo>
                    <a:lnTo>
                      <a:pt x="153" y="60"/>
                    </a:lnTo>
                    <a:lnTo>
                      <a:pt x="146" y="11"/>
                    </a:lnTo>
                    <a:lnTo>
                      <a:pt x="72" y="0"/>
                    </a:lnTo>
                  </a:path>
                </a:pathLst>
              </a:custGeom>
              <a:gradFill rotWithShape="0">
                <a:gsLst>
                  <a:gs pos="0">
                    <a:schemeClr val="hlink"/>
                  </a:gs>
                  <a:gs pos="100000">
                    <a:schemeClr val="folHlink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  <p:sp>
            <p:nvSpPr>
              <p:cNvPr id="1063" name="Freeform 39"/>
              <p:cNvSpPr>
                <a:spLocks/>
              </p:cNvSpPr>
              <p:nvPr/>
            </p:nvSpPr>
            <p:spPr bwMode="ltGray">
              <a:xfrm>
                <a:off x="442" y="741"/>
                <a:ext cx="88" cy="74"/>
              </a:xfrm>
              <a:custGeom>
                <a:avLst/>
                <a:gdLst>
                  <a:gd name="T0" fmla="*/ 87 w 88"/>
                  <a:gd name="T1" fmla="*/ 67 h 74"/>
                  <a:gd name="T2" fmla="*/ 76 w 88"/>
                  <a:gd name="T3" fmla="*/ 0 h 74"/>
                  <a:gd name="T4" fmla="*/ 33 w 88"/>
                  <a:gd name="T5" fmla="*/ 5 h 74"/>
                  <a:gd name="T6" fmla="*/ 0 w 88"/>
                  <a:gd name="T7" fmla="*/ 8 h 74"/>
                  <a:gd name="T8" fmla="*/ 9 w 88"/>
                  <a:gd name="T9" fmla="*/ 73 h 74"/>
                  <a:gd name="T10" fmla="*/ 12 w 88"/>
                  <a:gd name="T11" fmla="*/ 57 h 74"/>
                  <a:gd name="T12" fmla="*/ 22 w 88"/>
                  <a:gd name="T13" fmla="*/ 47 h 74"/>
                  <a:gd name="T14" fmla="*/ 40 w 88"/>
                  <a:gd name="T15" fmla="*/ 43 h 74"/>
                  <a:gd name="T16" fmla="*/ 60 w 88"/>
                  <a:gd name="T17" fmla="*/ 44 h 74"/>
                  <a:gd name="T18" fmla="*/ 76 w 88"/>
                  <a:gd name="T19" fmla="*/ 51 h 74"/>
                  <a:gd name="T20" fmla="*/ 87 w 88"/>
                  <a:gd name="T21" fmla="*/ 67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8" h="74">
                    <a:moveTo>
                      <a:pt x="87" y="67"/>
                    </a:moveTo>
                    <a:lnTo>
                      <a:pt x="76" y="0"/>
                    </a:lnTo>
                    <a:lnTo>
                      <a:pt x="33" y="5"/>
                    </a:lnTo>
                    <a:lnTo>
                      <a:pt x="0" y="8"/>
                    </a:lnTo>
                    <a:lnTo>
                      <a:pt x="9" y="73"/>
                    </a:lnTo>
                    <a:lnTo>
                      <a:pt x="12" y="57"/>
                    </a:lnTo>
                    <a:lnTo>
                      <a:pt x="22" y="47"/>
                    </a:lnTo>
                    <a:lnTo>
                      <a:pt x="40" y="43"/>
                    </a:lnTo>
                    <a:lnTo>
                      <a:pt x="60" y="44"/>
                    </a:lnTo>
                    <a:lnTo>
                      <a:pt x="76" y="51"/>
                    </a:lnTo>
                    <a:lnTo>
                      <a:pt x="87" y="67"/>
                    </a:lnTo>
                  </a:path>
                </a:pathLst>
              </a:custGeom>
              <a:gradFill rotWithShape="0">
                <a:gsLst>
                  <a:gs pos="0">
                    <a:schemeClr val="folHlink"/>
                  </a:gs>
                  <a:gs pos="50000">
                    <a:schemeClr val="accent1"/>
                  </a:gs>
                  <a:gs pos="100000">
                    <a:schemeClr val="folHlink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/>
              </a:p>
            </p:txBody>
          </p:sp>
          <p:sp>
            <p:nvSpPr>
              <p:cNvPr id="1064" name="Freeform 40"/>
              <p:cNvSpPr>
                <a:spLocks/>
              </p:cNvSpPr>
              <p:nvPr/>
            </p:nvSpPr>
            <p:spPr bwMode="ltGray">
              <a:xfrm>
                <a:off x="334" y="520"/>
                <a:ext cx="319" cy="286"/>
              </a:xfrm>
              <a:custGeom>
                <a:avLst/>
                <a:gdLst>
                  <a:gd name="T0" fmla="*/ 317 w 319"/>
                  <a:gd name="T1" fmla="*/ 275 h 286"/>
                  <a:gd name="T2" fmla="*/ 315 w 319"/>
                  <a:gd name="T3" fmla="*/ 254 h 286"/>
                  <a:gd name="T4" fmla="*/ 306 w 319"/>
                  <a:gd name="T5" fmla="*/ 235 h 286"/>
                  <a:gd name="T6" fmla="*/ 299 w 319"/>
                  <a:gd name="T7" fmla="*/ 219 h 286"/>
                  <a:gd name="T8" fmla="*/ 294 w 319"/>
                  <a:gd name="T9" fmla="*/ 194 h 286"/>
                  <a:gd name="T10" fmla="*/ 288 w 319"/>
                  <a:gd name="T11" fmla="*/ 161 h 286"/>
                  <a:gd name="T12" fmla="*/ 284 w 319"/>
                  <a:gd name="T13" fmla="*/ 126 h 286"/>
                  <a:gd name="T14" fmla="*/ 281 w 319"/>
                  <a:gd name="T15" fmla="*/ 94 h 286"/>
                  <a:gd name="T16" fmla="*/ 279 w 319"/>
                  <a:gd name="T17" fmla="*/ 67 h 286"/>
                  <a:gd name="T18" fmla="*/ 278 w 319"/>
                  <a:gd name="T19" fmla="*/ 43 h 286"/>
                  <a:gd name="T20" fmla="*/ 270 w 319"/>
                  <a:gd name="T21" fmla="*/ 29 h 286"/>
                  <a:gd name="T22" fmla="*/ 255 w 319"/>
                  <a:gd name="T23" fmla="*/ 16 h 286"/>
                  <a:gd name="T24" fmla="*/ 240 w 319"/>
                  <a:gd name="T25" fmla="*/ 9 h 286"/>
                  <a:gd name="T26" fmla="*/ 216 w 319"/>
                  <a:gd name="T27" fmla="*/ 2 h 286"/>
                  <a:gd name="T28" fmla="*/ 189 w 319"/>
                  <a:gd name="T29" fmla="*/ 0 h 286"/>
                  <a:gd name="T30" fmla="*/ 147 w 319"/>
                  <a:gd name="T31" fmla="*/ 0 h 286"/>
                  <a:gd name="T32" fmla="*/ 110 w 319"/>
                  <a:gd name="T33" fmla="*/ 2 h 286"/>
                  <a:gd name="T34" fmla="*/ 74 w 319"/>
                  <a:gd name="T35" fmla="*/ 9 h 286"/>
                  <a:gd name="T36" fmla="*/ 41 w 319"/>
                  <a:gd name="T37" fmla="*/ 21 h 286"/>
                  <a:gd name="T38" fmla="*/ 20 w 319"/>
                  <a:gd name="T39" fmla="*/ 35 h 286"/>
                  <a:gd name="T40" fmla="*/ 8 w 319"/>
                  <a:gd name="T41" fmla="*/ 47 h 286"/>
                  <a:gd name="T42" fmla="*/ 0 w 319"/>
                  <a:gd name="T43" fmla="*/ 61 h 286"/>
                  <a:gd name="T44" fmla="*/ 2 w 319"/>
                  <a:gd name="T45" fmla="*/ 75 h 286"/>
                  <a:gd name="T46" fmla="*/ 5 w 319"/>
                  <a:gd name="T47" fmla="*/ 89 h 286"/>
                  <a:gd name="T48" fmla="*/ 15 w 319"/>
                  <a:gd name="T49" fmla="*/ 104 h 286"/>
                  <a:gd name="T50" fmla="*/ 23 w 319"/>
                  <a:gd name="T51" fmla="*/ 123 h 286"/>
                  <a:gd name="T52" fmla="*/ 27 w 319"/>
                  <a:gd name="T53" fmla="*/ 149 h 286"/>
                  <a:gd name="T54" fmla="*/ 30 w 319"/>
                  <a:gd name="T55" fmla="*/ 176 h 286"/>
                  <a:gd name="T56" fmla="*/ 35 w 319"/>
                  <a:gd name="T57" fmla="*/ 200 h 286"/>
                  <a:gd name="T58" fmla="*/ 36 w 319"/>
                  <a:gd name="T59" fmla="*/ 235 h 286"/>
                  <a:gd name="T60" fmla="*/ 38 w 319"/>
                  <a:gd name="T61" fmla="*/ 265 h 286"/>
                  <a:gd name="T62" fmla="*/ 38 w 319"/>
                  <a:gd name="T63" fmla="*/ 285 h 286"/>
                  <a:gd name="T64" fmla="*/ 48 w 319"/>
                  <a:gd name="T65" fmla="*/ 260 h 286"/>
                  <a:gd name="T66" fmla="*/ 68 w 319"/>
                  <a:gd name="T67" fmla="*/ 248 h 286"/>
                  <a:gd name="T68" fmla="*/ 86 w 319"/>
                  <a:gd name="T69" fmla="*/ 241 h 286"/>
                  <a:gd name="T70" fmla="*/ 108 w 319"/>
                  <a:gd name="T71" fmla="*/ 236 h 286"/>
                  <a:gd name="T72" fmla="*/ 143 w 319"/>
                  <a:gd name="T73" fmla="*/ 229 h 286"/>
                  <a:gd name="T74" fmla="*/ 177 w 319"/>
                  <a:gd name="T75" fmla="*/ 228 h 286"/>
                  <a:gd name="T76" fmla="*/ 197 w 319"/>
                  <a:gd name="T77" fmla="*/ 228 h 286"/>
                  <a:gd name="T78" fmla="*/ 228 w 319"/>
                  <a:gd name="T79" fmla="*/ 230 h 286"/>
                  <a:gd name="T80" fmla="*/ 264 w 319"/>
                  <a:gd name="T81" fmla="*/ 237 h 286"/>
                  <a:gd name="T82" fmla="*/ 287 w 319"/>
                  <a:gd name="T83" fmla="*/ 246 h 286"/>
                  <a:gd name="T84" fmla="*/ 302 w 319"/>
                  <a:gd name="T85" fmla="*/ 255 h 286"/>
                  <a:gd name="T86" fmla="*/ 318 w 319"/>
                  <a:gd name="T87" fmla="*/ 268 h 2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319" h="286">
                    <a:moveTo>
                      <a:pt x="317" y="275"/>
                    </a:moveTo>
                    <a:lnTo>
                      <a:pt x="315" y="254"/>
                    </a:lnTo>
                    <a:lnTo>
                      <a:pt x="306" y="235"/>
                    </a:lnTo>
                    <a:lnTo>
                      <a:pt x="299" y="219"/>
                    </a:lnTo>
                    <a:lnTo>
                      <a:pt x="294" y="194"/>
                    </a:lnTo>
                    <a:lnTo>
                      <a:pt x="288" y="161"/>
                    </a:lnTo>
                    <a:lnTo>
                      <a:pt x="284" y="126"/>
                    </a:lnTo>
                    <a:lnTo>
                      <a:pt x="281" y="94"/>
                    </a:lnTo>
                    <a:lnTo>
                      <a:pt x="279" y="67"/>
                    </a:lnTo>
                    <a:lnTo>
                      <a:pt x="278" y="43"/>
                    </a:lnTo>
                    <a:lnTo>
                      <a:pt x="270" y="29"/>
                    </a:lnTo>
                    <a:lnTo>
                      <a:pt x="255" y="16"/>
                    </a:lnTo>
                    <a:lnTo>
                      <a:pt x="240" y="9"/>
                    </a:lnTo>
                    <a:lnTo>
                      <a:pt x="216" y="2"/>
                    </a:lnTo>
                    <a:lnTo>
                      <a:pt x="189" y="0"/>
                    </a:lnTo>
                    <a:lnTo>
                      <a:pt x="147" y="0"/>
                    </a:lnTo>
                    <a:lnTo>
                      <a:pt x="110" y="2"/>
                    </a:lnTo>
                    <a:lnTo>
                      <a:pt x="74" y="9"/>
                    </a:lnTo>
                    <a:lnTo>
                      <a:pt x="41" y="21"/>
                    </a:lnTo>
                    <a:lnTo>
                      <a:pt x="20" y="35"/>
                    </a:lnTo>
                    <a:lnTo>
                      <a:pt x="8" y="47"/>
                    </a:lnTo>
                    <a:lnTo>
                      <a:pt x="0" y="61"/>
                    </a:lnTo>
                    <a:lnTo>
                      <a:pt x="2" y="75"/>
                    </a:lnTo>
                    <a:lnTo>
                      <a:pt x="5" y="89"/>
                    </a:lnTo>
                    <a:lnTo>
                      <a:pt x="15" y="104"/>
                    </a:lnTo>
                    <a:lnTo>
                      <a:pt x="23" y="123"/>
                    </a:lnTo>
                    <a:lnTo>
                      <a:pt x="27" y="149"/>
                    </a:lnTo>
                    <a:lnTo>
                      <a:pt x="30" y="176"/>
                    </a:lnTo>
                    <a:lnTo>
                      <a:pt x="35" y="200"/>
                    </a:lnTo>
                    <a:lnTo>
                      <a:pt x="36" y="235"/>
                    </a:lnTo>
                    <a:lnTo>
                      <a:pt x="38" y="265"/>
                    </a:lnTo>
                    <a:lnTo>
                      <a:pt x="38" y="285"/>
                    </a:lnTo>
                    <a:lnTo>
                      <a:pt x="48" y="260"/>
                    </a:lnTo>
                    <a:lnTo>
                      <a:pt x="68" y="248"/>
                    </a:lnTo>
                    <a:lnTo>
                      <a:pt x="86" y="241"/>
                    </a:lnTo>
                    <a:lnTo>
                      <a:pt x="108" y="236"/>
                    </a:lnTo>
                    <a:lnTo>
                      <a:pt x="143" y="229"/>
                    </a:lnTo>
                    <a:lnTo>
                      <a:pt x="177" y="228"/>
                    </a:lnTo>
                    <a:lnTo>
                      <a:pt x="197" y="228"/>
                    </a:lnTo>
                    <a:lnTo>
                      <a:pt x="228" y="230"/>
                    </a:lnTo>
                    <a:lnTo>
                      <a:pt x="264" y="237"/>
                    </a:lnTo>
                    <a:lnTo>
                      <a:pt x="287" y="246"/>
                    </a:lnTo>
                    <a:lnTo>
                      <a:pt x="302" y="255"/>
                    </a:lnTo>
                    <a:lnTo>
                      <a:pt x="318" y="268"/>
                    </a:lnTo>
                  </a:path>
                </a:pathLst>
              </a:custGeom>
              <a:gradFill rotWithShape="0">
                <a:gsLst>
                  <a:gs pos="0">
                    <a:schemeClr val="folHlink"/>
                  </a:gs>
                  <a:gs pos="50000">
                    <a:schemeClr val="accent1"/>
                  </a:gs>
                  <a:gs pos="100000">
                    <a:schemeClr val="folHlink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/>
              </a:p>
            </p:txBody>
          </p:sp>
          <p:sp>
            <p:nvSpPr>
              <p:cNvPr id="1050" name="Freeform 41"/>
              <p:cNvSpPr>
                <a:spLocks/>
              </p:cNvSpPr>
              <p:nvPr/>
            </p:nvSpPr>
            <p:spPr bwMode="ltGray">
              <a:xfrm>
                <a:off x="5049" y="578"/>
                <a:ext cx="551" cy="335"/>
              </a:xfrm>
              <a:custGeom>
                <a:avLst/>
                <a:gdLst>
                  <a:gd name="T0" fmla="*/ 534 w 551"/>
                  <a:gd name="T1" fmla="*/ 48 h 335"/>
                  <a:gd name="T2" fmla="*/ 550 w 551"/>
                  <a:gd name="T3" fmla="*/ 117 h 335"/>
                  <a:gd name="T4" fmla="*/ 540 w 551"/>
                  <a:gd name="T5" fmla="*/ 142 h 335"/>
                  <a:gd name="T6" fmla="*/ 517 w 551"/>
                  <a:gd name="T7" fmla="*/ 179 h 335"/>
                  <a:gd name="T8" fmla="*/ 493 w 551"/>
                  <a:gd name="T9" fmla="*/ 212 h 335"/>
                  <a:gd name="T10" fmla="*/ 465 w 551"/>
                  <a:gd name="T11" fmla="*/ 239 h 335"/>
                  <a:gd name="T12" fmla="*/ 430 w 551"/>
                  <a:gd name="T13" fmla="*/ 267 h 335"/>
                  <a:gd name="T14" fmla="*/ 397 w 551"/>
                  <a:gd name="T15" fmla="*/ 286 h 335"/>
                  <a:gd name="T16" fmla="*/ 361 w 551"/>
                  <a:gd name="T17" fmla="*/ 304 h 335"/>
                  <a:gd name="T18" fmla="*/ 315 w 551"/>
                  <a:gd name="T19" fmla="*/ 320 h 335"/>
                  <a:gd name="T20" fmla="*/ 280 w 551"/>
                  <a:gd name="T21" fmla="*/ 328 h 335"/>
                  <a:gd name="T22" fmla="*/ 238 w 551"/>
                  <a:gd name="T23" fmla="*/ 334 h 335"/>
                  <a:gd name="T24" fmla="*/ 199 w 551"/>
                  <a:gd name="T25" fmla="*/ 334 h 335"/>
                  <a:gd name="T26" fmla="*/ 157 w 551"/>
                  <a:gd name="T27" fmla="*/ 329 h 335"/>
                  <a:gd name="T28" fmla="*/ 114 w 551"/>
                  <a:gd name="T29" fmla="*/ 317 h 335"/>
                  <a:gd name="T30" fmla="*/ 75 w 551"/>
                  <a:gd name="T31" fmla="*/ 298 h 335"/>
                  <a:gd name="T32" fmla="*/ 52 w 551"/>
                  <a:gd name="T33" fmla="*/ 282 h 335"/>
                  <a:gd name="T34" fmla="*/ 24 w 551"/>
                  <a:gd name="T35" fmla="*/ 258 h 335"/>
                  <a:gd name="T36" fmla="*/ 9 w 551"/>
                  <a:gd name="T37" fmla="*/ 238 h 335"/>
                  <a:gd name="T38" fmla="*/ 0 w 551"/>
                  <a:gd name="T39" fmla="*/ 222 h 335"/>
                  <a:gd name="T40" fmla="*/ 0 w 551"/>
                  <a:gd name="T41" fmla="*/ 204 h 335"/>
                  <a:gd name="T42" fmla="*/ 6 w 551"/>
                  <a:gd name="T43" fmla="*/ 182 h 335"/>
                  <a:gd name="T44" fmla="*/ 18 w 551"/>
                  <a:gd name="T45" fmla="*/ 166 h 335"/>
                  <a:gd name="T46" fmla="*/ 27 w 551"/>
                  <a:gd name="T47" fmla="*/ 131 h 335"/>
                  <a:gd name="T48" fmla="*/ 31 w 551"/>
                  <a:gd name="T49" fmla="*/ 112 h 335"/>
                  <a:gd name="T50" fmla="*/ 283 w 551"/>
                  <a:gd name="T51" fmla="*/ 128 h 335"/>
                  <a:gd name="T52" fmla="*/ 316 w 551"/>
                  <a:gd name="T53" fmla="*/ 122 h 335"/>
                  <a:gd name="T54" fmla="*/ 357 w 551"/>
                  <a:gd name="T55" fmla="*/ 109 h 335"/>
                  <a:gd name="T56" fmla="*/ 388 w 551"/>
                  <a:gd name="T57" fmla="*/ 93 h 335"/>
                  <a:gd name="T58" fmla="*/ 421 w 551"/>
                  <a:gd name="T59" fmla="*/ 73 h 335"/>
                  <a:gd name="T60" fmla="*/ 453 w 551"/>
                  <a:gd name="T61" fmla="*/ 44 h 335"/>
                  <a:gd name="T62" fmla="*/ 472 w 551"/>
                  <a:gd name="T63" fmla="*/ 19 h 335"/>
                  <a:gd name="T64" fmla="*/ 486 w 551"/>
                  <a:gd name="T65" fmla="*/ 0 h 335"/>
                  <a:gd name="T66" fmla="*/ 534 w 551"/>
                  <a:gd name="T67" fmla="*/ 48 h 335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551" h="335">
                    <a:moveTo>
                      <a:pt x="534" y="48"/>
                    </a:moveTo>
                    <a:lnTo>
                      <a:pt x="550" y="117"/>
                    </a:lnTo>
                    <a:lnTo>
                      <a:pt x="540" y="142"/>
                    </a:lnTo>
                    <a:lnTo>
                      <a:pt x="517" y="179"/>
                    </a:lnTo>
                    <a:lnTo>
                      <a:pt x="493" y="212"/>
                    </a:lnTo>
                    <a:lnTo>
                      <a:pt x="465" y="239"/>
                    </a:lnTo>
                    <a:lnTo>
                      <a:pt x="430" y="267"/>
                    </a:lnTo>
                    <a:lnTo>
                      <a:pt x="397" y="286"/>
                    </a:lnTo>
                    <a:lnTo>
                      <a:pt x="361" y="304"/>
                    </a:lnTo>
                    <a:lnTo>
                      <a:pt x="315" y="320"/>
                    </a:lnTo>
                    <a:lnTo>
                      <a:pt x="280" y="328"/>
                    </a:lnTo>
                    <a:lnTo>
                      <a:pt x="238" y="334"/>
                    </a:lnTo>
                    <a:lnTo>
                      <a:pt x="199" y="334"/>
                    </a:lnTo>
                    <a:lnTo>
                      <a:pt x="157" y="329"/>
                    </a:lnTo>
                    <a:lnTo>
                      <a:pt x="114" y="317"/>
                    </a:lnTo>
                    <a:lnTo>
                      <a:pt x="75" y="298"/>
                    </a:lnTo>
                    <a:lnTo>
                      <a:pt x="52" y="282"/>
                    </a:lnTo>
                    <a:lnTo>
                      <a:pt x="24" y="258"/>
                    </a:lnTo>
                    <a:lnTo>
                      <a:pt x="9" y="238"/>
                    </a:lnTo>
                    <a:lnTo>
                      <a:pt x="0" y="222"/>
                    </a:lnTo>
                    <a:lnTo>
                      <a:pt x="0" y="204"/>
                    </a:lnTo>
                    <a:lnTo>
                      <a:pt x="6" y="182"/>
                    </a:lnTo>
                    <a:lnTo>
                      <a:pt x="18" y="166"/>
                    </a:lnTo>
                    <a:lnTo>
                      <a:pt x="27" y="131"/>
                    </a:lnTo>
                    <a:lnTo>
                      <a:pt x="31" y="112"/>
                    </a:lnTo>
                    <a:lnTo>
                      <a:pt x="283" y="128"/>
                    </a:lnTo>
                    <a:lnTo>
                      <a:pt x="316" y="122"/>
                    </a:lnTo>
                    <a:lnTo>
                      <a:pt x="357" y="109"/>
                    </a:lnTo>
                    <a:lnTo>
                      <a:pt x="388" y="93"/>
                    </a:lnTo>
                    <a:lnTo>
                      <a:pt x="421" y="73"/>
                    </a:lnTo>
                    <a:lnTo>
                      <a:pt x="453" y="44"/>
                    </a:lnTo>
                    <a:lnTo>
                      <a:pt x="472" y="19"/>
                    </a:lnTo>
                    <a:lnTo>
                      <a:pt x="486" y="0"/>
                    </a:lnTo>
                    <a:lnTo>
                      <a:pt x="534" y="48"/>
                    </a:lnTo>
                  </a:path>
                </a:pathLst>
              </a:custGeom>
              <a:gradFill rotWithShape="0">
                <a:gsLst>
                  <a:gs pos="0">
                    <a:schemeClr val="folHlink"/>
                  </a:gs>
                  <a:gs pos="100000">
                    <a:schemeClr val="hlink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  <p:sp>
            <p:nvSpPr>
              <p:cNvPr id="1066" name="Freeform 42"/>
              <p:cNvSpPr>
                <a:spLocks/>
              </p:cNvSpPr>
              <p:nvPr/>
            </p:nvSpPr>
            <p:spPr bwMode="ltGray">
              <a:xfrm>
                <a:off x="5145" y="160"/>
                <a:ext cx="475" cy="552"/>
              </a:xfrm>
              <a:custGeom>
                <a:avLst/>
                <a:gdLst>
                  <a:gd name="T0" fmla="*/ 0 w 475"/>
                  <a:gd name="T1" fmla="*/ 0 h 552"/>
                  <a:gd name="T2" fmla="*/ 0 w 475"/>
                  <a:gd name="T3" fmla="*/ 294 h 552"/>
                  <a:gd name="T4" fmla="*/ 28 w 475"/>
                  <a:gd name="T5" fmla="*/ 291 h 552"/>
                  <a:gd name="T6" fmla="*/ 63 w 475"/>
                  <a:gd name="T7" fmla="*/ 293 h 552"/>
                  <a:gd name="T8" fmla="*/ 121 w 475"/>
                  <a:gd name="T9" fmla="*/ 299 h 552"/>
                  <a:gd name="T10" fmla="*/ 178 w 475"/>
                  <a:gd name="T11" fmla="*/ 310 h 552"/>
                  <a:gd name="T12" fmla="*/ 231 w 475"/>
                  <a:gd name="T13" fmla="*/ 323 h 552"/>
                  <a:gd name="T14" fmla="*/ 274 w 475"/>
                  <a:gd name="T15" fmla="*/ 339 h 552"/>
                  <a:gd name="T16" fmla="*/ 325 w 475"/>
                  <a:gd name="T17" fmla="*/ 364 h 552"/>
                  <a:gd name="T18" fmla="*/ 364 w 475"/>
                  <a:gd name="T19" fmla="*/ 390 h 552"/>
                  <a:gd name="T20" fmla="*/ 393 w 475"/>
                  <a:gd name="T21" fmla="*/ 415 h 552"/>
                  <a:gd name="T22" fmla="*/ 414 w 475"/>
                  <a:gd name="T23" fmla="*/ 439 h 552"/>
                  <a:gd name="T24" fmla="*/ 427 w 475"/>
                  <a:gd name="T25" fmla="*/ 461 h 552"/>
                  <a:gd name="T26" fmla="*/ 439 w 475"/>
                  <a:gd name="T27" fmla="*/ 488 h 552"/>
                  <a:gd name="T28" fmla="*/ 444 w 475"/>
                  <a:gd name="T29" fmla="*/ 513 h 552"/>
                  <a:gd name="T30" fmla="*/ 451 w 475"/>
                  <a:gd name="T31" fmla="*/ 551 h 552"/>
                  <a:gd name="T32" fmla="*/ 457 w 475"/>
                  <a:gd name="T33" fmla="*/ 518 h 552"/>
                  <a:gd name="T34" fmla="*/ 466 w 475"/>
                  <a:gd name="T35" fmla="*/ 481 h 552"/>
                  <a:gd name="T36" fmla="*/ 469 w 475"/>
                  <a:gd name="T37" fmla="*/ 453 h 552"/>
                  <a:gd name="T38" fmla="*/ 474 w 475"/>
                  <a:gd name="T39" fmla="*/ 420 h 552"/>
                  <a:gd name="T40" fmla="*/ 472 w 475"/>
                  <a:gd name="T41" fmla="*/ 393 h 552"/>
                  <a:gd name="T42" fmla="*/ 466 w 475"/>
                  <a:gd name="T43" fmla="*/ 361 h 552"/>
                  <a:gd name="T44" fmla="*/ 459 w 475"/>
                  <a:gd name="T45" fmla="*/ 317 h 552"/>
                  <a:gd name="T46" fmla="*/ 444 w 475"/>
                  <a:gd name="T47" fmla="*/ 279 h 552"/>
                  <a:gd name="T48" fmla="*/ 424 w 475"/>
                  <a:gd name="T49" fmla="*/ 238 h 552"/>
                  <a:gd name="T50" fmla="*/ 399 w 475"/>
                  <a:gd name="T51" fmla="*/ 196 h 552"/>
                  <a:gd name="T52" fmla="*/ 363 w 475"/>
                  <a:gd name="T53" fmla="*/ 152 h 552"/>
                  <a:gd name="T54" fmla="*/ 322 w 475"/>
                  <a:gd name="T55" fmla="*/ 116 h 552"/>
                  <a:gd name="T56" fmla="*/ 286 w 475"/>
                  <a:gd name="T57" fmla="*/ 87 h 552"/>
                  <a:gd name="T58" fmla="*/ 241 w 475"/>
                  <a:gd name="T59" fmla="*/ 60 h 552"/>
                  <a:gd name="T60" fmla="*/ 195 w 475"/>
                  <a:gd name="T61" fmla="*/ 40 h 552"/>
                  <a:gd name="T62" fmla="*/ 141 w 475"/>
                  <a:gd name="T63" fmla="*/ 21 h 552"/>
                  <a:gd name="T64" fmla="*/ 94 w 475"/>
                  <a:gd name="T65" fmla="*/ 10 h 552"/>
                  <a:gd name="T66" fmla="*/ 39 w 475"/>
                  <a:gd name="T67" fmla="*/ 3 h 552"/>
                  <a:gd name="T68" fmla="*/ 0 w 475"/>
                  <a:gd name="T69" fmla="*/ 0 h 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475" h="552">
                    <a:moveTo>
                      <a:pt x="0" y="0"/>
                    </a:moveTo>
                    <a:lnTo>
                      <a:pt x="0" y="294"/>
                    </a:lnTo>
                    <a:lnTo>
                      <a:pt x="28" y="291"/>
                    </a:lnTo>
                    <a:lnTo>
                      <a:pt x="63" y="293"/>
                    </a:lnTo>
                    <a:lnTo>
                      <a:pt x="121" y="299"/>
                    </a:lnTo>
                    <a:lnTo>
                      <a:pt x="178" y="310"/>
                    </a:lnTo>
                    <a:lnTo>
                      <a:pt x="231" y="323"/>
                    </a:lnTo>
                    <a:lnTo>
                      <a:pt x="274" y="339"/>
                    </a:lnTo>
                    <a:lnTo>
                      <a:pt x="325" y="364"/>
                    </a:lnTo>
                    <a:lnTo>
                      <a:pt x="364" y="390"/>
                    </a:lnTo>
                    <a:lnTo>
                      <a:pt x="393" y="415"/>
                    </a:lnTo>
                    <a:lnTo>
                      <a:pt x="414" y="439"/>
                    </a:lnTo>
                    <a:lnTo>
                      <a:pt x="427" y="461"/>
                    </a:lnTo>
                    <a:lnTo>
                      <a:pt x="439" y="488"/>
                    </a:lnTo>
                    <a:lnTo>
                      <a:pt x="444" y="513"/>
                    </a:lnTo>
                    <a:lnTo>
                      <a:pt x="451" y="551"/>
                    </a:lnTo>
                    <a:lnTo>
                      <a:pt x="457" y="518"/>
                    </a:lnTo>
                    <a:lnTo>
                      <a:pt x="466" y="481"/>
                    </a:lnTo>
                    <a:lnTo>
                      <a:pt x="469" y="453"/>
                    </a:lnTo>
                    <a:lnTo>
                      <a:pt x="474" y="420"/>
                    </a:lnTo>
                    <a:lnTo>
                      <a:pt x="472" y="393"/>
                    </a:lnTo>
                    <a:lnTo>
                      <a:pt x="466" y="361"/>
                    </a:lnTo>
                    <a:lnTo>
                      <a:pt x="459" y="317"/>
                    </a:lnTo>
                    <a:lnTo>
                      <a:pt x="444" y="279"/>
                    </a:lnTo>
                    <a:lnTo>
                      <a:pt x="424" y="238"/>
                    </a:lnTo>
                    <a:lnTo>
                      <a:pt x="399" y="196"/>
                    </a:lnTo>
                    <a:lnTo>
                      <a:pt x="363" y="152"/>
                    </a:lnTo>
                    <a:lnTo>
                      <a:pt x="322" y="116"/>
                    </a:lnTo>
                    <a:lnTo>
                      <a:pt x="286" y="87"/>
                    </a:lnTo>
                    <a:lnTo>
                      <a:pt x="241" y="60"/>
                    </a:lnTo>
                    <a:lnTo>
                      <a:pt x="195" y="40"/>
                    </a:lnTo>
                    <a:lnTo>
                      <a:pt x="141" y="21"/>
                    </a:lnTo>
                    <a:lnTo>
                      <a:pt x="94" y="10"/>
                    </a:lnTo>
                    <a:lnTo>
                      <a:pt x="39" y="3"/>
                    </a:lnTo>
                    <a:lnTo>
                      <a:pt x="0" y="0"/>
                    </a:lnTo>
                  </a:path>
                </a:pathLst>
              </a:custGeom>
              <a:gradFill rotWithShape="0">
                <a:gsLst>
                  <a:gs pos="0">
                    <a:schemeClr val="folHlink"/>
                  </a:gs>
                  <a:gs pos="50000">
                    <a:schemeClr val="accent1"/>
                  </a:gs>
                  <a:gs pos="100000">
                    <a:schemeClr val="folHlink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/>
              </a:p>
            </p:txBody>
          </p:sp>
          <p:sp>
            <p:nvSpPr>
              <p:cNvPr id="1052" name="Freeform 43"/>
              <p:cNvSpPr>
                <a:spLocks/>
              </p:cNvSpPr>
              <p:nvPr/>
            </p:nvSpPr>
            <p:spPr bwMode="ltGray">
              <a:xfrm>
                <a:off x="5176" y="727"/>
                <a:ext cx="156" cy="118"/>
              </a:xfrm>
              <a:custGeom>
                <a:avLst/>
                <a:gdLst>
                  <a:gd name="T0" fmla="*/ 83 w 156"/>
                  <a:gd name="T1" fmla="*/ 0 h 118"/>
                  <a:gd name="T2" fmla="*/ 134 w 156"/>
                  <a:gd name="T3" fmla="*/ 19 h 118"/>
                  <a:gd name="T4" fmla="*/ 152 w 156"/>
                  <a:gd name="T5" fmla="*/ 46 h 118"/>
                  <a:gd name="T6" fmla="*/ 155 w 156"/>
                  <a:gd name="T7" fmla="*/ 70 h 118"/>
                  <a:gd name="T8" fmla="*/ 155 w 156"/>
                  <a:gd name="T9" fmla="*/ 84 h 118"/>
                  <a:gd name="T10" fmla="*/ 146 w 156"/>
                  <a:gd name="T11" fmla="*/ 100 h 118"/>
                  <a:gd name="T12" fmla="*/ 126 w 156"/>
                  <a:gd name="T13" fmla="*/ 108 h 118"/>
                  <a:gd name="T14" fmla="*/ 105 w 156"/>
                  <a:gd name="T15" fmla="*/ 114 h 118"/>
                  <a:gd name="T16" fmla="*/ 86 w 156"/>
                  <a:gd name="T17" fmla="*/ 117 h 118"/>
                  <a:gd name="T18" fmla="*/ 69 w 156"/>
                  <a:gd name="T19" fmla="*/ 117 h 118"/>
                  <a:gd name="T20" fmla="*/ 41 w 156"/>
                  <a:gd name="T21" fmla="*/ 112 h 118"/>
                  <a:gd name="T22" fmla="*/ 21 w 156"/>
                  <a:gd name="T23" fmla="*/ 107 h 118"/>
                  <a:gd name="T24" fmla="*/ 9 w 156"/>
                  <a:gd name="T25" fmla="*/ 98 h 118"/>
                  <a:gd name="T26" fmla="*/ 2 w 156"/>
                  <a:gd name="T27" fmla="*/ 90 h 118"/>
                  <a:gd name="T28" fmla="*/ 0 w 156"/>
                  <a:gd name="T29" fmla="*/ 78 h 118"/>
                  <a:gd name="T30" fmla="*/ 2 w 156"/>
                  <a:gd name="T31" fmla="*/ 60 h 118"/>
                  <a:gd name="T32" fmla="*/ 9 w 156"/>
                  <a:gd name="T33" fmla="*/ 11 h 118"/>
                  <a:gd name="T34" fmla="*/ 83 w 156"/>
                  <a:gd name="T35" fmla="*/ 0 h 118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156" h="118">
                    <a:moveTo>
                      <a:pt x="83" y="0"/>
                    </a:moveTo>
                    <a:lnTo>
                      <a:pt x="134" y="19"/>
                    </a:lnTo>
                    <a:lnTo>
                      <a:pt x="152" y="46"/>
                    </a:lnTo>
                    <a:lnTo>
                      <a:pt x="155" y="70"/>
                    </a:lnTo>
                    <a:lnTo>
                      <a:pt x="155" y="84"/>
                    </a:lnTo>
                    <a:lnTo>
                      <a:pt x="146" y="100"/>
                    </a:lnTo>
                    <a:lnTo>
                      <a:pt x="126" y="108"/>
                    </a:lnTo>
                    <a:lnTo>
                      <a:pt x="105" y="114"/>
                    </a:lnTo>
                    <a:lnTo>
                      <a:pt x="86" y="117"/>
                    </a:lnTo>
                    <a:lnTo>
                      <a:pt x="69" y="117"/>
                    </a:lnTo>
                    <a:lnTo>
                      <a:pt x="41" y="112"/>
                    </a:lnTo>
                    <a:lnTo>
                      <a:pt x="21" y="107"/>
                    </a:lnTo>
                    <a:lnTo>
                      <a:pt x="9" y="98"/>
                    </a:lnTo>
                    <a:lnTo>
                      <a:pt x="2" y="90"/>
                    </a:lnTo>
                    <a:lnTo>
                      <a:pt x="0" y="78"/>
                    </a:lnTo>
                    <a:lnTo>
                      <a:pt x="2" y="60"/>
                    </a:lnTo>
                    <a:lnTo>
                      <a:pt x="9" y="11"/>
                    </a:lnTo>
                    <a:lnTo>
                      <a:pt x="83" y="0"/>
                    </a:lnTo>
                  </a:path>
                </a:pathLst>
              </a:custGeom>
              <a:gradFill rotWithShape="0">
                <a:gsLst>
                  <a:gs pos="0">
                    <a:schemeClr val="folHlink"/>
                  </a:gs>
                  <a:gs pos="100000">
                    <a:schemeClr val="hlink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  <p:sp>
            <p:nvSpPr>
              <p:cNvPr id="1068" name="Freeform 44"/>
              <p:cNvSpPr>
                <a:spLocks/>
              </p:cNvSpPr>
              <p:nvPr/>
            </p:nvSpPr>
            <p:spPr bwMode="ltGray">
              <a:xfrm>
                <a:off x="5172" y="740"/>
                <a:ext cx="88" cy="74"/>
              </a:xfrm>
              <a:custGeom>
                <a:avLst/>
                <a:gdLst>
                  <a:gd name="T0" fmla="*/ 0 w 88"/>
                  <a:gd name="T1" fmla="*/ 68 h 74"/>
                  <a:gd name="T2" fmla="*/ 11 w 88"/>
                  <a:gd name="T3" fmla="*/ 0 h 74"/>
                  <a:gd name="T4" fmla="*/ 54 w 88"/>
                  <a:gd name="T5" fmla="*/ 5 h 74"/>
                  <a:gd name="T6" fmla="*/ 87 w 88"/>
                  <a:gd name="T7" fmla="*/ 9 h 74"/>
                  <a:gd name="T8" fmla="*/ 78 w 88"/>
                  <a:gd name="T9" fmla="*/ 73 h 74"/>
                  <a:gd name="T10" fmla="*/ 75 w 88"/>
                  <a:gd name="T11" fmla="*/ 58 h 74"/>
                  <a:gd name="T12" fmla="*/ 65 w 88"/>
                  <a:gd name="T13" fmla="*/ 47 h 74"/>
                  <a:gd name="T14" fmla="*/ 47 w 88"/>
                  <a:gd name="T15" fmla="*/ 44 h 74"/>
                  <a:gd name="T16" fmla="*/ 27 w 88"/>
                  <a:gd name="T17" fmla="*/ 45 h 74"/>
                  <a:gd name="T18" fmla="*/ 11 w 88"/>
                  <a:gd name="T19" fmla="*/ 52 h 74"/>
                  <a:gd name="T20" fmla="*/ 0 w 88"/>
                  <a:gd name="T21" fmla="*/ 68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8" h="74">
                    <a:moveTo>
                      <a:pt x="0" y="68"/>
                    </a:moveTo>
                    <a:lnTo>
                      <a:pt x="11" y="0"/>
                    </a:lnTo>
                    <a:lnTo>
                      <a:pt x="54" y="5"/>
                    </a:lnTo>
                    <a:lnTo>
                      <a:pt x="87" y="9"/>
                    </a:lnTo>
                    <a:lnTo>
                      <a:pt x="78" y="73"/>
                    </a:lnTo>
                    <a:lnTo>
                      <a:pt x="75" y="58"/>
                    </a:lnTo>
                    <a:lnTo>
                      <a:pt x="65" y="47"/>
                    </a:lnTo>
                    <a:lnTo>
                      <a:pt x="47" y="44"/>
                    </a:lnTo>
                    <a:lnTo>
                      <a:pt x="27" y="45"/>
                    </a:lnTo>
                    <a:lnTo>
                      <a:pt x="11" y="52"/>
                    </a:lnTo>
                    <a:lnTo>
                      <a:pt x="0" y="68"/>
                    </a:lnTo>
                  </a:path>
                </a:pathLst>
              </a:custGeom>
              <a:gradFill rotWithShape="0">
                <a:gsLst>
                  <a:gs pos="0">
                    <a:schemeClr val="folHlink"/>
                  </a:gs>
                  <a:gs pos="50000">
                    <a:schemeClr val="accent1"/>
                  </a:gs>
                  <a:gs pos="100000">
                    <a:schemeClr val="folHlink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/>
              </a:p>
            </p:txBody>
          </p:sp>
          <p:sp>
            <p:nvSpPr>
              <p:cNvPr id="1069" name="Freeform 45"/>
              <p:cNvSpPr>
                <a:spLocks/>
              </p:cNvSpPr>
              <p:nvPr/>
            </p:nvSpPr>
            <p:spPr bwMode="ltGray">
              <a:xfrm>
                <a:off x="5049" y="520"/>
                <a:ext cx="319" cy="286"/>
              </a:xfrm>
              <a:custGeom>
                <a:avLst/>
                <a:gdLst>
                  <a:gd name="T0" fmla="*/ 1 w 319"/>
                  <a:gd name="T1" fmla="*/ 275 h 286"/>
                  <a:gd name="T2" fmla="*/ 3 w 319"/>
                  <a:gd name="T3" fmla="*/ 254 h 286"/>
                  <a:gd name="T4" fmla="*/ 12 w 319"/>
                  <a:gd name="T5" fmla="*/ 235 h 286"/>
                  <a:gd name="T6" fmla="*/ 19 w 319"/>
                  <a:gd name="T7" fmla="*/ 219 h 286"/>
                  <a:gd name="T8" fmla="*/ 24 w 319"/>
                  <a:gd name="T9" fmla="*/ 194 h 286"/>
                  <a:gd name="T10" fmla="*/ 30 w 319"/>
                  <a:gd name="T11" fmla="*/ 161 h 286"/>
                  <a:gd name="T12" fmla="*/ 34 w 319"/>
                  <a:gd name="T13" fmla="*/ 126 h 286"/>
                  <a:gd name="T14" fmla="*/ 37 w 319"/>
                  <a:gd name="T15" fmla="*/ 94 h 286"/>
                  <a:gd name="T16" fmla="*/ 39 w 319"/>
                  <a:gd name="T17" fmla="*/ 67 h 286"/>
                  <a:gd name="T18" fmla="*/ 40 w 319"/>
                  <a:gd name="T19" fmla="*/ 43 h 286"/>
                  <a:gd name="T20" fmla="*/ 48 w 319"/>
                  <a:gd name="T21" fmla="*/ 29 h 286"/>
                  <a:gd name="T22" fmla="*/ 63 w 319"/>
                  <a:gd name="T23" fmla="*/ 16 h 286"/>
                  <a:gd name="T24" fmla="*/ 78 w 319"/>
                  <a:gd name="T25" fmla="*/ 9 h 286"/>
                  <a:gd name="T26" fmla="*/ 102 w 319"/>
                  <a:gd name="T27" fmla="*/ 2 h 286"/>
                  <a:gd name="T28" fmla="*/ 129 w 319"/>
                  <a:gd name="T29" fmla="*/ 0 h 286"/>
                  <a:gd name="T30" fmla="*/ 171 w 319"/>
                  <a:gd name="T31" fmla="*/ 0 h 286"/>
                  <a:gd name="T32" fmla="*/ 208 w 319"/>
                  <a:gd name="T33" fmla="*/ 2 h 286"/>
                  <a:gd name="T34" fmla="*/ 244 w 319"/>
                  <a:gd name="T35" fmla="*/ 9 h 286"/>
                  <a:gd name="T36" fmla="*/ 277 w 319"/>
                  <a:gd name="T37" fmla="*/ 21 h 286"/>
                  <a:gd name="T38" fmla="*/ 298 w 319"/>
                  <a:gd name="T39" fmla="*/ 35 h 286"/>
                  <a:gd name="T40" fmla="*/ 310 w 319"/>
                  <a:gd name="T41" fmla="*/ 47 h 286"/>
                  <a:gd name="T42" fmla="*/ 318 w 319"/>
                  <a:gd name="T43" fmla="*/ 61 h 286"/>
                  <a:gd name="T44" fmla="*/ 316 w 319"/>
                  <a:gd name="T45" fmla="*/ 75 h 286"/>
                  <a:gd name="T46" fmla="*/ 313 w 319"/>
                  <a:gd name="T47" fmla="*/ 89 h 286"/>
                  <a:gd name="T48" fmla="*/ 303 w 319"/>
                  <a:gd name="T49" fmla="*/ 104 h 286"/>
                  <a:gd name="T50" fmla="*/ 295 w 319"/>
                  <a:gd name="T51" fmla="*/ 123 h 286"/>
                  <a:gd name="T52" fmla="*/ 291 w 319"/>
                  <a:gd name="T53" fmla="*/ 149 h 286"/>
                  <a:gd name="T54" fmla="*/ 288 w 319"/>
                  <a:gd name="T55" fmla="*/ 176 h 286"/>
                  <a:gd name="T56" fmla="*/ 283 w 319"/>
                  <a:gd name="T57" fmla="*/ 200 h 286"/>
                  <a:gd name="T58" fmla="*/ 282 w 319"/>
                  <a:gd name="T59" fmla="*/ 235 h 286"/>
                  <a:gd name="T60" fmla="*/ 280 w 319"/>
                  <a:gd name="T61" fmla="*/ 265 h 286"/>
                  <a:gd name="T62" fmla="*/ 280 w 319"/>
                  <a:gd name="T63" fmla="*/ 285 h 286"/>
                  <a:gd name="T64" fmla="*/ 270 w 319"/>
                  <a:gd name="T65" fmla="*/ 260 h 286"/>
                  <a:gd name="T66" fmla="*/ 250 w 319"/>
                  <a:gd name="T67" fmla="*/ 248 h 286"/>
                  <a:gd name="T68" fmla="*/ 232 w 319"/>
                  <a:gd name="T69" fmla="*/ 241 h 286"/>
                  <a:gd name="T70" fmla="*/ 210 w 319"/>
                  <a:gd name="T71" fmla="*/ 236 h 286"/>
                  <a:gd name="T72" fmla="*/ 175 w 319"/>
                  <a:gd name="T73" fmla="*/ 229 h 286"/>
                  <a:gd name="T74" fmla="*/ 141 w 319"/>
                  <a:gd name="T75" fmla="*/ 228 h 286"/>
                  <a:gd name="T76" fmla="*/ 121 w 319"/>
                  <a:gd name="T77" fmla="*/ 228 h 286"/>
                  <a:gd name="T78" fmla="*/ 90 w 319"/>
                  <a:gd name="T79" fmla="*/ 230 h 286"/>
                  <a:gd name="T80" fmla="*/ 54 w 319"/>
                  <a:gd name="T81" fmla="*/ 237 h 286"/>
                  <a:gd name="T82" fmla="*/ 31 w 319"/>
                  <a:gd name="T83" fmla="*/ 246 h 286"/>
                  <a:gd name="T84" fmla="*/ 16 w 319"/>
                  <a:gd name="T85" fmla="*/ 255 h 286"/>
                  <a:gd name="T86" fmla="*/ 0 w 319"/>
                  <a:gd name="T87" fmla="*/ 268 h 2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319" h="286">
                    <a:moveTo>
                      <a:pt x="1" y="275"/>
                    </a:moveTo>
                    <a:lnTo>
                      <a:pt x="3" y="254"/>
                    </a:lnTo>
                    <a:lnTo>
                      <a:pt x="12" y="235"/>
                    </a:lnTo>
                    <a:lnTo>
                      <a:pt x="19" y="219"/>
                    </a:lnTo>
                    <a:lnTo>
                      <a:pt x="24" y="194"/>
                    </a:lnTo>
                    <a:lnTo>
                      <a:pt x="30" y="161"/>
                    </a:lnTo>
                    <a:lnTo>
                      <a:pt x="34" y="126"/>
                    </a:lnTo>
                    <a:lnTo>
                      <a:pt x="37" y="94"/>
                    </a:lnTo>
                    <a:lnTo>
                      <a:pt x="39" y="67"/>
                    </a:lnTo>
                    <a:lnTo>
                      <a:pt x="40" y="43"/>
                    </a:lnTo>
                    <a:lnTo>
                      <a:pt x="48" y="29"/>
                    </a:lnTo>
                    <a:lnTo>
                      <a:pt x="63" y="16"/>
                    </a:lnTo>
                    <a:lnTo>
                      <a:pt x="78" y="9"/>
                    </a:lnTo>
                    <a:lnTo>
                      <a:pt x="102" y="2"/>
                    </a:lnTo>
                    <a:lnTo>
                      <a:pt x="129" y="0"/>
                    </a:lnTo>
                    <a:lnTo>
                      <a:pt x="171" y="0"/>
                    </a:lnTo>
                    <a:lnTo>
                      <a:pt x="208" y="2"/>
                    </a:lnTo>
                    <a:lnTo>
                      <a:pt x="244" y="9"/>
                    </a:lnTo>
                    <a:lnTo>
                      <a:pt x="277" y="21"/>
                    </a:lnTo>
                    <a:lnTo>
                      <a:pt x="298" y="35"/>
                    </a:lnTo>
                    <a:lnTo>
                      <a:pt x="310" y="47"/>
                    </a:lnTo>
                    <a:lnTo>
                      <a:pt x="318" y="61"/>
                    </a:lnTo>
                    <a:lnTo>
                      <a:pt x="316" y="75"/>
                    </a:lnTo>
                    <a:lnTo>
                      <a:pt x="313" y="89"/>
                    </a:lnTo>
                    <a:lnTo>
                      <a:pt x="303" y="104"/>
                    </a:lnTo>
                    <a:lnTo>
                      <a:pt x="295" y="123"/>
                    </a:lnTo>
                    <a:lnTo>
                      <a:pt x="291" y="149"/>
                    </a:lnTo>
                    <a:lnTo>
                      <a:pt x="288" y="176"/>
                    </a:lnTo>
                    <a:lnTo>
                      <a:pt x="283" y="200"/>
                    </a:lnTo>
                    <a:lnTo>
                      <a:pt x="282" y="235"/>
                    </a:lnTo>
                    <a:lnTo>
                      <a:pt x="280" y="265"/>
                    </a:lnTo>
                    <a:lnTo>
                      <a:pt x="280" y="285"/>
                    </a:lnTo>
                    <a:lnTo>
                      <a:pt x="270" y="260"/>
                    </a:lnTo>
                    <a:lnTo>
                      <a:pt x="250" y="248"/>
                    </a:lnTo>
                    <a:lnTo>
                      <a:pt x="232" y="241"/>
                    </a:lnTo>
                    <a:lnTo>
                      <a:pt x="210" y="236"/>
                    </a:lnTo>
                    <a:lnTo>
                      <a:pt x="175" y="229"/>
                    </a:lnTo>
                    <a:lnTo>
                      <a:pt x="141" y="228"/>
                    </a:lnTo>
                    <a:lnTo>
                      <a:pt x="121" y="228"/>
                    </a:lnTo>
                    <a:lnTo>
                      <a:pt x="90" y="230"/>
                    </a:lnTo>
                    <a:lnTo>
                      <a:pt x="54" y="237"/>
                    </a:lnTo>
                    <a:lnTo>
                      <a:pt x="31" y="246"/>
                    </a:lnTo>
                    <a:lnTo>
                      <a:pt x="16" y="255"/>
                    </a:lnTo>
                    <a:lnTo>
                      <a:pt x="0" y="268"/>
                    </a:lnTo>
                  </a:path>
                </a:pathLst>
              </a:custGeom>
              <a:gradFill rotWithShape="0">
                <a:gsLst>
                  <a:gs pos="0">
                    <a:schemeClr val="folHlink"/>
                  </a:gs>
                  <a:gs pos="50000">
                    <a:schemeClr val="accent1"/>
                  </a:gs>
                  <a:gs pos="100000">
                    <a:schemeClr val="folHlink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/>
              </a:p>
            </p:txBody>
          </p:sp>
          <p:sp>
            <p:nvSpPr>
              <p:cNvPr id="1070" name="Freeform 46"/>
              <p:cNvSpPr>
                <a:spLocks/>
              </p:cNvSpPr>
              <p:nvPr/>
            </p:nvSpPr>
            <p:spPr bwMode="ltGray">
              <a:xfrm>
                <a:off x="4319" y="160"/>
                <a:ext cx="832" cy="420"/>
              </a:xfrm>
              <a:custGeom>
                <a:avLst/>
                <a:gdLst>
                  <a:gd name="T0" fmla="*/ 0 w 832"/>
                  <a:gd name="T1" fmla="*/ 0 h 420"/>
                  <a:gd name="T2" fmla="*/ 0 w 832"/>
                  <a:gd name="T3" fmla="*/ 356 h 420"/>
                  <a:gd name="T4" fmla="*/ 84 w 832"/>
                  <a:gd name="T5" fmla="*/ 374 h 420"/>
                  <a:gd name="T6" fmla="*/ 153 w 832"/>
                  <a:gd name="T7" fmla="*/ 393 h 420"/>
                  <a:gd name="T8" fmla="*/ 210 w 832"/>
                  <a:gd name="T9" fmla="*/ 404 h 420"/>
                  <a:gd name="T10" fmla="*/ 258 w 832"/>
                  <a:gd name="T11" fmla="*/ 410 h 420"/>
                  <a:gd name="T12" fmla="*/ 312 w 832"/>
                  <a:gd name="T13" fmla="*/ 416 h 420"/>
                  <a:gd name="T14" fmla="*/ 402 w 832"/>
                  <a:gd name="T15" fmla="*/ 419 h 420"/>
                  <a:gd name="T16" fmla="*/ 485 w 832"/>
                  <a:gd name="T17" fmla="*/ 412 h 420"/>
                  <a:gd name="T18" fmla="*/ 570 w 832"/>
                  <a:gd name="T19" fmla="*/ 399 h 420"/>
                  <a:gd name="T20" fmla="*/ 652 w 832"/>
                  <a:gd name="T21" fmla="*/ 377 h 420"/>
                  <a:gd name="T22" fmla="*/ 724 w 832"/>
                  <a:gd name="T23" fmla="*/ 347 h 420"/>
                  <a:gd name="T24" fmla="*/ 784 w 832"/>
                  <a:gd name="T25" fmla="*/ 306 h 420"/>
                  <a:gd name="T26" fmla="*/ 829 w 832"/>
                  <a:gd name="T27" fmla="*/ 291 h 420"/>
                  <a:gd name="T28" fmla="*/ 831 w 832"/>
                  <a:gd name="T29" fmla="*/ 2 h 420"/>
                  <a:gd name="T30" fmla="*/ 786 w 832"/>
                  <a:gd name="T31" fmla="*/ 9 h 420"/>
                  <a:gd name="T32" fmla="*/ 726 w 832"/>
                  <a:gd name="T33" fmla="*/ 29 h 420"/>
                  <a:gd name="T34" fmla="*/ 654 w 832"/>
                  <a:gd name="T35" fmla="*/ 55 h 420"/>
                  <a:gd name="T36" fmla="*/ 585 w 832"/>
                  <a:gd name="T37" fmla="*/ 70 h 420"/>
                  <a:gd name="T38" fmla="*/ 515 w 832"/>
                  <a:gd name="T39" fmla="*/ 78 h 420"/>
                  <a:gd name="T40" fmla="*/ 468 w 832"/>
                  <a:gd name="T41" fmla="*/ 82 h 420"/>
                  <a:gd name="T42" fmla="*/ 428 w 832"/>
                  <a:gd name="T43" fmla="*/ 84 h 420"/>
                  <a:gd name="T44" fmla="*/ 358 w 832"/>
                  <a:gd name="T45" fmla="*/ 84 h 420"/>
                  <a:gd name="T46" fmla="*/ 314 w 832"/>
                  <a:gd name="T47" fmla="*/ 81 h 420"/>
                  <a:gd name="T48" fmla="*/ 274 w 832"/>
                  <a:gd name="T49" fmla="*/ 76 h 420"/>
                  <a:gd name="T50" fmla="*/ 229 w 832"/>
                  <a:gd name="T51" fmla="*/ 73 h 420"/>
                  <a:gd name="T52" fmla="*/ 190 w 832"/>
                  <a:gd name="T53" fmla="*/ 66 h 420"/>
                  <a:gd name="T54" fmla="*/ 140 w 832"/>
                  <a:gd name="T55" fmla="*/ 57 h 420"/>
                  <a:gd name="T56" fmla="*/ 96 w 832"/>
                  <a:gd name="T57" fmla="*/ 44 h 420"/>
                  <a:gd name="T58" fmla="*/ 49 w 832"/>
                  <a:gd name="T59" fmla="*/ 24 h 420"/>
                  <a:gd name="T60" fmla="*/ 0 w 832"/>
                  <a:gd name="T61" fmla="*/ 0 h 4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832" h="420">
                    <a:moveTo>
                      <a:pt x="0" y="0"/>
                    </a:moveTo>
                    <a:lnTo>
                      <a:pt x="0" y="356"/>
                    </a:lnTo>
                    <a:lnTo>
                      <a:pt x="84" y="374"/>
                    </a:lnTo>
                    <a:lnTo>
                      <a:pt x="153" y="393"/>
                    </a:lnTo>
                    <a:lnTo>
                      <a:pt x="210" y="404"/>
                    </a:lnTo>
                    <a:lnTo>
                      <a:pt x="258" y="410"/>
                    </a:lnTo>
                    <a:lnTo>
                      <a:pt x="312" y="416"/>
                    </a:lnTo>
                    <a:lnTo>
                      <a:pt x="402" y="419"/>
                    </a:lnTo>
                    <a:lnTo>
                      <a:pt x="485" y="412"/>
                    </a:lnTo>
                    <a:lnTo>
                      <a:pt x="570" y="399"/>
                    </a:lnTo>
                    <a:lnTo>
                      <a:pt x="652" y="377"/>
                    </a:lnTo>
                    <a:lnTo>
                      <a:pt x="724" y="347"/>
                    </a:lnTo>
                    <a:lnTo>
                      <a:pt x="784" y="306"/>
                    </a:lnTo>
                    <a:lnTo>
                      <a:pt x="829" y="291"/>
                    </a:lnTo>
                    <a:lnTo>
                      <a:pt x="831" y="2"/>
                    </a:lnTo>
                    <a:lnTo>
                      <a:pt x="786" y="9"/>
                    </a:lnTo>
                    <a:lnTo>
                      <a:pt x="726" y="29"/>
                    </a:lnTo>
                    <a:lnTo>
                      <a:pt x="654" y="55"/>
                    </a:lnTo>
                    <a:lnTo>
                      <a:pt x="585" y="70"/>
                    </a:lnTo>
                    <a:lnTo>
                      <a:pt x="515" y="78"/>
                    </a:lnTo>
                    <a:lnTo>
                      <a:pt x="468" y="82"/>
                    </a:lnTo>
                    <a:lnTo>
                      <a:pt x="428" y="84"/>
                    </a:lnTo>
                    <a:lnTo>
                      <a:pt x="358" y="84"/>
                    </a:lnTo>
                    <a:lnTo>
                      <a:pt x="314" y="81"/>
                    </a:lnTo>
                    <a:lnTo>
                      <a:pt x="274" y="76"/>
                    </a:lnTo>
                    <a:lnTo>
                      <a:pt x="229" y="73"/>
                    </a:lnTo>
                    <a:lnTo>
                      <a:pt x="190" y="66"/>
                    </a:lnTo>
                    <a:lnTo>
                      <a:pt x="140" y="57"/>
                    </a:lnTo>
                    <a:lnTo>
                      <a:pt x="96" y="44"/>
                    </a:lnTo>
                    <a:lnTo>
                      <a:pt x="49" y="24"/>
                    </a:lnTo>
                    <a:lnTo>
                      <a:pt x="0" y="0"/>
                    </a:lnTo>
                  </a:path>
                </a:pathLst>
              </a:custGeom>
              <a:gradFill rotWithShape="0">
                <a:gsLst>
                  <a:gs pos="0">
                    <a:schemeClr val="folHlink"/>
                  </a:gs>
                  <a:gs pos="50000">
                    <a:schemeClr val="accent1"/>
                  </a:gs>
                  <a:gs pos="100000">
                    <a:schemeClr val="folHlink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/>
              </a:p>
            </p:txBody>
          </p:sp>
        </p:grpSp>
      </p:grpSp>
      <p:sp>
        <p:nvSpPr>
          <p:cNvPr id="1073" name="Rectangle 49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9144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Щелчок правит образец заголовка</a:t>
            </a:r>
          </a:p>
        </p:txBody>
      </p:sp>
      <p:sp>
        <p:nvSpPr>
          <p:cNvPr id="1028" name="Rectangle 50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22860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Щелчок правит 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75" name="Rectangle 5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326188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fld id="{8ED9E2EE-3D2F-4174-B00C-9820A6651FBE}" type="datetimeFigureOut">
              <a:rPr lang="ru-RU" smtClean="0"/>
              <a:t>21.02.2021</a:t>
            </a:fld>
            <a:endParaRPr lang="ru-RU" dirty="0"/>
          </a:p>
        </p:txBody>
      </p:sp>
      <p:sp>
        <p:nvSpPr>
          <p:cNvPr id="1076" name="Rectangle 5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4008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endParaRPr lang="ru-RU" dirty="0"/>
          </a:p>
        </p:txBody>
      </p:sp>
      <p:sp>
        <p:nvSpPr>
          <p:cNvPr id="1077" name="Rectangle 5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326188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fld id="{A06C11AE-E499-4F19-957D-41ADA5CFA715}" type="slidenum">
              <a:rPr lang="ru-RU" smtClean="0"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sz="quarter"/>
          </p:nvPr>
        </p:nvSpPr>
        <p:spPr/>
        <p:txBody>
          <a:bodyPr/>
          <a:lstStyle/>
          <a:p>
            <a:r>
              <a:rPr lang="ru-RU" sz="66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Медиа азбука </a:t>
            </a:r>
            <a:br>
              <a:rPr lang="ru-RU" sz="66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</a:br>
            <a:r>
              <a:rPr lang="ru-RU" sz="66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Крылатые выражения</a:t>
            </a:r>
            <a:endParaRPr lang="ru-RU" sz="66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sz="quarter" idx="1"/>
          </p:nvPr>
        </p:nvSpPr>
        <p:spPr>
          <a:xfrm>
            <a:off x="1619672" y="4653136"/>
            <a:ext cx="6400800" cy="1752600"/>
          </a:xfrm>
        </p:spPr>
        <p:txBody>
          <a:bodyPr/>
          <a:lstStyle/>
          <a:p>
            <a:pPr algn="r"/>
            <a:r>
              <a:rPr lang="ru-RU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5 класс </a:t>
            </a:r>
            <a:endParaRPr lang="ru-RU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1641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66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Я           Р</a:t>
            </a:r>
            <a:endParaRPr lang="ru-RU" sz="66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420888"/>
            <a:ext cx="2304256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7945" y="1948272"/>
            <a:ext cx="4572000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195736" y="5456666"/>
            <a:ext cx="55446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Причина ссоры</a:t>
            </a:r>
            <a:endParaRPr lang="ru-RU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51720" y="5383144"/>
            <a:ext cx="6048672" cy="584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Comic Sans MS" panose="030F0702030302020204" pitchFamily="66" charset="0"/>
              </a:rPr>
              <a:t>Яблоко раздора</a:t>
            </a:r>
            <a:endParaRPr lang="ru-RU" sz="32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3635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404664"/>
            <a:ext cx="7772400" cy="1143000"/>
          </a:xfrm>
        </p:spPr>
        <p:txBody>
          <a:bodyPr/>
          <a:lstStyle/>
          <a:p>
            <a:r>
              <a:rPr lang="ru-RU" sz="66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Л</a:t>
            </a:r>
            <a:endParaRPr lang="ru-RU" sz="66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71600" y="5589240"/>
            <a:ext cx="7772400" cy="1099592"/>
          </a:xfrm>
        </p:spPr>
        <p:txBody>
          <a:bodyPr/>
          <a:lstStyle/>
          <a:p>
            <a:pPr marL="0" indent="0" algn="ctr">
              <a:buNone/>
            </a:pPr>
            <a:r>
              <a:rPr lang="ru-RU" sz="2000" b="1" dirty="0">
                <a:solidFill>
                  <a:srgbClr val="002060"/>
                </a:solidFill>
                <a:latin typeface="Comic Sans MS" panose="030F0702030302020204" pitchFamily="66" charset="0"/>
              </a:rPr>
              <a:t>большое здание со сложно </a:t>
            </a:r>
            <a:endParaRPr lang="ru-RU" sz="2000" b="1" dirty="0" smtClean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pPr marL="0" indent="0" algn="ctr">
              <a:buNone/>
            </a:pPr>
            <a:r>
              <a:rPr lang="ru-RU" sz="20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расположенными переходами</a:t>
            </a:r>
          </a:p>
          <a:p>
            <a:pPr marL="0" indent="0" algn="ctr">
              <a:buNone/>
            </a:pPr>
            <a:endParaRPr lang="ru-RU" sz="20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4165" y="1556792"/>
            <a:ext cx="3785187" cy="37851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267744" y="5681532"/>
            <a:ext cx="5184576" cy="70788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atin typeface="Comic Sans MS" panose="030F0702030302020204" pitchFamily="66" charset="0"/>
              </a:rPr>
              <a:t>Лабиринт</a:t>
            </a:r>
            <a:endParaRPr lang="ru-RU" sz="40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5175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476672"/>
            <a:ext cx="7772400" cy="1143000"/>
          </a:xfrm>
        </p:spPr>
        <p:txBody>
          <a:bodyPr/>
          <a:lstStyle/>
          <a:p>
            <a:r>
              <a:rPr lang="ru-RU" sz="66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М</a:t>
            </a:r>
            <a:endParaRPr lang="ru-RU" sz="66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462472"/>
            <a:ext cx="5688632" cy="42062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195736" y="5873621"/>
            <a:ext cx="53285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Чудовище, страшилище</a:t>
            </a:r>
            <a:endParaRPr lang="ru-RU" sz="24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07704" y="5750511"/>
            <a:ext cx="5904656" cy="584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Comic Sans MS" panose="030F0702030302020204" pitchFamily="66" charset="0"/>
              </a:rPr>
              <a:t>Минотавр </a:t>
            </a:r>
            <a:endParaRPr lang="ru-RU" sz="32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1318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2413" y="548680"/>
            <a:ext cx="7772400" cy="1143000"/>
          </a:xfrm>
        </p:spPr>
        <p:txBody>
          <a:bodyPr/>
          <a:lstStyle/>
          <a:p>
            <a:r>
              <a:rPr lang="ru-RU" sz="66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Д</a:t>
            </a:r>
            <a:endParaRPr lang="ru-RU" sz="66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772816"/>
            <a:ext cx="5715000" cy="3848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123728" y="5877272"/>
            <a:ext cx="51845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Мастер, изобретатель</a:t>
            </a:r>
            <a:endParaRPr lang="ru-RU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31740" y="5877272"/>
            <a:ext cx="4968552" cy="70788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atin typeface="Comic Sans MS" panose="030F0702030302020204" pitchFamily="66" charset="0"/>
              </a:rPr>
              <a:t>Дедал</a:t>
            </a:r>
            <a:endParaRPr lang="ru-RU" sz="40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8516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799" y="188640"/>
            <a:ext cx="7772400" cy="1143000"/>
          </a:xfrm>
        </p:spPr>
        <p:txBody>
          <a:bodyPr/>
          <a:lstStyle/>
          <a:p>
            <a:r>
              <a:rPr lang="ru-RU" sz="66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И</a:t>
            </a:r>
            <a:endParaRPr lang="ru-RU" sz="66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340768"/>
            <a:ext cx="3476625" cy="44644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267744" y="5949280"/>
            <a:ext cx="5976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Человек, стремящийся к невозможному. фантазер</a:t>
            </a:r>
            <a:endParaRPr lang="ru-RU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39752" y="5949279"/>
            <a:ext cx="5832648" cy="584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Comic Sans MS" panose="030F0702030302020204" pitchFamily="66" charset="0"/>
              </a:rPr>
              <a:t>Икар </a:t>
            </a:r>
            <a:endParaRPr lang="ru-RU" sz="32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116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914400"/>
            <a:ext cx="7772400" cy="1143000"/>
          </a:xfrm>
        </p:spPr>
        <p:txBody>
          <a:bodyPr/>
          <a:lstStyle/>
          <a:p>
            <a:r>
              <a:rPr lang="ru-RU" sz="66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Л             Р </a:t>
            </a:r>
            <a:endParaRPr lang="ru-RU" sz="66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35896" y="5908630"/>
            <a:ext cx="25603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Краткая, четкая речь</a:t>
            </a:r>
            <a:endParaRPr lang="ru-RU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26498" y="5908629"/>
            <a:ext cx="3456384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Comic Sans MS" panose="030F0702030302020204" pitchFamily="66" charset="0"/>
              </a:rPr>
              <a:t>Лаконичная речь</a:t>
            </a:r>
            <a:endParaRPr lang="ru-RU" sz="2400" b="1" dirty="0">
              <a:latin typeface="Comic Sans MS" panose="030F0702030302020204" pitchFamily="66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70" b="6715"/>
          <a:stretch/>
        </p:blipFill>
        <p:spPr bwMode="auto">
          <a:xfrm>
            <a:off x="2051720" y="2924944"/>
            <a:ext cx="5121920" cy="23139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3956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15616" y="980728"/>
            <a:ext cx="705678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 С  щ и  н  щ </a:t>
            </a:r>
            <a:endParaRPr lang="ru-RU" sz="66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51720" y="5522464"/>
            <a:ext cx="56886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 Победа или смерть. 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Необходимо победить обязательно</a:t>
            </a:r>
            <a:endParaRPr lang="ru-RU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99692" y="5584019"/>
            <a:ext cx="6192688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Comic Sans MS" panose="030F0702030302020204" pitchFamily="66" charset="0"/>
              </a:rPr>
              <a:t>Со щитом или на щите</a:t>
            </a:r>
            <a:endParaRPr lang="ru-RU" sz="2800" b="1" dirty="0">
              <a:latin typeface="Comic Sans MS" panose="030F0702030302020204" pitchFamily="66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5614" y="2348880"/>
            <a:ext cx="3528392" cy="2808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6625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35696" y="1052736"/>
            <a:ext cx="489654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С   в  </a:t>
            </a:r>
            <a:endParaRPr lang="ru-RU" sz="66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79712" y="5949280"/>
            <a:ext cx="5040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Очень суровое, жесткое воспитание</a:t>
            </a:r>
            <a:endParaRPr lang="ru-RU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35696" y="5805264"/>
            <a:ext cx="5544616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Comic Sans MS" panose="030F0702030302020204" pitchFamily="66" charset="0"/>
              </a:rPr>
              <a:t>Спартанское воспитание</a:t>
            </a:r>
            <a:endParaRPr lang="ru-RU" sz="2800" b="1" dirty="0">
              <a:latin typeface="Comic Sans MS" panose="030F0702030302020204" pitchFamily="66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1592" y="2348880"/>
            <a:ext cx="4876800" cy="2857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9974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196752"/>
            <a:ext cx="4079466" cy="44912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Заголовок 1"/>
          <p:cNvSpPr txBox="1">
            <a:spLocks/>
          </p:cNvSpPr>
          <p:nvPr/>
        </p:nvSpPr>
        <p:spPr bwMode="auto">
          <a:xfrm>
            <a:off x="539552" y="338234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C00000"/>
                </a:solidFill>
                <a:uLnTx/>
                <a:uFillTx/>
                <a:latin typeface="Comic Sans MS" panose="030F0702030302020204" pitchFamily="66" charset="0"/>
              </a:rPr>
              <a:t>А        к  </a:t>
            </a:r>
            <a:endParaRPr kumimoji="0" lang="ru-RU" sz="5400" b="1" i="0" u="none" strike="noStrike" kern="1200" cap="none" spc="0" normalizeH="0" baseline="0" noProof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C00000"/>
              </a:solidFill>
              <a:uLnTx/>
              <a:uFillTx/>
              <a:latin typeface="Comic Sans MS" panose="030F0702030302020204" pitchFamily="66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987824" y="6021288"/>
            <a:ext cx="346601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Авгиевы конюшни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475656" y="5867399"/>
            <a:ext cx="6912183" cy="83099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Дела , находящиеся в </a:t>
            </a:r>
            <a:r>
              <a:rPr lang="ru-RU" sz="2400" b="1" dirty="0">
                <a:solidFill>
                  <a:schemeClr val="tx1"/>
                </a:solidFill>
                <a:latin typeface="Comic Sans MS" panose="030F0702030302020204" pitchFamily="66" charset="0"/>
              </a:rPr>
              <a:t>крайнем беспорядке. </a:t>
            </a:r>
            <a:endParaRPr lang="ru-RU" sz="2400" b="1" dirty="0" smtClean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Крайне запущенное помещение</a:t>
            </a:r>
            <a:endParaRPr lang="ru-RU" sz="24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8070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476672"/>
            <a:ext cx="7772400" cy="1143000"/>
          </a:xfrm>
        </p:spPr>
        <p:txBody>
          <a:bodyPr/>
          <a:lstStyle/>
          <a:p>
            <a:r>
              <a:rPr lang="ru-RU" sz="66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П  с  </a:t>
            </a:r>
            <a:r>
              <a:rPr lang="ru-RU" sz="6600" dirty="0">
                <a:solidFill>
                  <a:srgbClr val="C00000"/>
                </a:solidFill>
                <a:latin typeface="Comic Sans MS" panose="030F0702030302020204" pitchFamily="66" charset="0"/>
              </a:rPr>
              <a:t/>
            </a:r>
            <a:br>
              <a:rPr lang="ru-RU" sz="6600" dirty="0">
                <a:solidFill>
                  <a:srgbClr val="C00000"/>
                </a:solidFill>
                <a:latin typeface="Comic Sans MS" panose="030F0702030302020204" pitchFamily="66" charset="0"/>
              </a:rPr>
            </a:br>
            <a:endParaRPr lang="ru-RU" sz="66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3765" y="1052736"/>
            <a:ext cx="3457847" cy="4699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899592" y="5589240"/>
            <a:ext cx="728619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Безотчетный</a:t>
            </a:r>
            <a:r>
              <a:rPr lang="ru-RU" b="1" dirty="0">
                <a:solidFill>
                  <a:srgbClr val="002060"/>
                </a:solidFill>
                <a:latin typeface="Comic Sans MS" panose="030F0702030302020204" pitchFamily="66" charset="0"/>
              </a:rPr>
              <a:t>, внезапный, неудержимый страх, охватывающий человека или многих людей, вызывающий смятение. </a:t>
            </a:r>
            <a:r>
              <a:rPr lang="ru-RU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 Отсюда </a:t>
            </a:r>
            <a:r>
              <a:rPr lang="ru-RU" b="1" dirty="0">
                <a:solidFill>
                  <a:srgbClr val="002060"/>
                </a:solidFill>
                <a:latin typeface="Comic Sans MS" panose="030F0702030302020204" pitchFamily="66" charset="0"/>
              </a:rPr>
              <a:t>же возникло слово "паника"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71600" y="5681573"/>
            <a:ext cx="7214187" cy="83099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latin typeface="Comic Sans MS" panose="030F0702030302020204" pitchFamily="66" charset="0"/>
              </a:rPr>
              <a:t>Панический</a:t>
            </a:r>
            <a:r>
              <a:rPr lang="ru-RU" sz="4800" b="1" dirty="0">
                <a:latin typeface="Comic Sans MS" panose="030F0702030302020204" pitchFamily="66" charset="0"/>
              </a:rPr>
              <a:t> </a:t>
            </a:r>
            <a:r>
              <a:rPr lang="ru-RU" sz="4000" b="1" dirty="0">
                <a:latin typeface="Comic Sans MS" panose="030F0702030302020204" pitchFamily="66" charset="0"/>
              </a:rPr>
              <a:t>страх</a:t>
            </a:r>
            <a:endParaRPr lang="ru-RU" sz="48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8650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836712"/>
            <a:ext cx="7772400" cy="11430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43608" y="2276872"/>
            <a:ext cx="7772400" cy="4114800"/>
          </a:xfrm>
        </p:spPr>
        <p:txBody>
          <a:bodyPr/>
          <a:lstStyle/>
          <a:p>
            <a:pPr marL="0" indent="0">
              <a:buNone/>
            </a:pPr>
            <a:r>
              <a:rPr lang="ru-RU" b="1" dirty="0">
                <a:solidFill>
                  <a:srgbClr val="C00000"/>
                </a:solidFill>
                <a:latin typeface="Comic Sans MS" panose="030F0702030302020204" pitchFamily="66" charset="0"/>
              </a:rPr>
              <a:t>Крылатые слова </a:t>
            </a:r>
            <a:r>
              <a:rPr lang="ru-RU" b="1" dirty="0">
                <a:solidFill>
                  <a:srgbClr val="002060"/>
                </a:solidFill>
                <a:latin typeface="Comic Sans MS" panose="030F0702030302020204" pitchFamily="66" charset="0"/>
              </a:rPr>
              <a:t>-  </a:t>
            </a:r>
            <a:r>
              <a:rPr lang="el-GR" b="1" dirty="0">
                <a:solidFill>
                  <a:srgbClr val="002060"/>
                </a:solidFill>
                <a:latin typeface="Comic Sans MS" panose="030F0702030302020204" pitchFamily="66" charset="0"/>
              </a:rPr>
              <a:t>ἔπεα πτερόεντα </a:t>
            </a:r>
            <a:endParaRPr lang="ru-RU" b="1" dirty="0" smtClean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ru-RU" b="1" dirty="0">
                <a:solidFill>
                  <a:srgbClr val="002060"/>
                </a:solidFill>
                <a:latin typeface="Comic Sans MS" panose="030F0702030302020204" pitchFamily="66" charset="0"/>
              </a:rPr>
              <a:t>Мы обязаны этому выражению Гомеру. Он  называл «крылатыми» слова потому, что из уст говорящего они как бы летят к уху слушающего.</a:t>
            </a:r>
          </a:p>
          <a:p>
            <a:pPr marL="0" indent="0">
              <a:buNone/>
            </a:pPr>
            <a:endParaRPr lang="ru-RU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88640"/>
            <a:ext cx="2659509" cy="1994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00930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188640"/>
            <a:ext cx="7772400" cy="1143000"/>
          </a:xfrm>
        </p:spPr>
        <p:txBody>
          <a:bodyPr/>
          <a:lstStyle/>
          <a:p>
            <a:r>
              <a:rPr lang="ru-RU" sz="66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А. </a:t>
            </a:r>
            <a:br>
              <a:rPr lang="ru-RU" sz="66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</a:br>
            <a:r>
              <a:rPr lang="ru-RU" sz="66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З   р</a:t>
            </a:r>
            <a:endParaRPr lang="ru-RU" sz="66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556792"/>
            <a:ext cx="3358318" cy="4555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90362" y="5733256"/>
            <a:ext cx="69847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Смелые мореплаватели, </a:t>
            </a:r>
            <a:r>
              <a:rPr lang="ru-RU" sz="2000" b="1" dirty="0">
                <a:solidFill>
                  <a:srgbClr val="002060"/>
                </a:solidFill>
                <a:latin typeface="Comic Sans MS" panose="030F0702030302020204" pitchFamily="66" charset="0"/>
              </a:rPr>
              <a:t>искателей приключений. </a:t>
            </a:r>
            <a:r>
              <a:rPr lang="ru-RU" sz="20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     Золото</a:t>
            </a:r>
            <a:r>
              <a:rPr lang="ru-RU" sz="2000" b="1" dirty="0">
                <a:solidFill>
                  <a:srgbClr val="002060"/>
                </a:solidFill>
                <a:latin typeface="Comic Sans MS" panose="030F0702030302020204" pitchFamily="66" charset="0"/>
              </a:rPr>
              <a:t>, богатство, которым стремятся овладеть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90362" y="5730416"/>
            <a:ext cx="6984776" cy="70788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4000" b="1" dirty="0" smtClean="0">
                <a:latin typeface="Comic Sans MS" panose="030F0702030302020204" pitchFamily="66" charset="0"/>
              </a:rPr>
              <a:t>Аргонавты. Золотое руно</a:t>
            </a:r>
            <a:endParaRPr lang="ru-RU" sz="40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6834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556792"/>
            <a:ext cx="3967163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191120" y="5805264"/>
            <a:ext cx="310854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Тяжелая</a:t>
            </a:r>
            <a:r>
              <a:rPr lang="ru-RU" sz="2000" b="1" dirty="0">
                <a:solidFill>
                  <a:srgbClr val="002060"/>
                </a:solidFill>
                <a:latin typeface="Comic Sans MS" panose="030F0702030302020204" pitchFamily="66" charset="0"/>
              </a:rPr>
              <a:t>, бесконечная </a:t>
            </a:r>
            <a:endParaRPr lang="ru-RU" sz="2000" b="1" dirty="0" smtClean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r>
              <a:rPr lang="ru-RU" sz="20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и </a:t>
            </a:r>
            <a:r>
              <a:rPr lang="ru-RU" sz="2000" b="1" dirty="0">
                <a:solidFill>
                  <a:srgbClr val="002060"/>
                </a:solidFill>
                <a:latin typeface="Comic Sans MS" panose="030F0702030302020204" pitchFamily="66" charset="0"/>
              </a:rPr>
              <a:t>бесполезная работа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185237" y="5866819"/>
            <a:ext cx="2985113" cy="584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sz="3200" b="1" dirty="0">
                <a:latin typeface="Comic Sans MS" panose="030F0702030302020204" pitchFamily="66" charset="0"/>
              </a:rPr>
              <a:t>Сизифов труд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339752" y="692696"/>
            <a:ext cx="576064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С       т</a:t>
            </a:r>
            <a:endParaRPr lang="ru-RU" sz="66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9880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412776"/>
            <a:ext cx="3622766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662876" y="5727159"/>
            <a:ext cx="640871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Все </a:t>
            </a:r>
            <a:r>
              <a:rPr lang="ru-RU" b="1" dirty="0">
                <a:solidFill>
                  <a:srgbClr val="002060"/>
                </a:solidFill>
                <a:latin typeface="Comic Sans MS" panose="030F0702030302020204" pitchFamily="66" charset="0"/>
              </a:rPr>
              <a:t>то, что может </a:t>
            </a:r>
            <a:endParaRPr lang="ru-RU" b="1" dirty="0" smtClean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послужить </a:t>
            </a:r>
            <a:r>
              <a:rPr lang="ru-RU" b="1" dirty="0">
                <a:solidFill>
                  <a:srgbClr val="002060"/>
                </a:solidFill>
                <a:latin typeface="Comic Sans MS" panose="030F0702030302020204" pitchFamily="66" charset="0"/>
              </a:rPr>
              <a:t>при неосторожности </a:t>
            </a:r>
            <a:endParaRPr lang="ru-RU" b="1" dirty="0" smtClean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источником </a:t>
            </a:r>
            <a:r>
              <a:rPr lang="ru-RU" b="1" dirty="0">
                <a:solidFill>
                  <a:srgbClr val="002060"/>
                </a:solidFill>
                <a:latin typeface="Comic Sans MS" panose="030F0702030302020204" pitchFamily="66" charset="0"/>
              </a:rPr>
              <a:t>горя и бедствий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711148" y="5834881"/>
            <a:ext cx="4464496" cy="70788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4000" b="1" dirty="0">
                <a:latin typeface="Comic Sans MS" panose="030F0702030302020204" pitchFamily="66" charset="0"/>
              </a:rPr>
              <a:t>Ящик Пандоры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339752" y="548680"/>
            <a:ext cx="662473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Я         П </a:t>
            </a:r>
            <a:endParaRPr lang="ru-RU" sz="66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2442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908720"/>
            <a:ext cx="4946650" cy="4475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627784" y="5517232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Говорить  </a:t>
            </a:r>
            <a:r>
              <a:rPr lang="ru-RU" b="1" dirty="0">
                <a:solidFill>
                  <a:srgbClr val="002060"/>
                </a:solidFill>
                <a:latin typeface="Comic Sans MS" panose="030F0702030302020204" pitchFamily="66" charset="0"/>
              </a:rPr>
              <a:t>гневно, раздраженно, упрекая, обличая кого-либо или угрожая ему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699792" y="5440288"/>
            <a:ext cx="3960440" cy="107721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latin typeface="Comic Sans MS" panose="030F0702030302020204" pitchFamily="66" charset="0"/>
              </a:rPr>
              <a:t>Метать гром </a:t>
            </a:r>
            <a:endParaRPr lang="ru-RU" sz="3200" b="1" dirty="0" smtClean="0">
              <a:latin typeface="Comic Sans MS" panose="030F0702030302020204" pitchFamily="66" charset="0"/>
            </a:endParaRPr>
          </a:p>
          <a:p>
            <a:pPr algn="ctr"/>
            <a:r>
              <a:rPr lang="ru-RU" sz="3200" b="1" dirty="0" smtClean="0">
                <a:latin typeface="Comic Sans MS" panose="030F0702030302020204" pitchFamily="66" charset="0"/>
              </a:rPr>
              <a:t>и </a:t>
            </a:r>
            <a:r>
              <a:rPr lang="ru-RU" sz="3200" b="1" dirty="0">
                <a:latin typeface="Comic Sans MS" panose="030F0702030302020204" pitchFamily="66" charset="0"/>
              </a:rPr>
              <a:t>молнии</a:t>
            </a:r>
          </a:p>
        </p:txBody>
      </p:sp>
    </p:spTree>
    <p:extLst>
      <p:ext uri="{BB962C8B-B14F-4D97-AF65-F5344CB8AC3E}">
        <p14:creationId xmlns:p14="http://schemas.microsoft.com/office/powerpoint/2010/main" val="93073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836712"/>
            <a:ext cx="4776156" cy="45590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286000" y="5661248"/>
            <a:ext cx="55263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Оказаться </a:t>
            </a:r>
            <a:r>
              <a:rPr lang="ru-RU" sz="2000" b="1" dirty="0">
                <a:solidFill>
                  <a:srgbClr val="002060"/>
                </a:solidFill>
                <a:latin typeface="Comic Sans MS" panose="030F0702030302020204" pitchFamily="66" charset="0"/>
              </a:rPr>
              <a:t>между двумя опасностями, меж двух огней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619672" y="5722803"/>
            <a:ext cx="6624736" cy="584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3200" b="1" dirty="0">
                <a:latin typeface="Comic Sans MS" panose="030F0702030302020204" pitchFamily="66" charset="0"/>
              </a:rPr>
              <a:t>Между Сциллой и Харибдой</a:t>
            </a:r>
          </a:p>
        </p:txBody>
      </p:sp>
    </p:spTree>
    <p:extLst>
      <p:ext uri="{BB962C8B-B14F-4D97-AF65-F5344CB8AC3E}">
        <p14:creationId xmlns:p14="http://schemas.microsoft.com/office/powerpoint/2010/main" val="1974748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404664"/>
            <a:ext cx="7772400" cy="1143000"/>
          </a:xfrm>
        </p:spPr>
        <p:txBody>
          <a:bodyPr/>
          <a:lstStyle/>
          <a:p>
            <a:r>
              <a:rPr lang="ru-RU" sz="66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В</a:t>
            </a:r>
            <a:endParaRPr lang="ru-RU" sz="66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458617"/>
            <a:ext cx="5382871" cy="39429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chemeClr val="tx1"/>
                </a:solidFill>
                <a:prstDash val="solid"/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471396" y="5517232"/>
            <a:ext cx="60486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002060"/>
                </a:solidFill>
                <a:latin typeface="Comic Sans MS" panose="030F0702030302020204" pitchFamily="66" charset="0"/>
              </a:rPr>
              <a:t>сутолока, суматоха, неразбериха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051719" y="5605658"/>
            <a:ext cx="4806807" cy="95410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Comic Sans MS" panose="030F0702030302020204" pitchFamily="66" charset="0"/>
              </a:rPr>
              <a:t>Вавилонское столпотворение</a:t>
            </a:r>
            <a:endParaRPr lang="ru-RU" sz="28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3856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79512" y="269776"/>
            <a:ext cx="7772400" cy="1143000"/>
          </a:xfrm>
        </p:spPr>
        <p:txBody>
          <a:bodyPr/>
          <a:lstStyle/>
          <a:p>
            <a:r>
              <a:rPr lang="ru-RU" sz="66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С</a:t>
            </a:r>
            <a:endParaRPr lang="ru-RU" sz="66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412776"/>
            <a:ext cx="5715000" cy="3429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chemeClr val="tx1"/>
                </a:solidFill>
                <a:prstDash val="solid"/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619672" y="5445224"/>
            <a:ext cx="56166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Злой, жестокий человек </a:t>
            </a:r>
            <a:endParaRPr lang="ru-RU" sz="32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93302" y="5445224"/>
            <a:ext cx="5354962" cy="6463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atin typeface="Comic Sans MS" panose="030F0702030302020204" pitchFamily="66" charset="0"/>
              </a:rPr>
              <a:t>Сатрап </a:t>
            </a:r>
            <a:endParaRPr lang="ru-RU" sz="36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3060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67744" y="620688"/>
            <a:ext cx="409759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С        р</a:t>
            </a:r>
            <a:endParaRPr lang="ru-RU" sz="6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746940"/>
            <a:ext cx="7153275" cy="3495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chemeClr val="tx1"/>
                </a:solidFill>
                <a:prstDash val="solid"/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475656" y="5517232"/>
            <a:ext cx="64807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Мудрое решение </a:t>
            </a:r>
            <a:endParaRPr lang="ru-RU" sz="3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411760" y="5548009"/>
            <a:ext cx="4824536" cy="5847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3200" b="1" dirty="0" smtClean="0">
                <a:latin typeface="Comic Sans MS" panose="030F0702030302020204" pitchFamily="66" charset="0"/>
              </a:rPr>
              <a:t>Соломоново решение</a:t>
            </a:r>
            <a:endParaRPr lang="ru-RU" sz="32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510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2"/>
          <p:cNvSpPr txBox="1">
            <a:spLocks/>
          </p:cNvSpPr>
          <p:nvPr/>
        </p:nvSpPr>
        <p:spPr bwMode="auto">
          <a:xfrm>
            <a:off x="292493" y="908961"/>
            <a:ext cx="4219462" cy="571504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900" b="0" i="0" u="none" strike="noStrike" kern="1200" cap="none" spc="0" normalizeH="0" baseline="0" noProof="0" dirty="0" smtClean="0">
                <a:ln w="18415" cmpd="sng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</a:rPr>
              <a:t>Древние греки, античные греки,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900" b="0" i="0" u="none" strike="noStrike" kern="1200" cap="none" spc="0" normalizeH="0" baseline="0" noProof="0" dirty="0" smtClean="0">
                <a:ln w="18415" cmpd="sng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</a:rPr>
              <a:t>Многим прославились греки навеки.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900" b="0" i="0" u="none" strike="noStrike" kern="1200" cap="none" spc="0" normalizeH="0" baseline="0" noProof="0" dirty="0" smtClean="0">
                <a:ln w="18415" cmpd="sng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</a:rPr>
              <a:t>Даже порой удивленье берет: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900" b="0" i="0" u="none" strike="noStrike" kern="1200" cap="none" spc="0" normalizeH="0" baseline="0" noProof="0" dirty="0" smtClean="0">
                <a:ln w="18415" cmpd="sng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</a:rPr>
              <a:t>Ну до чего знаменитый народ!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900" b="0" i="0" u="none" strike="noStrike" kern="1200" cap="none" spc="0" normalizeH="0" baseline="0" noProof="0" dirty="0" smtClean="0">
                <a:ln w="18415" cmpd="sng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</a:rPr>
              <a:t>Храбро с врагами они воевали,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900" b="0" i="0" u="none" strike="noStrike" kern="1200" cap="none" spc="0" normalizeH="0" baseline="0" noProof="0" dirty="0" smtClean="0">
                <a:ln w="18415" cmpd="sng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</a:rPr>
              <a:t>Мудрые мифы они создавали,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900" b="0" i="0" u="none" strike="noStrike" kern="1200" cap="none" spc="0" normalizeH="0" baseline="0" noProof="0" dirty="0" smtClean="0">
                <a:ln w="18415" cmpd="sng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</a:rPr>
              <a:t>С детства знакомы любому из нас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900" b="0" i="0" u="none" strike="noStrike" kern="1200" cap="none" spc="0" normalizeH="0" baseline="0" noProof="0" dirty="0" smtClean="0">
                <a:ln w="18415" cmpd="sng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</a:rPr>
              <a:t>И Прометей, и Геракл, и Атлас.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900" b="0" i="0" u="none" strike="noStrike" kern="1200" cap="none" spc="0" normalizeH="0" baseline="0" noProof="0" dirty="0" smtClean="0">
                <a:ln w="18415" cmpd="sng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</a:rPr>
              <a:t>Древние греки моря бороздили,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900" b="0" i="0" u="none" strike="noStrike" kern="1200" cap="none" spc="0" normalizeH="0" baseline="0" noProof="0" dirty="0" smtClean="0">
                <a:ln w="18415" cmpd="sng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</a:rPr>
              <a:t>Время для спорта они находили.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900" b="0" i="0" u="none" strike="noStrike" kern="1200" cap="none" spc="0" normalizeH="0" baseline="0" noProof="0" dirty="0" smtClean="0">
                <a:ln w="18415" cmpd="sng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</a:rPr>
              <a:t>И Олимпийские игры они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900" b="0" i="0" u="none" strike="noStrike" kern="1200" cap="none" spc="0" normalizeH="0" baseline="0" noProof="0" dirty="0" smtClean="0">
                <a:ln w="18415" cmpd="sng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</a:rPr>
              <a:t>Тоже придумали в давние дни!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900" b="0" i="0" u="none" strike="noStrike" kern="1200" cap="none" spc="0" normalizeH="0" baseline="0" noProof="0" dirty="0" smtClean="0">
                <a:ln w="18415" cmpd="sng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</a:rPr>
              <a:t>Строили греки театры и храмы, </a:t>
            </a:r>
          </a:p>
        </p:txBody>
      </p:sp>
      <p:sp>
        <p:nvSpPr>
          <p:cNvPr id="5" name="Содержимое 4"/>
          <p:cNvSpPr txBox="1">
            <a:spLocks/>
          </p:cNvSpPr>
          <p:nvPr/>
        </p:nvSpPr>
        <p:spPr bwMode="auto">
          <a:xfrm>
            <a:off x="4542990" y="908149"/>
            <a:ext cx="4104456" cy="5715851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fontScale="92500" lnSpcReduction="10000"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 w="18415" cmpd="sng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</a:rPr>
              <a:t>Ставили греки комедии, драмы.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 w="18415" cmpd="sng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</a:rPr>
              <a:t>А посмотрите теперь, каково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 w="18415" cmpd="sng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</a:rPr>
              <a:t>Было скульптурное их мастерство!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 w="18415" cmpd="sng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</a:rPr>
              <a:t>Ну а всего поразительней, братцы,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 w="18415" cmpd="sng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</a:rPr>
              <a:t>То, что мы с ними могли б изъясняться!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 w="18415" cmpd="sng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</a:rPr>
              <a:t>«Физика», «космос», «медуза», «стратег»–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 w="18415" cmpd="sng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</a:rPr>
              <a:t>Понял бы мигом слова эти грек!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 w="18415" cmpd="sng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</a:rPr>
              <a:t>Скажешь: «асфальт», «стадион» и «динамо» –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 w="18415" cmpd="sng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</a:rPr>
              <a:t>Скажешь ты это по-гречески прямо!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 w="18415" cmpd="sng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</a:rPr>
              <a:t>«Библиотека», «театр», «берилл» –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 w="18415" cmpd="sng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</a:rPr>
              <a:t>Так, между прочим, и грек говорил!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ru-RU" sz="2000" b="0" i="0" u="none" strike="noStrike" kern="1200" cap="none" spc="0" normalizeH="0" baseline="0" noProof="0" dirty="0">
              <a:ln w="18415" cmpd="sng">
                <a:solidFill>
                  <a:srgbClr val="C00000"/>
                </a:solidFill>
                <a:prstDash val="solid"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748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548680"/>
            <a:ext cx="7772400" cy="1143000"/>
          </a:xfrm>
        </p:spPr>
        <p:txBody>
          <a:bodyPr/>
          <a:lstStyle/>
          <a:p>
            <a:r>
              <a:rPr lang="ru-RU" sz="66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Н     А </a:t>
            </a:r>
            <a:endParaRPr lang="ru-RU" sz="66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224786"/>
            <a:ext cx="5267933" cy="4402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662471" y="5445224"/>
            <a:ext cx="626469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Путеводная нить, которая </a:t>
            </a:r>
            <a:r>
              <a:rPr lang="ru-RU" sz="2000" b="1" dirty="0">
                <a:solidFill>
                  <a:srgbClr val="002060"/>
                </a:solidFill>
                <a:latin typeface="Comic Sans MS" panose="030F0702030302020204" pitchFamily="66" charset="0"/>
              </a:rPr>
              <a:t>вытаскивает человека из сложной и запутанной ситуации.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662471" y="5445224"/>
            <a:ext cx="6192688" cy="76944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Нить Ариадны</a:t>
            </a:r>
            <a:endParaRPr lang="ru-RU" sz="44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2958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620688"/>
            <a:ext cx="7772400" cy="1143000"/>
          </a:xfrm>
        </p:spPr>
        <p:txBody>
          <a:bodyPr/>
          <a:lstStyle/>
          <a:p>
            <a:r>
              <a:rPr lang="ru-RU" sz="66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А    П</a:t>
            </a:r>
            <a:endParaRPr lang="ru-RU" sz="66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484784"/>
            <a:ext cx="3456384" cy="4536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267744" y="6008305"/>
            <a:ext cx="51125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Уязвимое место</a:t>
            </a:r>
            <a:endParaRPr lang="ru-RU" sz="24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11760" y="5885195"/>
            <a:ext cx="5256584" cy="584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Comic Sans MS" panose="030F0702030302020204" pitchFamily="66" charset="0"/>
              </a:rPr>
              <a:t>Ахиллесова пята</a:t>
            </a:r>
            <a:endParaRPr lang="ru-RU" sz="32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3584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620688"/>
            <a:ext cx="7772400" cy="1143000"/>
          </a:xfrm>
        </p:spPr>
        <p:txBody>
          <a:bodyPr/>
          <a:lstStyle/>
          <a:p>
            <a:r>
              <a:rPr lang="ru-RU" sz="66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Т          к</a:t>
            </a:r>
            <a:endParaRPr lang="ru-RU" sz="66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628800"/>
            <a:ext cx="6172200" cy="4330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123728" y="5949280"/>
            <a:ext cx="50405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Подарок, приносящий несчастье</a:t>
            </a:r>
            <a:endParaRPr lang="ru-RU" sz="20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11760" y="5887725"/>
            <a:ext cx="4968552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Comic Sans MS" panose="030F0702030302020204" pitchFamily="66" charset="0"/>
              </a:rPr>
              <a:t>Троянский конь</a:t>
            </a:r>
            <a:endParaRPr lang="ru-RU" sz="28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0828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Театр">
  <a:themeElements>
    <a:clrScheme name="Театр 3">
      <a:dk1>
        <a:srgbClr val="000000"/>
      </a:dk1>
      <a:lt1>
        <a:srgbClr val="FFFFFF"/>
      </a:lt1>
      <a:dk2>
        <a:srgbClr val="000000"/>
      </a:dk2>
      <a:lt2>
        <a:srgbClr val="868686"/>
      </a:lt2>
      <a:accent1>
        <a:srgbClr val="EAEAEA"/>
      </a:accent1>
      <a:accent2>
        <a:srgbClr val="5F5F5F"/>
      </a:accent2>
      <a:accent3>
        <a:srgbClr val="FFFFFF"/>
      </a:accent3>
      <a:accent4>
        <a:srgbClr val="000000"/>
      </a:accent4>
      <a:accent5>
        <a:srgbClr val="F3F3F3"/>
      </a:accent5>
      <a:accent6>
        <a:srgbClr val="555555"/>
      </a:accent6>
      <a:hlink>
        <a:srgbClr val="FFFFFF"/>
      </a:hlink>
      <a:folHlink>
        <a:srgbClr val="969696"/>
      </a:folHlink>
    </a:clrScheme>
    <a:fontScheme name="Театр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 Cyr" charset="-5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 Cyr" charset="-52"/>
          </a:defRPr>
        </a:defPPr>
      </a:lstStyle>
    </a:lnDef>
  </a:objectDefaults>
  <a:extraClrSchemeLst>
    <a:extraClrScheme>
      <a:clrScheme name="Театр 1">
        <a:dk1>
          <a:srgbClr val="00005B"/>
        </a:dk1>
        <a:lt1>
          <a:srgbClr val="F8F8F8"/>
        </a:lt1>
        <a:dk2>
          <a:srgbClr val="0000FF"/>
        </a:dk2>
        <a:lt2>
          <a:srgbClr val="FFCC00"/>
        </a:lt2>
        <a:accent1>
          <a:srgbClr val="98BAFF"/>
        </a:accent1>
        <a:accent2>
          <a:srgbClr val="009900"/>
        </a:accent2>
        <a:accent3>
          <a:srgbClr val="AAAAFF"/>
        </a:accent3>
        <a:accent4>
          <a:srgbClr val="D4D4D4"/>
        </a:accent4>
        <a:accent5>
          <a:srgbClr val="CAD9FF"/>
        </a:accent5>
        <a:accent6>
          <a:srgbClr val="008A00"/>
        </a:accent6>
        <a:hlink>
          <a:srgbClr val="350035"/>
        </a:hlink>
        <a:folHlink>
          <a:srgbClr val="5980D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атр 2">
        <a:dk1>
          <a:srgbClr val="000000"/>
        </a:dk1>
        <a:lt1>
          <a:srgbClr val="FFFFFF"/>
        </a:lt1>
        <a:dk2>
          <a:srgbClr val="003399"/>
        </a:dk2>
        <a:lt2>
          <a:srgbClr val="5A92D2"/>
        </a:lt2>
        <a:accent1>
          <a:srgbClr val="CCECFF"/>
        </a:accent1>
        <a:accent2>
          <a:srgbClr val="CC99FF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B98AE7"/>
        </a:accent6>
        <a:hlink>
          <a:srgbClr val="FFFF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атр 3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EAEAEA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555555"/>
        </a:accent6>
        <a:hlink>
          <a:srgbClr val="FFFFF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атр 4">
        <a:dk1>
          <a:srgbClr val="333300"/>
        </a:dk1>
        <a:lt1>
          <a:srgbClr val="F8F8F8"/>
        </a:lt1>
        <a:dk2>
          <a:srgbClr val="B4AD8B"/>
        </a:dk2>
        <a:lt2>
          <a:srgbClr val="FFFF99"/>
        </a:lt2>
        <a:accent1>
          <a:srgbClr val="F5F5DE"/>
        </a:accent1>
        <a:accent2>
          <a:srgbClr val="00CCCC"/>
        </a:accent2>
        <a:accent3>
          <a:srgbClr val="D6D3C4"/>
        </a:accent3>
        <a:accent4>
          <a:srgbClr val="D4D4D4"/>
        </a:accent4>
        <a:accent5>
          <a:srgbClr val="F9F9EC"/>
        </a:accent5>
        <a:accent6>
          <a:srgbClr val="00B9B9"/>
        </a:accent6>
        <a:hlink>
          <a:srgbClr val="4E5136"/>
        </a:hlink>
        <a:folHlink>
          <a:srgbClr val="ADAA6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атр 5">
        <a:dk1>
          <a:srgbClr val="003300"/>
        </a:dk1>
        <a:lt1>
          <a:srgbClr val="F8F8F8"/>
        </a:lt1>
        <a:dk2>
          <a:srgbClr val="009966"/>
        </a:dk2>
        <a:lt2>
          <a:srgbClr val="FFCC00"/>
        </a:lt2>
        <a:accent1>
          <a:srgbClr val="F5F5DE"/>
        </a:accent1>
        <a:accent2>
          <a:srgbClr val="00CCCC"/>
        </a:accent2>
        <a:accent3>
          <a:srgbClr val="AACAB8"/>
        </a:accent3>
        <a:accent4>
          <a:srgbClr val="D4D4D4"/>
        </a:accent4>
        <a:accent5>
          <a:srgbClr val="F9F9EC"/>
        </a:accent5>
        <a:accent6>
          <a:srgbClr val="00B9B9"/>
        </a:accent6>
        <a:hlink>
          <a:srgbClr val="4E5136"/>
        </a:hlink>
        <a:folHlink>
          <a:srgbClr val="ADAA6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атр 6">
        <a:dk1>
          <a:srgbClr val="660033"/>
        </a:dk1>
        <a:lt1>
          <a:srgbClr val="F8F8F8"/>
        </a:lt1>
        <a:dk2>
          <a:srgbClr val="D60093"/>
        </a:dk2>
        <a:lt2>
          <a:srgbClr val="FFCC00"/>
        </a:lt2>
        <a:accent1>
          <a:srgbClr val="F5F5DE"/>
        </a:accent1>
        <a:accent2>
          <a:srgbClr val="009900"/>
        </a:accent2>
        <a:accent3>
          <a:srgbClr val="E8AAC8"/>
        </a:accent3>
        <a:accent4>
          <a:srgbClr val="D4D4D4"/>
        </a:accent4>
        <a:accent5>
          <a:srgbClr val="F9F9EC"/>
        </a:accent5>
        <a:accent6>
          <a:srgbClr val="008A00"/>
        </a:accent6>
        <a:hlink>
          <a:srgbClr val="4E5136"/>
        </a:hlink>
        <a:folHlink>
          <a:srgbClr val="ADAA67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Ахейская Греция</Template>
  <TotalTime>190</TotalTime>
  <Words>407</Words>
  <Application>Microsoft Office PowerPoint</Application>
  <PresentationFormat>Экран (4:3)</PresentationFormat>
  <Paragraphs>96</Paragraphs>
  <Slides>24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Театр</vt:lpstr>
      <vt:lpstr>Медиа азбука  Крылатые выражения</vt:lpstr>
      <vt:lpstr>Презентация PowerPoint</vt:lpstr>
      <vt:lpstr>В</vt:lpstr>
      <vt:lpstr>С</vt:lpstr>
      <vt:lpstr>Презентация PowerPoint</vt:lpstr>
      <vt:lpstr>Презентация PowerPoint</vt:lpstr>
      <vt:lpstr>Н     А </vt:lpstr>
      <vt:lpstr>А    П</vt:lpstr>
      <vt:lpstr>Т          к</vt:lpstr>
      <vt:lpstr>Я           Р</vt:lpstr>
      <vt:lpstr>Л</vt:lpstr>
      <vt:lpstr>М</vt:lpstr>
      <vt:lpstr>Д</vt:lpstr>
      <vt:lpstr>И</vt:lpstr>
      <vt:lpstr>Л             Р </vt:lpstr>
      <vt:lpstr>Презентация PowerPoint</vt:lpstr>
      <vt:lpstr>Презентация PowerPoint</vt:lpstr>
      <vt:lpstr>Презентация PowerPoint</vt:lpstr>
      <vt:lpstr>П  с   </vt:lpstr>
      <vt:lpstr>А.  З   р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Медиа азбука  Крылатые выражения</dc:title>
  <dc:creator>Ала</dc:creator>
  <cp:lastModifiedBy>Ала</cp:lastModifiedBy>
  <cp:revision>15</cp:revision>
  <dcterms:created xsi:type="dcterms:W3CDTF">2021-01-24T09:12:32Z</dcterms:created>
  <dcterms:modified xsi:type="dcterms:W3CDTF">2021-02-21T08:40:04Z</dcterms:modified>
</cp:coreProperties>
</file>