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3" r:id="rId5"/>
    <p:sldId id="259" r:id="rId6"/>
    <p:sldId id="260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803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70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124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752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430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127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86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32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84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470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40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30D5-5EBC-4C39-8862-916A12946B25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9638-F392-4BD7-B79D-1219E24D08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1268413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Индустриализация и коллективизация в БССР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381">
            <a:off x="7145723" y="2788798"/>
            <a:ext cx="1412623" cy="189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961">
            <a:off x="491875" y="2658799"/>
            <a:ext cx="1307392" cy="196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4941168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ylfaen"/>
              </a:rPr>
              <a:t>§  6, выполнить задание по  </a:t>
            </a:r>
            <a:r>
              <a:rPr lang="en-US" b="1" dirty="0" smtClean="0">
                <a:latin typeface="Sylfaen"/>
              </a:rPr>
              <a:t>QR </a:t>
            </a:r>
            <a:r>
              <a:rPr lang="ru-RU" b="1" dirty="0" smtClean="0">
                <a:latin typeface="Sylfaen"/>
              </a:rPr>
              <a:t> на с. 39</a:t>
            </a:r>
          </a:p>
          <a:p>
            <a:endParaRPr lang="ru-RU" b="1" dirty="0" smtClean="0">
              <a:latin typeface="Sylfaen"/>
            </a:endParaRPr>
          </a:p>
          <a:p>
            <a:endParaRPr lang="ru-RU" b="1" dirty="0">
              <a:latin typeface="Sylfaen"/>
            </a:endParaRPr>
          </a:p>
          <a:p>
            <a:r>
              <a:rPr lang="ru-RU" b="1" dirty="0" smtClean="0">
                <a:latin typeface="Sylfaen"/>
              </a:rPr>
              <a:t>Творческое : составить комикс или </a:t>
            </a:r>
            <a:r>
              <a:rPr lang="ru-RU" b="1" dirty="0" smtClean="0">
                <a:latin typeface="Sylfaen"/>
              </a:rPr>
              <a:t>кроссенс</a:t>
            </a:r>
            <a:r>
              <a:rPr lang="ru-RU" b="1" dirty="0" smtClean="0">
                <a:latin typeface="Sylfaen"/>
              </a:rPr>
              <a:t> по теме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12347"/>
            <a:ext cx="1001276" cy="1257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08" y="5679832"/>
            <a:ext cx="1143996" cy="11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50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9497"/>
            <a:ext cx="4608512" cy="44255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76" y="2711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0081" y="1484784"/>
            <a:ext cx="3677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Дайте название плакату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Какую идею советской власти хотел донести художник?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Какой период времени изображен на плакате?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К каким социальным группам относятся люди, изображенные на плакате?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/>
              <a:t>Как вы это определили? </a:t>
            </a:r>
          </a:p>
          <a:p>
            <a:pPr marL="457200" indent="-457200">
              <a:buFont typeface="+mj-lt"/>
              <a:buAutoNum type="arabicPeriod"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994078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0032"/>
            <a:ext cx="4896544" cy="5352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9946" y="1412776"/>
            <a:ext cx="3171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Придумайте 3 вопроса к плакату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72457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Военный коммунизм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81053" y="20558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Новая экономическая политика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7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11545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Разместить по соответствующей политике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00118"/>
            <a:ext cx="84878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Продналог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Натуральный обмен продуктами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Продразверстка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Всеобщая трудовая повинность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Уравнительная оплата труда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Свобода выбора землепользования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Товарно- денежные отношения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Допущение иностранного капитала в промышленности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Национализация промышленности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Разрешение найма рабочей силы и аренды земли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Запрет частных предприятий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Лозунг «Кто не работает, тот не ест»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Развитие сельскохозяйственной кооперации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Свобода торговли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Введение советского червонца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Отмена денег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1921 г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1918-1921 г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3928" y="57332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Сделайте вывод об экономической  эффективности этих политик.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02879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Буду знать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25922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Что такое индустриализация, её причины, цели, итоги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Что такое </a:t>
            </a:r>
            <a:r>
              <a:rPr lang="ru-RU" sz="3600" b="1" dirty="0" smtClean="0">
                <a:solidFill>
                  <a:srgbClr val="002060"/>
                </a:solidFill>
              </a:rPr>
              <a:t>коллективизация , </a:t>
            </a:r>
            <a:r>
              <a:rPr lang="ru-RU" sz="3600" b="1" dirty="0">
                <a:solidFill>
                  <a:srgbClr val="002060"/>
                </a:solidFill>
              </a:rPr>
              <a:t>её </a:t>
            </a:r>
            <a:r>
              <a:rPr lang="ru-RU" sz="3600" b="1" dirty="0" smtClean="0">
                <a:solidFill>
                  <a:srgbClr val="002060"/>
                </a:solidFill>
              </a:rPr>
              <a:t>причины, цели, </a:t>
            </a:r>
            <a:r>
              <a:rPr lang="ru-RU" sz="3600" b="1" dirty="0" smtClean="0">
                <a:solidFill>
                  <a:srgbClr val="002060"/>
                </a:solidFill>
              </a:rPr>
              <a:t>итоги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Пятилетка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Раскулачивание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1925 г, 1927 г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Сумею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сделать схему- постер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Сумею</a:t>
            </a:r>
            <a:r>
              <a:rPr lang="ru-RU" sz="3600" b="1" dirty="0" smtClean="0">
                <a:solidFill>
                  <a:srgbClr val="002060"/>
                </a:solidFill>
              </a:rPr>
              <a:t> прочитать </a:t>
            </a:r>
            <a:r>
              <a:rPr lang="ru-RU" sz="3600" b="1" dirty="0" err="1" smtClean="0">
                <a:solidFill>
                  <a:srgbClr val="002060"/>
                </a:solidFill>
              </a:rPr>
              <a:t>кроссенс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809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808" y="2493571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Тема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 </a:t>
            </a:r>
            <a:r>
              <a:rPr lang="ru-RU" sz="2800" b="1" dirty="0" smtClean="0"/>
              <a:t>Результаты 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581128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Методы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15112" y="764704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Когда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967" y="692696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Что это? 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492896"/>
            <a:ext cx="237626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Зачем?    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6808" y="2513012"/>
            <a:ext cx="2448272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 </a:t>
            </a:r>
            <a:r>
              <a:rPr lang="ru-RU" sz="2800" b="1" dirty="0" smtClean="0"/>
              <a:t>Особенности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90872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9087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63691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15312" y="2636912"/>
            <a:ext cx="16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564" y="479715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5.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47971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906372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01666"/>
              </p:ext>
            </p:extLst>
          </p:nvPr>
        </p:nvGraphicFramePr>
        <p:xfrm>
          <a:off x="0" y="-1"/>
          <a:ext cx="9144000" cy="6957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319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2319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</a:tr>
              <a:tr h="2319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4826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26773"/>
              </p:ext>
            </p:extLst>
          </p:nvPr>
        </p:nvGraphicFramePr>
        <p:xfrm>
          <a:off x="1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3690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БНР</Template>
  <TotalTime>68</TotalTime>
  <Words>197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Индустриализация и коллективизация в БССР</vt:lpstr>
      <vt:lpstr>Презентация PowerPoint</vt:lpstr>
      <vt:lpstr>Презентация PowerPoint</vt:lpstr>
      <vt:lpstr>Презентация PowerPoint</vt:lpstr>
      <vt:lpstr>Буду знать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7</cp:revision>
  <dcterms:created xsi:type="dcterms:W3CDTF">2019-10-17T14:23:07Z</dcterms:created>
  <dcterms:modified xsi:type="dcterms:W3CDTF">2022-10-09T08:25:38Z</dcterms:modified>
</cp:coreProperties>
</file>