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sldIdLst>
    <p:sldId id="256" r:id="rId5"/>
    <p:sldId id="257" r:id="rId6"/>
    <p:sldId id="267" r:id="rId7"/>
    <p:sldId id="265" r:id="rId8"/>
    <p:sldId id="266" r:id="rId9"/>
    <p:sldId id="259" r:id="rId10"/>
    <p:sldId id="260" r:id="rId11"/>
    <p:sldId id="261" r:id="rId12"/>
    <p:sldId id="262" r:id="rId13"/>
    <p:sldId id="263" r:id="rId14"/>
    <p:sldId id="264" r:id="rId15"/>
    <p:sldId id="272" r:id="rId16"/>
    <p:sldId id="271" r:id="rId17"/>
    <p:sldId id="270" r:id="rId18"/>
    <p:sldId id="269" r:id="rId19"/>
    <p:sldId id="268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4" r:id="rId40"/>
    <p:sldId id="293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730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E624633-165D-4134-8319-DB831CDE06BC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97E5AEA-5920-4598-87FF-00AB72402847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2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3613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24633-165D-4134-8319-DB831CDE06BC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E5AEA-5920-4598-87FF-00AB72402847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5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10289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1" y="559400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9" y="849856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24633-165D-4134-8319-DB831CDE06BC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E5AEA-5920-4598-87FF-00AB72402847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1" y="2880824"/>
            <a:ext cx="5480154" cy="923330"/>
            <a:chOff x="1815339" y="1381459"/>
            <a:chExt cx="5480154" cy="923329"/>
          </a:xfrm>
        </p:grpSpPr>
        <p:sp>
          <p:nvSpPr>
            <p:cNvPr id="12" name="TextBox 11"/>
            <p:cNvSpPr txBox="1"/>
            <p:nvPr/>
          </p:nvSpPr>
          <p:spPr>
            <a:xfrm>
              <a:off x="4147074" y="1381459"/>
              <a:ext cx="877163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71860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F00B2E-1B8B-47DF-A937-A9E1D3AC4F62}" type="datetimeFigureOut">
              <a:rPr lang="be-BY" smtClean="0">
                <a:solidFill>
                  <a:srgbClr val="C8C8B1"/>
                </a:solidFill>
              </a:rPr>
              <a:pPr/>
              <a:t>13.09.2021</a:t>
            </a:fld>
            <a:endParaRPr lang="be-BY">
              <a:solidFill>
                <a:srgbClr val="C8C8B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be-BY">
              <a:solidFill>
                <a:srgbClr val="C8C8B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D5A6F8-3196-4C61-B4DD-0143EB05408E}" type="slidenum">
              <a:rPr lang="be-BY" smtClean="0">
                <a:solidFill>
                  <a:srgbClr val="C8C8B1"/>
                </a:solidFill>
              </a:rPr>
              <a:pPr/>
              <a:t>‹#›</a:t>
            </a:fld>
            <a:endParaRPr lang="be-BY">
              <a:solidFill>
                <a:srgbClr val="C8C8B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94102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 w="3175">
                    <a:solidFill>
                      <a:srgbClr val="C8C8B1">
                        <a:alpha val="60000"/>
                      </a:srgbClr>
                    </a:solidFill>
                  </a:ln>
                  <a:solidFill>
                    <a:srgbClr val="C8C8B1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8256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13.09.2021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6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08931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6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3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22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13.09.2021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86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13.09.2021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6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781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13.09.2021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72586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71166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13.09.2021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72586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0659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13.09.2021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3048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82" y="1678201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4" y="559404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82" y="3603818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13.09.2021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64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24633-165D-4134-8319-DB831CDE06BC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E5AEA-5920-4598-87FF-00AB72402847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5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04700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2" y="4668824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4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91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13.09.2021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7104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13.09.2021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72586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348060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3" y="559404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91" y="849860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13.09.2021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1" y="2880826"/>
            <a:ext cx="5480154" cy="923330"/>
            <a:chOff x="1815339" y="1381459"/>
            <a:chExt cx="5480154" cy="923329"/>
          </a:xfrm>
        </p:grpSpPr>
        <p:sp>
          <p:nvSpPr>
            <p:cNvPr id="12" name="TextBox 11"/>
            <p:cNvSpPr txBox="1"/>
            <p:nvPr/>
          </p:nvSpPr>
          <p:spPr>
            <a:xfrm>
              <a:off x="4147076" y="1381459"/>
              <a:ext cx="877163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9484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F00B2E-1B8B-47DF-A937-A9E1D3AC4F62}" type="datetimeFigureOut">
              <a:rPr lang="be-BY" smtClean="0">
                <a:solidFill>
                  <a:srgbClr val="C8C8B1"/>
                </a:solidFill>
              </a:rPr>
              <a:pPr/>
              <a:t>13.09.2021</a:t>
            </a:fld>
            <a:endParaRPr lang="be-BY">
              <a:solidFill>
                <a:srgbClr val="C8C8B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be-BY">
              <a:solidFill>
                <a:srgbClr val="C8C8B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D5A6F8-3196-4C61-B4DD-0143EB05408E}" type="slidenum">
              <a:rPr lang="be-BY" smtClean="0">
                <a:solidFill>
                  <a:srgbClr val="C8C8B1"/>
                </a:solidFill>
              </a:rPr>
              <a:pPr/>
              <a:t>‹#›</a:t>
            </a:fld>
            <a:endParaRPr lang="be-BY">
              <a:solidFill>
                <a:srgbClr val="C8C8B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94102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 w="3175">
                    <a:solidFill>
                      <a:srgbClr val="C8C8B1">
                        <a:alpha val="60000"/>
                      </a:srgbClr>
                    </a:solidFill>
                  </a:ln>
                  <a:solidFill>
                    <a:srgbClr val="C8C8B1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788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13.09.2021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6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409676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6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4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24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13.09.2021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1830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13.09.2021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6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611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13.09.2021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72586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212048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13.09.2021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72586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272852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13.09.2021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626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5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1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8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24633-165D-4134-8319-DB831CDE06BC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E5AEA-5920-4598-87FF-00AB724028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9160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83" y="1678203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5" y="559406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83" y="3603820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13.09.2021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0501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2" y="4668826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4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91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13.09.2021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6729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13.09.2021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72586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581217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4" y="559406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92" y="849862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13.09.2021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1" y="2880827"/>
            <a:ext cx="5480154" cy="923330"/>
            <a:chOff x="1815339" y="1381459"/>
            <a:chExt cx="5480154" cy="923329"/>
          </a:xfrm>
        </p:grpSpPr>
        <p:sp>
          <p:nvSpPr>
            <p:cNvPr id="12" name="TextBox 11"/>
            <p:cNvSpPr txBox="1"/>
            <p:nvPr/>
          </p:nvSpPr>
          <p:spPr>
            <a:xfrm>
              <a:off x="4147077" y="1381459"/>
              <a:ext cx="877163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118952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6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6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0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C8C8B1"/>
                </a:solidFill>
              </a:rPr>
              <a:pPr/>
              <a:t>13.09.2021</a:t>
            </a:fld>
            <a:endParaRPr lang="be-BY">
              <a:solidFill>
                <a:srgbClr val="C8C8B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C8C8B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C8C8B1"/>
                </a:solidFill>
              </a:rPr>
              <a:pPr/>
              <a:t>‹#›</a:t>
            </a:fld>
            <a:endParaRPr lang="be-BY">
              <a:solidFill>
                <a:srgbClr val="C8C8B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18251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13.09.2021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2326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6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6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13.09.2021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8691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7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845734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13.09.2021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8551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7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13.09.2021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3929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13.09.2021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63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24633-165D-4134-8319-DB831CDE06BC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E5AEA-5920-4598-87FF-00AB72402847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5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393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6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6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13.09.2021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0984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8" y="6459794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13.09.2021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94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3122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6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4948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3"/>
            <a:ext cx="7584948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13.09.2021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1424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13.09.2021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9209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6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6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414787"/>
            <a:ext cx="1971675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414778"/>
            <a:ext cx="5800725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13.09.2021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699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24633-165D-4134-8319-DB831CDE06BC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E5AEA-5920-4598-87FF-00AB72402847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5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78829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24633-165D-4134-8319-DB831CDE06BC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E5AEA-5920-4598-87FF-00AB72402847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5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7494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24633-165D-4134-8319-DB831CDE06BC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E5AEA-5920-4598-87FF-00AB724028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759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80" y="1678197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2" y="559400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80" y="3603814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24633-165D-4134-8319-DB831CDE06BC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E5AEA-5920-4598-87FF-00AB724028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664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2" y="4668820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3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90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24633-165D-4134-8319-DB831CDE06BC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E5AEA-5920-4598-87FF-00AB724028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949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48000"/>
            <a:duotone>
              <a:prstClr val="black"/>
              <a:schemeClr val="accent2">
                <a:tint val="45000"/>
                <a:satMod val="400000"/>
              </a:scheme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Texturizer scaling="100"/>
                    </a14:imgEffect>
                    <a14:imgEffect>
                      <a14:colorTemperature colorTemp="7200"/>
                    </a14:imgEffect>
                    <a14:imgEffect>
                      <a14:saturation sat="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2248349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EE624633-165D-4134-8319-DB831CDE06BC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97E5AEA-5920-4598-87FF-00AB7240284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Рамка 7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1090"/>
            </a:avLst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962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48000"/>
            <a:duotone>
              <a:prstClr val="black"/>
              <a:schemeClr val="accent2">
                <a:tint val="45000"/>
                <a:satMod val="400000"/>
              </a:scheme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Texturizer scaling="100"/>
                    </a14:imgEffect>
                    <a14:imgEffect>
                      <a14:colorTemperature colorTemp="7200"/>
                    </a14:imgEffect>
                    <a14:imgEffect>
                      <a14:saturation sat="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2248351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13.09.2021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852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48000"/>
            <a:duotone>
              <a:prstClr val="black"/>
              <a:schemeClr val="accent2">
                <a:tint val="45000"/>
                <a:satMod val="400000"/>
              </a:scheme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Texturizer scaling="100"/>
                    </a14:imgEffect>
                    <a14:imgEffect>
                      <a14:colorTemperature colorTemp="7200"/>
                    </a14:imgEffect>
                    <a14:imgEffect>
                      <a14:saturation sat="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2248351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5F00B2E-1B8B-47DF-A937-A9E1D3AC4F62}" type="datetimeFigureOut">
              <a:rPr lang="be-BY" smtClean="0">
                <a:solidFill>
                  <a:srgbClr val="D1282E"/>
                </a:solidFill>
              </a:rPr>
              <a:pPr/>
              <a:t>13.09.2021</a:t>
            </a:fld>
            <a:endParaRPr lang="be-BY">
              <a:solidFill>
                <a:srgbClr val="D1282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be-BY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1D5A6F8-3196-4C61-B4DD-0143EB05408E}" type="slidenum">
              <a:rPr lang="be-BY" smtClean="0">
                <a:solidFill>
                  <a:srgbClr val="D1282E"/>
                </a:solidFill>
              </a:rPr>
              <a:pPr/>
              <a:t>‹#›</a:t>
            </a:fld>
            <a:endParaRPr lang="be-BY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66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" y="6334316"/>
            <a:ext cx="9144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7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5734"/>
            <a:ext cx="75438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4" y="6459792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C1BAABE-BADC-4001-A1B8-921D8180AC2B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40" y="6459792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7" y="6459792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35B8FC6-F4B9-4397-92EF-2C7DF11AC46F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29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7664" y="1048668"/>
            <a:ext cx="62646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Беларусь в период Отечественной войны 1812 года</a:t>
            </a:r>
            <a:endParaRPr lang="ru-RU" sz="48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168">
            <a:off x="819673" y="3789040"/>
            <a:ext cx="2706689" cy="27066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0098">
            <a:off x="5834270" y="4407858"/>
            <a:ext cx="2628900" cy="20135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689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22777" r="36704" b="21529"/>
          <a:stretch/>
        </p:blipFill>
        <p:spPr bwMode="auto">
          <a:xfrm>
            <a:off x="396347" y="548680"/>
            <a:ext cx="6263885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76256" y="119675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361" y="4293096"/>
            <a:ext cx="1080120" cy="11455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6296" y="980728"/>
            <a:ext cx="1656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С. 13. Работа с картой. </a:t>
            </a:r>
          </a:p>
          <a:p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660232" y="2420888"/>
            <a:ext cx="2232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Записать хронологию событий летом 1812 года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3704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0" t="22917" r="36838" b="21667"/>
          <a:stretch/>
        </p:blipFill>
        <p:spPr bwMode="auto">
          <a:xfrm>
            <a:off x="683568" y="404664"/>
            <a:ext cx="7920880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49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7" t="22639" r="36788" b="21528"/>
          <a:stretch/>
        </p:blipFill>
        <p:spPr bwMode="auto">
          <a:xfrm>
            <a:off x="467544" y="404664"/>
            <a:ext cx="8280920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02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t="22777" r="37198" b="21945"/>
          <a:stretch/>
        </p:blipFill>
        <p:spPr bwMode="auto">
          <a:xfrm>
            <a:off x="539552" y="404664"/>
            <a:ext cx="8424936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92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2" t="23194" r="36706" b="25000"/>
          <a:stretch/>
        </p:blipFill>
        <p:spPr bwMode="auto">
          <a:xfrm>
            <a:off x="528599" y="598984"/>
            <a:ext cx="8280920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990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4" t="22639" r="37145" b="21806"/>
          <a:stretch/>
        </p:blipFill>
        <p:spPr bwMode="auto">
          <a:xfrm>
            <a:off x="395536" y="476672"/>
            <a:ext cx="8280920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6588224" y="1700808"/>
            <a:ext cx="144016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16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2" t="18750" r="36772" b="25000"/>
          <a:stretch/>
        </p:blipFill>
        <p:spPr bwMode="auto">
          <a:xfrm>
            <a:off x="467544" y="260648"/>
            <a:ext cx="8208912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43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7" t="18889" r="36547" b="25932"/>
          <a:stretch/>
        </p:blipFill>
        <p:spPr bwMode="auto">
          <a:xfrm>
            <a:off x="683568" y="548680"/>
            <a:ext cx="7920880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393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1" t="22500" r="37219" b="21667"/>
          <a:stretch/>
        </p:blipFill>
        <p:spPr bwMode="auto">
          <a:xfrm>
            <a:off x="827584" y="692696"/>
            <a:ext cx="7776864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99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t="19444" r="37285" b="25139"/>
          <a:stretch/>
        </p:blipFill>
        <p:spPr bwMode="auto">
          <a:xfrm>
            <a:off x="683568" y="1196752"/>
            <a:ext cx="8064896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16632"/>
            <a:ext cx="1008112" cy="12662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878" y="22508"/>
            <a:ext cx="1614586" cy="117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00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04664"/>
            <a:ext cx="7920880" cy="62478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Знать: </a:t>
            </a:r>
          </a:p>
          <a:p>
            <a:endParaRPr lang="ru-RU" dirty="0" smtClean="0"/>
          </a:p>
          <a:p>
            <a:r>
              <a:rPr lang="ru-RU" sz="2400" b="1" dirty="0" smtClean="0"/>
              <a:t>Основные события 1812 года</a:t>
            </a:r>
          </a:p>
          <a:p>
            <a:r>
              <a:rPr lang="ru-RU" sz="2400" b="1" dirty="0" smtClean="0"/>
              <a:t>Отношение разных слоев населения к войне</a:t>
            </a:r>
          </a:p>
          <a:p>
            <a:r>
              <a:rPr lang="ru-RU" sz="2400" b="1" dirty="0" err="1" smtClean="0"/>
              <a:t>Бобруйская</a:t>
            </a:r>
            <a:r>
              <a:rPr lang="ru-RU" sz="2400" b="1" dirty="0" smtClean="0"/>
              <a:t> крепость в войне 1812 года</a:t>
            </a:r>
          </a:p>
          <a:p>
            <a:r>
              <a:rPr lang="ru-RU" sz="2400" b="1" dirty="0" smtClean="0"/>
              <a:t>Итоги войны для белорусских земель </a:t>
            </a:r>
          </a:p>
          <a:p>
            <a:endParaRPr lang="ru-RU" dirty="0"/>
          </a:p>
          <a:p>
            <a:r>
              <a:rPr lang="ru-RU" sz="3200" b="1" dirty="0" smtClean="0">
                <a:solidFill>
                  <a:srgbClr val="FF0000"/>
                </a:solidFill>
              </a:rPr>
              <a:t>Личности :</a:t>
            </a:r>
          </a:p>
          <a:p>
            <a:r>
              <a:rPr lang="ru-RU" sz="2400" b="1" dirty="0" smtClean="0"/>
              <a:t>М. Огинский</a:t>
            </a:r>
          </a:p>
          <a:p>
            <a:r>
              <a:rPr lang="ru-RU" sz="2400" b="1" dirty="0" smtClean="0"/>
              <a:t>П. Багратион</a:t>
            </a:r>
          </a:p>
          <a:p>
            <a:r>
              <a:rPr lang="ru-RU" sz="2400" b="1" dirty="0" smtClean="0"/>
              <a:t>Я. </a:t>
            </a:r>
            <a:r>
              <a:rPr lang="ru-RU" sz="2400" b="1" dirty="0" err="1" smtClean="0"/>
              <a:t>Кульнев</a:t>
            </a:r>
            <a:endParaRPr lang="ru-RU" sz="2400" b="1" dirty="0" smtClean="0"/>
          </a:p>
          <a:p>
            <a:r>
              <a:rPr lang="ru-RU" sz="2400" b="1" dirty="0" smtClean="0"/>
              <a:t>Н. Раевский</a:t>
            </a:r>
          </a:p>
          <a:p>
            <a:r>
              <a:rPr lang="ru-RU" sz="2400" b="1" dirty="0" smtClean="0"/>
              <a:t>Д. </a:t>
            </a:r>
            <a:r>
              <a:rPr lang="ru-RU" sz="2400" b="1" dirty="0" err="1" smtClean="0"/>
              <a:t>Радзивилл</a:t>
            </a:r>
            <a:endParaRPr lang="ru-RU" sz="2400" b="1" dirty="0" smtClean="0"/>
          </a:p>
          <a:p>
            <a:r>
              <a:rPr lang="ru-RU" sz="2400" b="1" dirty="0" smtClean="0"/>
              <a:t>Т. Нарбут</a:t>
            </a:r>
          </a:p>
          <a:p>
            <a:r>
              <a:rPr lang="ru-RU" sz="2400" b="1" dirty="0" smtClean="0"/>
              <a:t>К. </a:t>
            </a:r>
            <a:r>
              <a:rPr lang="ru-RU" sz="2400" b="1" dirty="0" err="1" smtClean="0"/>
              <a:t>Шильдер</a:t>
            </a:r>
            <a:endParaRPr lang="ru-RU" sz="2400" b="1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518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t="19167" r="36851" b="22500"/>
          <a:stretch/>
        </p:blipFill>
        <p:spPr bwMode="auto">
          <a:xfrm>
            <a:off x="534278" y="635698"/>
            <a:ext cx="8064896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16632"/>
            <a:ext cx="974600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7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4" t="20278" r="36782" b="24306"/>
          <a:stretch/>
        </p:blipFill>
        <p:spPr bwMode="auto">
          <a:xfrm>
            <a:off x="467544" y="692696"/>
            <a:ext cx="8280920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16632"/>
            <a:ext cx="1008112" cy="126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6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2" t="20139" r="37297" b="24722"/>
          <a:stretch/>
        </p:blipFill>
        <p:spPr bwMode="auto">
          <a:xfrm>
            <a:off x="610766" y="692696"/>
            <a:ext cx="7920880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7" y="58489"/>
            <a:ext cx="1011237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196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9" t="20555" r="37853" b="25278"/>
          <a:stretch/>
        </p:blipFill>
        <p:spPr bwMode="auto">
          <a:xfrm>
            <a:off x="827584" y="332656"/>
            <a:ext cx="7632848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16632"/>
            <a:ext cx="1008112" cy="126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6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9" t="19862" r="37421" b="24443"/>
          <a:stretch/>
        </p:blipFill>
        <p:spPr bwMode="auto">
          <a:xfrm>
            <a:off x="827584" y="476672"/>
            <a:ext cx="7776864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16632"/>
            <a:ext cx="1008112" cy="126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47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3" t="21944" r="35722" b="21667"/>
          <a:stretch/>
        </p:blipFill>
        <p:spPr bwMode="auto">
          <a:xfrm>
            <a:off x="971600" y="476672"/>
            <a:ext cx="7632847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581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18611" r="36842" b="24862"/>
          <a:stretch/>
        </p:blipFill>
        <p:spPr bwMode="auto">
          <a:xfrm>
            <a:off x="323528" y="332656"/>
            <a:ext cx="8496944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308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t="19028" r="36773" b="24861"/>
          <a:stretch/>
        </p:blipFill>
        <p:spPr bwMode="auto">
          <a:xfrm>
            <a:off x="539552" y="404664"/>
            <a:ext cx="8136904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74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1" t="20000" r="37094" b="25139"/>
          <a:stretch/>
        </p:blipFill>
        <p:spPr bwMode="auto">
          <a:xfrm>
            <a:off x="179512" y="764704"/>
            <a:ext cx="6552728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77582"/>
            <a:ext cx="1614586" cy="11742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04248" y="2924944"/>
            <a:ext cx="2232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С. 19.</a:t>
            </a:r>
          </a:p>
          <a:p>
            <a:r>
              <a:rPr lang="ru-RU" sz="2000" b="1" dirty="0" smtClean="0"/>
              <a:t>Заполнить таблицу </a:t>
            </a:r>
          </a:p>
          <a:p>
            <a:r>
              <a:rPr lang="ru-RU" sz="2000" b="1" dirty="0" smtClean="0"/>
              <a:t>№ 6.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42004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4" t="20000" r="36442" b="25278"/>
          <a:stretch/>
        </p:blipFill>
        <p:spPr bwMode="auto">
          <a:xfrm>
            <a:off x="467544" y="404664"/>
            <a:ext cx="8136904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343" y="1"/>
            <a:ext cx="1128366" cy="119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2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4" t="24550" r="36562" b="19617"/>
          <a:stretch/>
        </p:blipFill>
        <p:spPr bwMode="auto">
          <a:xfrm>
            <a:off x="251520" y="476672"/>
            <a:ext cx="8316417" cy="6120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01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2" t="20416" r="36500" b="25278"/>
          <a:stretch/>
        </p:blipFill>
        <p:spPr bwMode="auto">
          <a:xfrm>
            <a:off x="611560" y="404664"/>
            <a:ext cx="7920880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55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4" t="20139" r="36992" b="24583"/>
          <a:stretch/>
        </p:blipFill>
        <p:spPr bwMode="auto">
          <a:xfrm>
            <a:off x="539552" y="548680"/>
            <a:ext cx="8136904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670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7" t="21667" r="38185" b="24490"/>
          <a:stretch/>
        </p:blipFill>
        <p:spPr bwMode="auto">
          <a:xfrm>
            <a:off x="251520" y="404664"/>
            <a:ext cx="8568952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938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22639" r="37523" b="24444"/>
          <a:stretch/>
        </p:blipFill>
        <p:spPr bwMode="auto">
          <a:xfrm>
            <a:off x="827584" y="548680"/>
            <a:ext cx="777686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923928" y="3212976"/>
            <a:ext cx="1368152" cy="57606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1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t="22777" r="36598" b="21945"/>
          <a:stretch/>
        </p:blipFill>
        <p:spPr bwMode="auto">
          <a:xfrm>
            <a:off x="755576" y="476672"/>
            <a:ext cx="7992888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6660232" y="1700808"/>
            <a:ext cx="144016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58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1" t="21250" r="36698" b="22500"/>
          <a:stretch/>
        </p:blipFill>
        <p:spPr bwMode="auto">
          <a:xfrm>
            <a:off x="683568" y="404664"/>
            <a:ext cx="7848872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734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7" t="19167" r="41222" b="22917"/>
          <a:stretch/>
        </p:blipFill>
        <p:spPr bwMode="auto">
          <a:xfrm>
            <a:off x="611560" y="548680"/>
            <a:ext cx="7632848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352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t="18611" r="36951" b="25972"/>
          <a:stretch/>
        </p:blipFill>
        <p:spPr bwMode="auto">
          <a:xfrm>
            <a:off x="683568" y="260648"/>
            <a:ext cx="7992888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360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t="22500" r="37632" b="24861"/>
          <a:stretch/>
        </p:blipFill>
        <p:spPr bwMode="auto">
          <a:xfrm>
            <a:off x="611560" y="404664"/>
            <a:ext cx="7848872" cy="5760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27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671" t="21528" r="36718" b="25000"/>
          <a:stretch/>
        </p:blipFill>
        <p:spPr bwMode="auto">
          <a:xfrm>
            <a:off x="-2844824" y="476672"/>
            <a:ext cx="11210925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33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" t="20555" r="36249" b="24861"/>
          <a:stretch/>
        </p:blipFill>
        <p:spPr bwMode="auto">
          <a:xfrm>
            <a:off x="395536" y="620688"/>
            <a:ext cx="8208912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77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1" t="21528" r="36456" b="24444"/>
          <a:stretch/>
        </p:blipFill>
        <p:spPr bwMode="auto">
          <a:xfrm>
            <a:off x="467544" y="548680"/>
            <a:ext cx="7992888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04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22222" r="36844" b="24583"/>
          <a:stretch/>
        </p:blipFill>
        <p:spPr bwMode="auto">
          <a:xfrm>
            <a:off x="611560" y="404664"/>
            <a:ext cx="7776864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46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t="23056" r="37310" b="26667"/>
          <a:stretch/>
        </p:blipFill>
        <p:spPr bwMode="auto">
          <a:xfrm>
            <a:off x="768355" y="404664"/>
            <a:ext cx="7920880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68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6" t="20555" r="36590" b="20139"/>
          <a:stretch/>
        </p:blipFill>
        <p:spPr bwMode="auto">
          <a:xfrm>
            <a:off x="827584" y="318863"/>
            <a:ext cx="7848872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267744" y="5661248"/>
            <a:ext cx="2304256" cy="3600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67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9" t="23056" r="36822" b="21806"/>
          <a:stretch/>
        </p:blipFill>
        <p:spPr bwMode="auto">
          <a:xfrm>
            <a:off x="539552" y="620689"/>
            <a:ext cx="8136904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7164288" y="620689"/>
            <a:ext cx="1512168" cy="648071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03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1" t="22639" r="36763" b="25278"/>
          <a:stretch/>
        </p:blipFill>
        <p:spPr bwMode="auto">
          <a:xfrm>
            <a:off x="179512" y="404664"/>
            <a:ext cx="8784976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845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1268760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Использованы материалы О.В. Кравченко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716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" t="18750" r="36251" b="23472"/>
          <a:stretch/>
        </p:blipFill>
        <p:spPr bwMode="auto">
          <a:xfrm>
            <a:off x="395536" y="260648"/>
            <a:ext cx="8316416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588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" t="18056" r="36629" b="24722"/>
          <a:stretch/>
        </p:blipFill>
        <p:spPr bwMode="auto">
          <a:xfrm>
            <a:off x="467544" y="332656"/>
            <a:ext cx="8456578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olonez-oginskogo-proschanie-s-rodino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19462" y="50131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7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7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23510" r="38957" b="26249"/>
          <a:stretch/>
        </p:blipFill>
        <p:spPr bwMode="auto">
          <a:xfrm>
            <a:off x="395536" y="260648"/>
            <a:ext cx="5328592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00192" y="4293096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С. 12. </a:t>
            </a:r>
            <a:br>
              <a:rPr lang="ru-RU" b="1" dirty="0" smtClean="0"/>
            </a:br>
            <a:r>
              <a:rPr lang="ru-RU" b="1" dirty="0" smtClean="0"/>
              <a:t> работа с документом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901817" y="2420888"/>
            <a:ext cx="29523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Какой план предлагал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М. Огинский?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023" y="281743"/>
            <a:ext cx="1614586" cy="117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1" t="23333" r="36838" b="21778"/>
          <a:stretch/>
        </p:blipFill>
        <p:spPr bwMode="auto">
          <a:xfrm>
            <a:off x="539550" y="404664"/>
            <a:ext cx="8136905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001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" t="22639" r="37010" b="25417"/>
          <a:stretch/>
        </p:blipFill>
        <p:spPr bwMode="auto">
          <a:xfrm>
            <a:off x="834481" y="692696"/>
            <a:ext cx="7814795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848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77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вердый переплет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вердый переплет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отеч война 1812</Template>
  <TotalTime>127</TotalTime>
  <Words>92</Words>
  <Application>Microsoft Office PowerPoint</Application>
  <PresentationFormat>Экран (4:3)</PresentationFormat>
  <Paragraphs>25</Paragraphs>
  <Slides>46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46</vt:i4>
      </vt:variant>
    </vt:vector>
  </HeadingPairs>
  <TitlesOfParts>
    <vt:vector size="50" baseType="lpstr">
      <vt:lpstr>Тема77</vt:lpstr>
      <vt:lpstr>1_Твердый переплет</vt:lpstr>
      <vt:lpstr>2_Твердый переплет</vt:lpstr>
      <vt:lpstr>Ретро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Ала</dc:creator>
  <cp:lastModifiedBy>Ала</cp:lastModifiedBy>
  <cp:revision>12</cp:revision>
  <dcterms:created xsi:type="dcterms:W3CDTF">2021-09-13T08:35:47Z</dcterms:created>
  <dcterms:modified xsi:type="dcterms:W3CDTF">2021-09-13T17:14:04Z</dcterms:modified>
</cp:coreProperties>
</file>